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6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8891\Desktop\thesis\Experiement_&#29872;&#22659;&#38620;&#35338;&#25391;&#24133;&#27298;&#23450;\&#28204;&#35430;&#36039;&#26009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Experiement_&#29872;&#22659;&#38620;&#35338;&#25391;&#24133;&#27298;&#23450;\&#28204;&#35430;&#36039;&#26009;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8891\Desktop\thesis\Experiement_&#29872;&#22659;&#38620;&#35338;&#25391;&#24133;&#27298;&#23450;\X&#26041;&#21521;&#39640;&#38971;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8891\Desktop\thesis\Experiement_&#29872;&#22659;&#38620;&#35338;&#25391;&#24133;&#27298;&#23450;\X&#26041;&#21521;&#20302;&#38971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取高頻率迴歸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data!$G$751:$G$1000</c:f>
              <c:numCache>
                <c:formatCode>General</c:formatCode>
                <c:ptCount val="250"/>
                <c:pt idx="0">
                  <c:v>1.1257909293593087E-6</c:v>
                </c:pt>
                <c:pt idx="1">
                  <c:v>1.122794813776236E-6</c:v>
                </c:pt>
                <c:pt idx="2">
                  <c:v>1.1198106428329617E-6</c:v>
                </c:pt>
                <c:pt idx="3">
                  <c:v>1.1168383531206935E-6</c:v>
                </c:pt>
                <c:pt idx="4">
                  <c:v>1.1138778816508436E-6</c:v>
                </c:pt>
                <c:pt idx="5">
                  <c:v>1.1109291658516927E-6</c:v>
                </c:pt>
                <c:pt idx="6">
                  <c:v>1.1079921435650788E-6</c:v>
                </c:pt>
                <c:pt idx="7">
                  <c:v>1.1050667530431271E-6</c:v>
                </c:pt>
                <c:pt idx="8">
                  <c:v>1.1021529329450005E-6</c:v>
                </c:pt>
                <c:pt idx="9">
                  <c:v>1.099250622333684E-6</c:v>
                </c:pt>
                <c:pt idx="10">
                  <c:v>1.0963597606728033E-6</c:v>
                </c:pt>
                <c:pt idx="11">
                  <c:v>1.0934802878234617E-6</c:v>
                </c:pt>
                <c:pt idx="12">
                  <c:v>1.0906121440411181E-6</c:v>
                </c:pt>
                <c:pt idx="13">
                  <c:v>1.0877552699724843E-6</c:v>
                </c:pt>
                <c:pt idx="14">
                  <c:v>1.0849096066524543E-6</c:v>
                </c:pt>
                <c:pt idx="15">
                  <c:v>1.0820750955010657E-6</c:v>
                </c:pt>
                <c:pt idx="16">
                  <c:v>1.079251678320479E-6</c:v>
                </c:pt>
                <c:pt idx="17">
                  <c:v>1.0764392972919961E-6</c:v>
                </c:pt>
                <c:pt idx="18">
                  <c:v>1.0736378949730954E-6</c:v>
                </c:pt>
                <c:pt idx="19">
                  <c:v>1.0708474142945022E-6</c:v>
                </c:pt>
                <c:pt idx="20">
                  <c:v>1.0680677985572798E-6</c:v>
                </c:pt>
                <c:pt idx="21">
                  <c:v>1.0652989914299501E-6</c:v>
                </c:pt>
                <c:pt idx="22">
                  <c:v>1.0625409369456414E-6</c:v>
                </c:pt>
                <c:pt idx="23">
                  <c:v>1.0597935794992561E-6</c:v>
                </c:pt>
                <c:pt idx="24">
                  <c:v>1.0570568638446726E-6</c:v>
                </c:pt>
                <c:pt idx="25">
                  <c:v>1.0543307350919645E-6</c:v>
                </c:pt>
                <c:pt idx="26">
                  <c:v>1.0516151387046495E-6</c:v>
                </c:pt>
                <c:pt idx="27">
                  <c:v>1.0489100204969631E-6</c:v>
                </c:pt>
                <c:pt idx="28">
                  <c:v>1.046215326631153E-6</c:v>
                </c:pt>
                <c:pt idx="29">
                  <c:v>1.0435310036148038E-6</c:v>
                </c:pt>
                <c:pt idx="30">
                  <c:v>1.0408569982981775E-6</c:v>
                </c:pt>
                <c:pt idx="31">
                  <c:v>1.0381932578715868E-6</c:v>
                </c:pt>
                <c:pt idx="32">
                  <c:v>1.0355397298627874E-6</c:v>
                </c:pt>
                <c:pt idx="33">
                  <c:v>1.0328963621343899E-6</c:v>
                </c:pt>
                <c:pt idx="34">
                  <c:v>1.0302631028813042E-6</c:v>
                </c:pt>
                <c:pt idx="35">
                  <c:v>1.0276399006281978E-6</c:v>
                </c:pt>
                <c:pt idx="36">
                  <c:v>1.0250267042269794E-6</c:v>
                </c:pt>
                <c:pt idx="37">
                  <c:v>1.0224234628543099E-6</c:v>
                </c:pt>
                <c:pt idx="38">
                  <c:v>1.0198301260091263E-6</c:v>
                </c:pt>
                <c:pt idx="39">
                  <c:v>1.0172466435101964E-6</c:v>
                </c:pt>
                <c:pt idx="40">
                  <c:v>1.0146729654936886E-6</c:v>
                </c:pt>
                <c:pt idx="41">
                  <c:v>1.0121090424107667E-6</c:v>
                </c:pt>
                <c:pt idx="42">
                  <c:v>1.0095548250252064E-6</c:v>
                </c:pt>
                <c:pt idx="43">
                  <c:v>1.0070102644110287E-6</c:v>
                </c:pt>
                <c:pt idx="44">
                  <c:v>1.00447531195016E-6</c:v>
                </c:pt>
                <c:pt idx="45">
                  <c:v>1.0019499193301074E-6</c:v>
                </c:pt>
                <c:pt idx="46">
                  <c:v>9.994340385416578E-7</c:v>
                </c:pt>
                <c:pt idx="47">
                  <c:v>9.9692762187659659E-7</c:v>
                </c:pt>
                <c:pt idx="48">
                  <c:v>9.9443062192544487E-7</c:v>
                </c:pt>
                <c:pt idx="49">
                  <c:v>9.9194299157521856E-7</c:v>
                </c:pt>
                <c:pt idx="50">
                  <c:v>9.8946468400720488E-7</c:v>
                </c:pt>
                <c:pt idx="51">
                  <c:v>9.869956526947605E-7</c:v>
                </c:pt>
                <c:pt idx="52">
                  <c:v>9.8453585140112811E-7</c:v>
                </c:pt>
                <c:pt idx="53">
                  <c:v>9.8208523417726928E-7</c:v>
                </c:pt>
                <c:pt idx="54">
                  <c:v>9.7964375535972358E-7</c:v>
                </c:pt>
                <c:pt idx="55">
                  <c:v>9.7721136956847514E-7</c:v>
                </c:pt>
                <c:pt idx="56">
                  <c:v>9.7478803170484858E-7</c:v>
                </c:pt>
                <c:pt idx="57">
                  <c:v>9.723736969494175E-7</c:v>
                </c:pt>
                <c:pt idx="58">
                  <c:v>9.6996832075992989E-7</c:v>
                </c:pt>
                <c:pt idx="59">
                  <c:v>9.6757185886925829E-7</c:v>
                </c:pt>
                <c:pt idx="60">
                  <c:v>9.6518426728335802E-7</c:v>
                </c:pt>
                <c:pt idx="61">
                  <c:v>9.6280550227925064E-7</c:v>
                </c:pt>
                <c:pt idx="62">
                  <c:v>9.604355204030234E-7</c:v>
                </c:pt>
                <c:pt idx="63">
                  <c:v>9.5807427846784177E-7</c:v>
                </c:pt>
                <c:pt idx="64">
                  <c:v>9.5572173355198487E-7</c:v>
                </c:pt>
                <c:pt idx="65">
                  <c:v>9.5337784299689291E-7</c:v>
                </c:pt>
                <c:pt idx="66">
                  <c:v>9.5104256440523317E-7</c:v>
                </c:pt>
                <c:pt idx="67">
                  <c:v>9.4871585563898581E-7</c:v>
                </c:pt>
                <c:pt idx="68">
                  <c:v>9.4639767481753882E-7</c:v>
                </c:pt>
                <c:pt idx="69">
                  <c:v>9.4408798031580724E-7</c:v>
                </c:pt>
                <c:pt idx="70">
                  <c:v>9.4178673076236053E-7</c:v>
                </c:pt>
                <c:pt idx="71">
                  <c:v>9.3949388503757334E-7</c:v>
                </c:pt>
                <c:pt idx="72">
                  <c:v>9.3720940227178832E-7</c:v>
                </c:pt>
                <c:pt idx="73">
                  <c:v>9.3493324184349227E-7</c:v>
                </c:pt>
                <c:pt idx="74">
                  <c:v>9.3266536337751402E-7</c:v>
                </c:pt>
                <c:pt idx="75">
                  <c:v>9.3040572674323058E-7</c:v>
                </c:pt>
                <c:pt idx="76">
                  <c:v>9.2815429205279256E-7</c:v>
                </c:pt>
                <c:pt idx="77">
                  <c:v>9.2591101965936682E-7</c:v>
                </c:pt>
                <c:pt idx="78">
                  <c:v>9.2367587015538711E-7</c:v>
                </c:pt>
                <c:pt idx="79">
                  <c:v>9.2144880437082624E-7</c:v>
                </c:pt>
                <c:pt idx="80">
                  <c:v>9.1922978337147769E-7</c:v>
                </c:pt>
                <c:pt idx="81">
                  <c:v>9.1701876845725588E-7</c:v>
                </c:pt>
                <c:pt idx="82">
                  <c:v>9.1481572116050753E-7</c:v>
                </c:pt>
                <c:pt idx="83">
                  <c:v>9.1262060324433866E-7</c:v>
                </c:pt>
                <c:pt idx="84">
                  <c:v>9.104333767009573E-7</c:v>
                </c:pt>
                <c:pt idx="85">
                  <c:v>9.0825400375002487E-7</c:v>
                </c:pt>
                <c:pt idx="86">
                  <c:v>9.0608244683702743E-7</c:v>
                </c:pt>
                <c:pt idx="87">
                  <c:v>9.0391866863165671E-7</c:v>
                </c:pt>
                <c:pt idx="88">
                  <c:v>9.0176263202620589E-7</c:v>
                </c:pt>
                <c:pt idx="89">
                  <c:v>8.9961430013397946E-7</c:v>
                </c:pt>
                <c:pt idx="90">
                  <c:v>8.9747363628771407E-7</c:v>
                </c:pt>
                <c:pt idx="91">
                  <c:v>8.9534060403801478E-7</c:v>
                </c:pt>
                <c:pt idx="92">
                  <c:v>8.9321516715180349E-7</c:v>
                </c:pt>
                <c:pt idx="93">
                  <c:v>8.9109728961077962E-7</c:v>
                </c:pt>
                <c:pt idx="94">
                  <c:v>8.8898693560989625E-7</c:v>
                </c:pt>
                <c:pt idx="95">
                  <c:v>8.868840695558434E-7</c:v>
                </c:pt>
                <c:pt idx="96">
                  <c:v>8.8478865606554946E-7</c:v>
                </c:pt>
                <c:pt idx="97">
                  <c:v>8.8270065996469397E-7</c:v>
                </c:pt>
                <c:pt idx="98">
                  <c:v>8.8062004628622701E-7</c:v>
                </c:pt>
                <c:pt idx="99">
                  <c:v>8.7854678026891073E-7</c:v>
                </c:pt>
                <c:pt idx="100">
                  <c:v>8.7648082735586311E-7</c:v>
                </c:pt>
                <c:pt idx="101">
                  <c:v>8.7442215319312028E-7</c:v>
                </c:pt>
                <c:pt idx="102">
                  <c:v>8.7237072362820823E-7</c:v>
                </c:pt>
                <c:pt idx="103">
                  <c:v>8.7032650470872545E-7</c:v>
                </c:pt>
                <c:pt idx="104">
                  <c:v>8.6828946268093816E-7</c:v>
                </c:pt>
                <c:pt idx="105">
                  <c:v>8.6625956398838764E-7</c:v>
                </c:pt>
                <c:pt idx="106">
                  <c:v>8.6423677527050803E-7</c:v>
                </c:pt>
                <c:pt idx="107">
                  <c:v>8.6222106336125589E-7</c:v>
                </c:pt>
                <c:pt idx="108">
                  <c:v>8.602123952877498E-7</c:v>
                </c:pt>
                <c:pt idx="109">
                  <c:v>8.5821073826892278E-7</c:v>
                </c:pt>
                <c:pt idx="110">
                  <c:v>8.5621605971418491E-7</c:v>
                </c:pt>
                <c:pt idx="111">
                  <c:v>8.5422832722209528E-7</c:v>
                </c:pt>
                <c:pt idx="112">
                  <c:v>8.5224750857904923E-7</c:v>
                </c:pt>
                <c:pt idx="113">
                  <c:v>8.5027357175796943E-7</c:v>
                </c:pt>
                <c:pt idx="114">
                  <c:v>8.4830648491701386E-7</c:v>
                </c:pt>
                <c:pt idx="115">
                  <c:v>8.4634621639829087E-7</c:v>
                </c:pt>
                <c:pt idx="116">
                  <c:v>8.4439273472658531E-7</c:v>
                </c:pt>
                <c:pt idx="117">
                  <c:v>8.4244600860809597E-7</c:v>
                </c:pt>
                <c:pt idx="118">
                  <c:v>8.4050600692918044E-7</c:v>
                </c:pt>
                <c:pt idx="119">
                  <c:v>8.385726987551147E-7</c:v>
                </c:pt>
                <c:pt idx="120">
                  <c:v>8.3664605332885614E-7</c:v>
                </c:pt>
                <c:pt idx="121">
                  <c:v>8.3472604006982351E-7</c:v>
                </c:pt>
                <c:pt idx="122">
                  <c:v>8.3281262857268317E-7</c:v>
                </c:pt>
                <c:pt idx="123">
                  <c:v>8.3090578860614269E-7</c:v>
                </c:pt>
                <c:pt idx="124">
                  <c:v>8.2900549011176021E-7</c:v>
                </c:pt>
                <c:pt idx="125">
                  <c:v>8.2711170320275754E-7</c:v>
                </c:pt>
                <c:pt idx="126">
                  <c:v>8.2522439816284446E-7</c:v>
                </c:pt>
                <c:pt idx="127">
                  <c:v>8.2334354544505685E-7</c:v>
                </c:pt>
                <c:pt idx="128">
                  <c:v>8.214691156705949E-7</c:v>
                </c:pt>
                <c:pt idx="129">
                  <c:v>8.196010796276808E-7</c:v>
                </c:pt>
                <c:pt idx="130">
                  <c:v>8.1773940827041742E-7</c:v>
                </c:pt>
                <c:pt idx="131">
                  <c:v>8.1588407271765917E-7</c:v>
                </c:pt>
                <c:pt idx="132">
                  <c:v>8.1403504425189481E-7</c:v>
                </c:pt>
                <c:pt idx="133">
                  <c:v>8.1219229431813311E-7</c:v>
                </c:pt>
                <c:pt idx="134">
                  <c:v>8.1035579452280224E-7</c:v>
                </c:pt>
                <c:pt idx="135">
                  <c:v>8.0852551663265483E-7</c:v>
                </c:pt>
                <c:pt idx="136">
                  <c:v>8.0670143257368329E-7</c:v>
                </c:pt>
                <c:pt idx="137">
                  <c:v>8.0488351443004374E-7</c:v>
                </c:pt>
                <c:pt idx="138">
                  <c:v>8.0307173444298727E-7</c:v>
                </c:pt>
                <c:pt idx="139">
                  <c:v>8.0126606500980112E-7</c:v>
                </c:pt>
                <c:pt idx="140">
                  <c:v>7.9946647868275597E-7</c:v>
                </c:pt>
                <c:pt idx="141">
                  <c:v>7.9767294816806438E-7</c:v>
                </c:pt>
                <c:pt idx="142">
                  <c:v>7.9588544632484467E-7</c:v>
                </c:pt>
                <c:pt idx="143">
                  <c:v>7.9410394616409449E-7</c:v>
                </c:pt>
                <c:pt idx="144">
                  <c:v>7.9232842084767319E-7</c:v>
                </c:pt>
                <c:pt idx="145">
                  <c:v>7.9055884368728941E-7</c:v>
                </c:pt>
                <c:pt idx="146">
                  <c:v>7.887951881434988E-7</c:v>
                </c:pt>
                <c:pt idx="147">
                  <c:v>7.8703742782470883E-7</c:v>
                </c:pt>
                <c:pt idx="148">
                  <c:v>7.852855364861918E-7</c:v>
                </c:pt>
                <c:pt idx="149">
                  <c:v>7.8353948802910541E-7</c:v>
                </c:pt>
                <c:pt idx="150">
                  <c:v>7.8179925649951992E-7</c:v>
                </c:pt>
                <c:pt idx="151">
                  <c:v>7.8006481608745352E-7</c:v>
                </c:pt>
                <c:pt idx="152">
                  <c:v>7.7833614112591785E-7</c:v>
                </c:pt>
                <c:pt idx="153">
                  <c:v>7.7661320608996342E-7</c:v>
                </c:pt>
                <c:pt idx="154">
                  <c:v>7.748959855957435E-7</c:v>
                </c:pt>
                <c:pt idx="155">
                  <c:v>7.7318445439957403E-7</c:v>
                </c:pt>
                <c:pt idx="156">
                  <c:v>7.7147858739700856E-7</c:v>
                </c:pt>
                <c:pt idx="157">
                  <c:v>7.6977835962191772E-7</c:v>
                </c:pt>
                <c:pt idx="158">
                  <c:v>7.6808374624557414E-7</c:v>
                </c:pt>
                <c:pt idx="159">
                  <c:v>7.6639472257574735E-7</c:v>
                </c:pt>
                <c:pt idx="160">
                  <c:v>7.6471126405580386E-7</c:v>
                </c:pt>
                <c:pt idx="161">
                  <c:v>7.6303334626381422E-7</c:v>
                </c:pt>
                <c:pt idx="162">
                  <c:v>7.6136094491166878E-7</c:v>
                </c:pt>
                <c:pt idx="163">
                  <c:v>7.5969403584419652E-7</c:v>
                </c:pt>
                <c:pt idx="164">
                  <c:v>7.5803259503829463E-7</c:v>
                </c:pt>
                <c:pt idx="165">
                  <c:v>7.563765986020618E-7</c:v>
                </c:pt>
                <c:pt idx="166">
                  <c:v>7.5472602277393994E-7</c:v>
                </c:pt>
                <c:pt idx="167">
                  <c:v>7.5308084392186249E-7</c:v>
                </c:pt>
                <c:pt idx="168">
                  <c:v>7.5144103854240656E-7</c:v>
                </c:pt>
                <c:pt idx="169">
                  <c:v>7.4980658325995532E-7</c:v>
                </c:pt>
                <c:pt idx="170">
                  <c:v>7.4817745482586395E-7</c:v>
                </c:pt>
                <c:pt idx="171">
                  <c:v>7.4655363011763288E-7</c:v>
                </c:pt>
                <c:pt idx="172">
                  <c:v>7.4493508613808878E-7</c:v>
                </c:pt>
                <c:pt idx="173">
                  <c:v>7.4332180001456794E-7</c:v>
                </c:pt>
                <c:pt idx="174">
                  <c:v>7.4171374899811094E-7</c:v>
                </c:pt>
                <c:pt idx="175">
                  <c:v>7.4011091046265744E-7</c:v>
                </c:pt>
                <c:pt idx="176">
                  <c:v>7.3851326190425271E-7</c:v>
                </c:pt>
                <c:pt idx="177">
                  <c:v>7.3692078094025812E-7</c:v>
                </c:pt>
                <c:pt idx="178">
                  <c:v>7.3533344530856453E-7</c:v>
                </c:pt>
                <c:pt idx="179">
                  <c:v>7.337512328668174E-7</c:v>
                </c:pt>
                <c:pt idx="180">
                  <c:v>7.3217412159164202E-7</c:v>
                </c:pt>
                <c:pt idx="181">
                  <c:v>7.3060208957787785E-7</c:v>
                </c:pt>
                <c:pt idx="182">
                  <c:v>7.2903511503781974E-7</c:v>
                </c:pt>
                <c:pt idx="183">
                  <c:v>7.2747317630045976E-7</c:v>
                </c:pt>
                <c:pt idx="184">
                  <c:v>7.2591625181074117E-7</c:v>
                </c:pt>
                <c:pt idx="185">
                  <c:v>7.2436432012881239E-7</c:v>
                </c:pt>
                <c:pt idx="186">
                  <c:v>7.2281735992928986E-7</c:v>
                </c:pt>
                <c:pt idx="187">
                  <c:v>7.2127535000052519E-7</c:v>
                </c:pt>
                <c:pt idx="188">
                  <c:v>7.1973826924387834E-7</c:v>
                </c:pt>
                <c:pt idx="189">
                  <c:v>7.1820609667299631E-7</c:v>
                </c:pt>
                <c:pt idx="190">
                  <c:v>7.1667881141309528E-7</c:v>
                </c:pt>
                <c:pt idx="191">
                  <c:v>7.1515639270025118E-7</c:v>
                </c:pt>
                <c:pt idx="192">
                  <c:v>7.136388198806928E-7</c:v>
                </c:pt>
                <c:pt idx="193">
                  <c:v>7.1212607241010218E-7</c:v>
                </c:pt>
                <c:pt idx="194">
                  <c:v>7.1061812985291923E-7</c:v>
                </c:pt>
                <c:pt idx="195">
                  <c:v>7.0911497188165066E-7</c:v>
                </c:pt>
                <c:pt idx="196">
                  <c:v>7.076165782761859E-7</c:v>
                </c:pt>
                <c:pt idx="197">
                  <c:v>7.0612292892311647E-7</c:v>
                </c:pt>
                <c:pt idx="198">
                  <c:v>7.0463400381506147E-7</c:v>
                </c:pt>
                <c:pt idx="199">
                  <c:v>7.0314978304999776E-7</c:v>
                </c:pt>
                <c:pt idx="200">
                  <c:v>7.01670246830594E-7</c:v>
                </c:pt>
                <c:pt idx="201">
                  <c:v>7.0019537546355089E-7</c:v>
                </c:pt>
                <c:pt idx="202">
                  <c:v>6.9872514935894709E-7</c:v>
                </c:pt>
                <c:pt idx="203">
                  <c:v>6.9725954902958579E-7</c:v>
                </c:pt>
                <c:pt idx="204">
                  <c:v>6.9579855509035229E-7</c:v>
                </c:pt>
                <c:pt idx="205">
                  <c:v>6.9434214825757083E-7</c:v>
                </c:pt>
                <c:pt idx="206">
                  <c:v>6.9289030934836894E-7</c:v>
                </c:pt>
                <c:pt idx="207">
                  <c:v>6.9144301928004619E-7</c:v>
                </c:pt>
                <c:pt idx="208">
                  <c:v>6.9000025906944606E-7</c:v>
                </c:pt>
                <c:pt idx="209">
                  <c:v>6.8856200983233439E-7</c:v>
                </c:pt>
                <c:pt idx="210">
                  <c:v>6.871282527827811E-7</c:v>
                </c:pt>
                <c:pt idx="211">
                  <c:v>6.8569896923254689E-7</c:v>
                </c:pt>
                <c:pt idx="212">
                  <c:v>6.8427414059047435E-7</c:v>
                </c:pt>
                <c:pt idx="213">
                  <c:v>6.8285374836188286E-7</c:v>
                </c:pt>
                <c:pt idx="214">
                  <c:v>6.814377741479691E-7</c:v>
                </c:pt>
                <c:pt idx="215">
                  <c:v>6.8002619964521042E-7</c:v>
                </c:pt>
                <c:pt idx="216">
                  <c:v>6.7861900664477415E-7</c:v>
                </c:pt>
                <c:pt idx="217">
                  <c:v>6.7721617703193068E-7</c:v>
                </c:pt>
                <c:pt idx="218">
                  <c:v>6.7581769278546876E-7</c:v>
                </c:pt>
                <c:pt idx="219">
                  <c:v>6.7442353597711845E-7</c:v>
                </c:pt>
                <c:pt idx="220">
                  <c:v>6.7303368877097582E-7</c:v>
                </c:pt>
                <c:pt idx="221">
                  <c:v>6.716481334229324E-7</c:v>
                </c:pt>
                <c:pt idx="222">
                  <c:v>6.7026685228010956E-7</c:v>
                </c:pt>
                <c:pt idx="223">
                  <c:v>6.6888982778029523E-7</c:v>
                </c:pt>
                <c:pt idx="224">
                  <c:v>6.6751704245138603E-7</c:v>
                </c:pt>
                <c:pt idx="225">
                  <c:v>6.6614847891083354E-7</c:v>
                </c:pt>
                <c:pt idx="226">
                  <c:v>6.6478411986509324E-7</c:v>
                </c:pt>
                <c:pt idx="227">
                  <c:v>6.6342394810907891E-7</c:v>
                </c:pt>
                <c:pt idx="228">
                  <c:v>6.6206794652561969E-7</c:v>
                </c:pt>
                <c:pt idx="229">
                  <c:v>6.6071609808492239E-7</c:v>
                </c:pt>
                <c:pt idx="230">
                  <c:v>6.5936838584403495E-7</c:v>
                </c:pt>
                <c:pt idx="231">
                  <c:v>6.5802479294631752E-7</c:v>
                </c:pt>
                <c:pt idx="232">
                  <c:v>6.5668530262091479E-7</c:v>
                </c:pt>
                <c:pt idx="233">
                  <c:v>6.553498981822321E-7</c:v>
                </c:pt>
                <c:pt idx="234">
                  <c:v>6.5401856302941672E-7</c:v>
                </c:pt>
                <c:pt idx="235">
                  <c:v>6.5269128064584117E-7</c:v>
                </c:pt>
                <c:pt idx="236">
                  <c:v>6.5136803459859025E-7</c:v>
                </c:pt>
                <c:pt idx="237">
                  <c:v>6.5004880853795501E-7</c:v>
                </c:pt>
                <c:pt idx="238">
                  <c:v>6.4873358619692478E-7</c:v>
                </c:pt>
                <c:pt idx="239">
                  <c:v>6.4742235139068782E-7</c:v>
                </c:pt>
                <c:pt idx="240">
                  <c:v>6.4611508801613199E-7</c:v>
                </c:pt>
                <c:pt idx="241">
                  <c:v>6.4481178005135117E-7</c:v>
                </c:pt>
                <c:pt idx="242">
                  <c:v>6.4351241155515406E-7</c:v>
                </c:pt>
                <c:pt idx="243">
                  <c:v>6.4221696666657638E-7</c:v>
                </c:pt>
                <c:pt idx="244">
                  <c:v>6.4092542960439803E-7</c:v>
                </c:pt>
                <c:pt idx="245">
                  <c:v>6.3963778466666102E-7</c:v>
                </c:pt>
                <c:pt idx="246">
                  <c:v>6.3835401623019291E-7</c:v>
                </c:pt>
                <c:pt idx="247">
                  <c:v>6.3707410875013322E-7</c:v>
                </c:pt>
                <c:pt idx="248">
                  <c:v>6.3579804675946183E-7</c:v>
                </c:pt>
                <c:pt idx="249">
                  <c:v>6.3452581486853325E-7</c:v>
                </c:pt>
              </c:numCache>
            </c:numRef>
          </c:xVal>
          <c:yVal>
            <c:numRef>
              <c:f>data!$H$751:$H$1000</c:f>
              <c:numCache>
                <c:formatCode>General</c:formatCode>
                <c:ptCount val="250"/>
                <c:pt idx="0">
                  <c:v>1.2984255660053209E-3</c:v>
                </c:pt>
                <c:pt idx="1">
                  <c:v>1.3067604568604964E-3</c:v>
                </c:pt>
                <c:pt idx="2">
                  <c:v>1.3099406094375227E-3</c:v>
                </c:pt>
                <c:pt idx="3">
                  <c:v>1.2992104973103609E-3</c:v>
                </c:pt>
                <c:pt idx="4">
                  <c:v>1.316922070587048E-3</c:v>
                </c:pt>
                <c:pt idx="5">
                  <c:v>1.3036546840027232E-3</c:v>
                </c:pt>
                <c:pt idx="6">
                  <c:v>1.2936091087196238E-3</c:v>
                </c:pt>
                <c:pt idx="7">
                  <c:v>1.3016002729800409E-3</c:v>
                </c:pt>
                <c:pt idx="8">
                  <c:v>1.3067060621298669E-3</c:v>
                </c:pt>
                <c:pt idx="9">
                  <c:v>1.3120513375021378E-3</c:v>
                </c:pt>
                <c:pt idx="10">
                  <c:v>1.3137915436340457E-3</c:v>
                </c:pt>
                <c:pt idx="11">
                  <c:v>1.2945507021905425E-3</c:v>
                </c:pt>
                <c:pt idx="12">
                  <c:v>1.1717564151739843E-3</c:v>
                </c:pt>
                <c:pt idx="13">
                  <c:v>1.3484811937799083E-3</c:v>
                </c:pt>
                <c:pt idx="14">
                  <c:v>1.2931048941751233E-3</c:v>
                </c:pt>
                <c:pt idx="15">
                  <c:v>1.2951782385890527E-3</c:v>
                </c:pt>
                <c:pt idx="16">
                  <c:v>1.3031741059515293E-3</c:v>
                </c:pt>
                <c:pt idx="17">
                  <c:v>1.2888715055451351E-3</c:v>
                </c:pt>
                <c:pt idx="18">
                  <c:v>1.2992673796838018E-3</c:v>
                </c:pt>
                <c:pt idx="19">
                  <c:v>1.3418482206659337E-3</c:v>
                </c:pt>
                <c:pt idx="20">
                  <c:v>1.3125118066328796E-3</c:v>
                </c:pt>
                <c:pt idx="21">
                  <c:v>1.3368534029778783E-3</c:v>
                </c:pt>
                <c:pt idx="22">
                  <c:v>1.3779058024768476E-3</c:v>
                </c:pt>
                <c:pt idx="23">
                  <c:v>1.2652932010362731E-3</c:v>
                </c:pt>
                <c:pt idx="24">
                  <c:v>1.3028965097822E-3</c:v>
                </c:pt>
                <c:pt idx="25">
                  <c:v>1.3348580540315201E-3</c:v>
                </c:pt>
                <c:pt idx="26">
                  <c:v>1.2863532217591411E-3</c:v>
                </c:pt>
                <c:pt idx="27">
                  <c:v>1.2830252575520491E-3</c:v>
                </c:pt>
                <c:pt idx="28">
                  <c:v>1.3335531530158113E-3</c:v>
                </c:pt>
                <c:pt idx="29">
                  <c:v>1.3013191599879047E-3</c:v>
                </c:pt>
                <c:pt idx="30">
                  <c:v>1.2862577173201005E-3</c:v>
                </c:pt>
                <c:pt idx="31">
                  <c:v>1.3021745967850846E-3</c:v>
                </c:pt>
                <c:pt idx="32">
                  <c:v>1.3066069802137967E-3</c:v>
                </c:pt>
                <c:pt idx="33">
                  <c:v>1.3010085021723402E-3</c:v>
                </c:pt>
                <c:pt idx="34">
                  <c:v>1.3245161061906105E-3</c:v>
                </c:pt>
                <c:pt idx="35">
                  <c:v>1.3934467602979101E-3</c:v>
                </c:pt>
                <c:pt idx="36">
                  <c:v>1.2945760078343852E-3</c:v>
                </c:pt>
                <c:pt idx="37">
                  <c:v>1.3050776445497844E-3</c:v>
                </c:pt>
                <c:pt idx="38">
                  <c:v>1.3091019137148917E-3</c:v>
                </c:pt>
                <c:pt idx="39">
                  <c:v>1.3156720320648357E-3</c:v>
                </c:pt>
                <c:pt idx="40">
                  <c:v>1.3106975886340814E-3</c:v>
                </c:pt>
                <c:pt idx="41">
                  <c:v>1.3017928077254839E-3</c:v>
                </c:pt>
                <c:pt idx="42">
                  <c:v>1.2995636442710613E-3</c:v>
                </c:pt>
                <c:pt idx="43">
                  <c:v>1.319062336409551E-3</c:v>
                </c:pt>
                <c:pt idx="44">
                  <c:v>1.3256200999050053E-3</c:v>
                </c:pt>
                <c:pt idx="45">
                  <c:v>1.296587080086072E-3</c:v>
                </c:pt>
                <c:pt idx="46">
                  <c:v>1.2769149069901942E-3</c:v>
                </c:pt>
                <c:pt idx="47">
                  <c:v>1.3193716410926149E-3</c:v>
                </c:pt>
                <c:pt idx="48">
                  <c:v>1.3133168692758069E-3</c:v>
                </c:pt>
                <c:pt idx="49">
                  <c:v>1.2984481681896246E-3</c:v>
                </c:pt>
                <c:pt idx="50">
                  <c:v>1.2982232387089314E-3</c:v>
                </c:pt>
                <c:pt idx="51">
                  <c:v>1.2945665628130956E-3</c:v>
                </c:pt>
                <c:pt idx="52">
                  <c:v>1.2940157968587777E-3</c:v>
                </c:pt>
                <c:pt idx="53">
                  <c:v>1.2987022701900655E-3</c:v>
                </c:pt>
                <c:pt idx="54">
                  <c:v>1.3018133488438008E-3</c:v>
                </c:pt>
                <c:pt idx="55">
                  <c:v>1.2974087218422883E-3</c:v>
                </c:pt>
                <c:pt idx="56">
                  <c:v>1.3003201845625408E-3</c:v>
                </c:pt>
                <c:pt idx="57">
                  <c:v>1.3120242365691666E-3</c:v>
                </c:pt>
                <c:pt idx="58">
                  <c:v>1.3007911913441221E-3</c:v>
                </c:pt>
                <c:pt idx="59">
                  <c:v>1.3210138800770538E-3</c:v>
                </c:pt>
                <c:pt idx="60">
                  <c:v>1.3299956784519971E-3</c:v>
                </c:pt>
                <c:pt idx="61">
                  <c:v>1.3035878454336666E-3</c:v>
                </c:pt>
                <c:pt idx="62">
                  <c:v>1.3056880429095042E-3</c:v>
                </c:pt>
                <c:pt idx="63">
                  <c:v>1.2879932543988608E-3</c:v>
                </c:pt>
                <c:pt idx="64">
                  <c:v>1.2998994036552876E-3</c:v>
                </c:pt>
                <c:pt idx="65">
                  <c:v>1.3190911062923698E-3</c:v>
                </c:pt>
                <c:pt idx="66">
                  <c:v>1.3049805127172674E-3</c:v>
                </c:pt>
                <c:pt idx="67">
                  <c:v>1.304312446086596E-3</c:v>
                </c:pt>
                <c:pt idx="68">
                  <c:v>1.3069018951211229E-3</c:v>
                </c:pt>
                <c:pt idx="69">
                  <c:v>1.2974604391023496E-3</c:v>
                </c:pt>
                <c:pt idx="70">
                  <c:v>1.3118600211069315E-3</c:v>
                </c:pt>
                <c:pt idx="71">
                  <c:v>1.305494678491986E-3</c:v>
                </c:pt>
                <c:pt idx="72">
                  <c:v>1.2861812114865975E-3</c:v>
                </c:pt>
                <c:pt idx="73">
                  <c:v>1.2580415101712432E-3</c:v>
                </c:pt>
                <c:pt idx="74">
                  <c:v>1.3076335863921177E-3</c:v>
                </c:pt>
                <c:pt idx="75">
                  <c:v>1.3027240109487667E-3</c:v>
                </c:pt>
                <c:pt idx="76">
                  <c:v>1.2837435892811874E-3</c:v>
                </c:pt>
                <c:pt idx="77">
                  <c:v>1.307452948793555E-3</c:v>
                </c:pt>
                <c:pt idx="78">
                  <c:v>1.2765340075806631E-3</c:v>
                </c:pt>
                <c:pt idx="79">
                  <c:v>1.389362889261221E-3</c:v>
                </c:pt>
                <c:pt idx="80">
                  <c:v>1.3068152107854954E-3</c:v>
                </c:pt>
                <c:pt idx="81">
                  <c:v>1.308172317270242E-3</c:v>
                </c:pt>
                <c:pt idx="82">
                  <c:v>1.3027601051840429E-3</c:v>
                </c:pt>
                <c:pt idx="83">
                  <c:v>1.3078127314266265E-3</c:v>
                </c:pt>
                <c:pt idx="84">
                  <c:v>1.3026638116819781E-3</c:v>
                </c:pt>
                <c:pt idx="85">
                  <c:v>1.288156917430219E-3</c:v>
                </c:pt>
                <c:pt idx="86">
                  <c:v>1.2711704528542878E-3</c:v>
                </c:pt>
                <c:pt idx="87">
                  <c:v>1.3091963597965123E-3</c:v>
                </c:pt>
                <c:pt idx="88">
                  <c:v>1.2981323995638167E-3</c:v>
                </c:pt>
                <c:pt idx="89">
                  <c:v>1.3042349029179997E-3</c:v>
                </c:pt>
                <c:pt idx="90">
                  <c:v>1.2795394178807796E-3</c:v>
                </c:pt>
                <c:pt idx="91">
                  <c:v>1.3015478996959292E-3</c:v>
                </c:pt>
                <c:pt idx="92">
                  <c:v>1.3141512062318436E-3</c:v>
                </c:pt>
                <c:pt idx="93">
                  <c:v>1.3133012189963874E-3</c:v>
                </c:pt>
                <c:pt idx="94">
                  <c:v>1.2886000792737141E-3</c:v>
                </c:pt>
                <c:pt idx="95">
                  <c:v>1.3031149894808275E-3</c:v>
                </c:pt>
                <c:pt idx="96">
                  <c:v>1.2993464475694867E-3</c:v>
                </c:pt>
                <c:pt idx="97">
                  <c:v>1.3500459693073265E-3</c:v>
                </c:pt>
                <c:pt idx="98">
                  <c:v>1.2994856388767303E-3</c:v>
                </c:pt>
                <c:pt idx="99">
                  <c:v>1.2796665317149358E-3</c:v>
                </c:pt>
                <c:pt idx="100">
                  <c:v>1.2963134706636488E-3</c:v>
                </c:pt>
                <c:pt idx="101">
                  <c:v>1.3096870733680175E-3</c:v>
                </c:pt>
                <c:pt idx="102">
                  <c:v>1.2994944777015294E-3</c:v>
                </c:pt>
                <c:pt idx="103">
                  <c:v>1.3270986201212457E-3</c:v>
                </c:pt>
                <c:pt idx="104">
                  <c:v>1.2979163436023561E-3</c:v>
                </c:pt>
                <c:pt idx="105">
                  <c:v>1.3114520350276915E-3</c:v>
                </c:pt>
                <c:pt idx="106">
                  <c:v>1.2608369596149179E-3</c:v>
                </c:pt>
                <c:pt idx="107">
                  <c:v>1.2630366582746292E-3</c:v>
                </c:pt>
                <c:pt idx="108">
                  <c:v>1.2228559647134609E-3</c:v>
                </c:pt>
                <c:pt idx="109">
                  <c:v>1.2708518898901817E-3</c:v>
                </c:pt>
                <c:pt idx="110">
                  <c:v>1.2738557399159689E-3</c:v>
                </c:pt>
                <c:pt idx="111">
                  <c:v>1.313806515675601E-3</c:v>
                </c:pt>
                <c:pt idx="112">
                  <c:v>1.2993699115195802E-3</c:v>
                </c:pt>
                <c:pt idx="113">
                  <c:v>1.3108323655345198E-3</c:v>
                </c:pt>
                <c:pt idx="114">
                  <c:v>1.283515009093448E-3</c:v>
                </c:pt>
                <c:pt idx="115">
                  <c:v>1.3007971269200079E-3</c:v>
                </c:pt>
                <c:pt idx="116">
                  <c:v>1.2991983870297081E-3</c:v>
                </c:pt>
                <c:pt idx="117">
                  <c:v>1.2963117822928122E-3</c:v>
                </c:pt>
                <c:pt idx="118">
                  <c:v>1.3117702737703949E-3</c:v>
                </c:pt>
                <c:pt idx="119">
                  <c:v>1.3174145407648028E-3</c:v>
                </c:pt>
                <c:pt idx="120">
                  <c:v>1.2974488135436878E-3</c:v>
                </c:pt>
                <c:pt idx="121">
                  <c:v>1.2985638265711219E-3</c:v>
                </c:pt>
                <c:pt idx="122">
                  <c:v>1.3102225214616594E-3</c:v>
                </c:pt>
                <c:pt idx="123">
                  <c:v>1.3113538705333057E-3</c:v>
                </c:pt>
                <c:pt idx="124">
                  <c:v>1.3095278630406242E-3</c:v>
                </c:pt>
                <c:pt idx="125">
                  <c:v>1.2940583632052986E-3</c:v>
                </c:pt>
                <c:pt idx="126">
                  <c:v>1.292891293155383E-3</c:v>
                </c:pt>
                <c:pt idx="127">
                  <c:v>1.3158155747694015E-3</c:v>
                </c:pt>
                <c:pt idx="128">
                  <c:v>1.3034192172857097E-3</c:v>
                </c:pt>
                <c:pt idx="129">
                  <c:v>1.3043472047949882E-3</c:v>
                </c:pt>
                <c:pt idx="130">
                  <c:v>1.3046660454745906E-3</c:v>
                </c:pt>
                <c:pt idx="131">
                  <c:v>1.3140351773120111E-3</c:v>
                </c:pt>
                <c:pt idx="132">
                  <c:v>1.319160954701547E-3</c:v>
                </c:pt>
                <c:pt idx="133">
                  <c:v>1.3113847272533158E-3</c:v>
                </c:pt>
                <c:pt idx="134">
                  <c:v>1.2993742807290967E-3</c:v>
                </c:pt>
                <c:pt idx="135">
                  <c:v>1.3128759159530159E-3</c:v>
                </c:pt>
                <c:pt idx="136">
                  <c:v>1.3090872824512937E-3</c:v>
                </c:pt>
                <c:pt idx="137">
                  <c:v>1.2892797111128101E-3</c:v>
                </c:pt>
                <c:pt idx="138">
                  <c:v>1.3124721082787263E-3</c:v>
                </c:pt>
                <c:pt idx="139">
                  <c:v>1.308718018653959E-3</c:v>
                </c:pt>
                <c:pt idx="140">
                  <c:v>1.2931205620935605E-3</c:v>
                </c:pt>
                <c:pt idx="141">
                  <c:v>1.3141101962182032E-3</c:v>
                </c:pt>
                <c:pt idx="142">
                  <c:v>1.2961357843254493E-3</c:v>
                </c:pt>
                <c:pt idx="143">
                  <c:v>1.3013007406298756E-3</c:v>
                </c:pt>
                <c:pt idx="144">
                  <c:v>1.2966227956126106E-3</c:v>
                </c:pt>
                <c:pt idx="145">
                  <c:v>1.2932135540844507E-3</c:v>
                </c:pt>
                <c:pt idx="146">
                  <c:v>1.3048873135785646E-3</c:v>
                </c:pt>
                <c:pt idx="147">
                  <c:v>1.3141086364275155E-3</c:v>
                </c:pt>
                <c:pt idx="148">
                  <c:v>1.3244249418628764E-3</c:v>
                </c:pt>
                <c:pt idx="149">
                  <c:v>1.3484680426808361E-3</c:v>
                </c:pt>
                <c:pt idx="150">
                  <c:v>1.3120446473036038E-3</c:v>
                </c:pt>
                <c:pt idx="151">
                  <c:v>1.2971322464168115E-3</c:v>
                </c:pt>
                <c:pt idx="152">
                  <c:v>1.3098159537528586E-3</c:v>
                </c:pt>
                <c:pt idx="153">
                  <c:v>1.3168541575274372E-3</c:v>
                </c:pt>
                <c:pt idx="154">
                  <c:v>1.3294829091320061E-3</c:v>
                </c:pt>
                <c:pt idx="155">
                  <c:v>1.3208026050659785E-3</c:v>
                </c:pt>
                <c:pt idx="156">
                  <c:v>1.303394523850795E-3</c:v>
                </c:pt>
                <c:pt idx="157">
                  <c:v>1.3141306481427419E-3</c:v>
                </c:pt>
                <c:pt idx="158">
                  <c:v>1.337955574867825E-3</c:v>
                </c:pt>
                <c:pt idx="159">
                  <c:v>1.4222020105076698E-3</c:v>
                </c:pt>
                <c:pt idx="160">
                  <c:v>1.3172130496506462E-3</c:v>
                </c:pt>
                <c:pt idx="161">
                  <c:v>1.3262443179255915E-3</c:v>
                </c:pt>
                <c:pt idx="162">
                  <c:v>1.3114297431464804E-3</c:v>
                </c:pt>
                <c:pt idx="163">
                  <c:v>1.3348656678720565E-3</c:v>
                </c:pt>
                <c:pt idx="164">
                  <c:v>1.289026561520977E-3</c:v>
                </c:pt>
                <c:pt idx="165">
                  <c:v>1.2900618270352143E-3</c:v>
                </c:pt>
                <c:pt idx="166">
                  <c:v>1.2988347654246709E-3</c:v>
                </c:pt>
                <c:pt idx="167">
                  <c:v>1.3161225119927746E-3</c:v>
                </c:pt>
                <c:pt idx="168">
                  <c:v>1.302469220258777E-3</c:v>
                </c:pt>
                <c:pt idx="169">
                  <c:v>1.3153638450954061E-3</c:v>
                </c:pt>
                <c:pt idx="170">
                  <c:v>1.3063720915136032E-3</c:v>
                </c:pt>
                <c:pt idx="171">
                  <c:v>1.307338201596476E-3</c:v>
                </c:pt>
                <c:pt idx="172">
                  <c:v>1.2914137510008014E-3</c:v>
                </c:pt>
                <c:pt idx="173">
                  <c:v>1.3022953418859633E-3</c:v>
                </c:pt>
                <c:pt idx="174">
                  <c:v>1.3249273116814205E-3</c:v>
                </c:pt>
                <c:pt idx="175">
                  <c:v>1.3326101376494269E-3</c:v>
                </c:pt>
                <c:pt idx="176">
                  <c:v>1.3208384559573049E-3</c:v>
                </c:pt>
                <c:pt idx="177">
                  <c:v>1.2678455058175383E-3</c:v>
                </c:pt>
                <c:pt idx="178">
                  <c:v>1.3026527583827653E-3</c:v>
                </c:pt>
                <c:pt idx="179">
                  <c:v>1.3023822959516173E-3</c:v>
                </c:pt>
                <c:pt idx="180">
                  <c:v>1.317628747518163E-3</c:v>
                </c:pt>
                <c:pt idx="181">
                  <c:v>1.3441179199012723E-3</c:v>
                </c:pt>
                <c:pt idx="182">
                  <c:v>1.2945736410249109E-3</c:v>
                </c:pt>
                <c:pt idx="183">
                  <c:v>1.3245178485545793E-3</c:v>
                </c:pt>
                <c:pt idx="184">
                  <c:v>1.3274144417334617E-3</c:v>
                </c:pt>
                <c:pt idx="185">
                  <c:v>1.2941327539893661E-3</c:v>
                </c:pt>
                <c:pt idx="186">
                  <c:v>1.3263719297406525E-3</c:v>
                </c:pt>
                <c:pt idx="187">
                  <c:v>1.322536993312034E-3</c:v>
                </c:pt>
                <c:pt idx="188">
                  <c:v>1.3175789677979993E-3</c:v>
                </c:pt>
                <c:pt idx="189">
                  <c:v>1.2933892075118235E-3</c:v>
                </c:pt>
                <c:pt idx="190">
                  <c:v>1.3072373040901805E-3</c:v>
                </c:pt>
                <c:pt idx="191">
                  <c:v>1.3006320575320079E-3</c:v>
                </c:pt>
                <c:pt idx="192">
                  <c:v>1.3133030757182459E-3</c:v>
                </c:pt>
                <c:pt idx="193">
                  <c:v>1.3164153958536856E-3</c:v>
                </c:pt>
                <c:pt idx="194">
                  <c:v>1.3131906654285652E-3</c:v>
                </c:pt>
                <c:pt idx="195">
                  <c:v>1.3194649226142413E-3</c:v>
                </c:pt>
                <c:pt idx="196">
                  <c:v>1.3097812489258334E-3</c:v>
                </c:pt>
                <c:pt idx="197">
                  <c:v>1.2665194299864367E-3</c:v>
                </c:pt>
                <c:pt idx="198">
                  <c:v>1.2950295880538084E-3</c:v>
                </c:pt>
                <c:pt idx="199">
                  <c:v>1.2938286717545419E-3</c:v>
                </c:pt>
                <c:pt idx="200">
                  <c:v>1.3145052032932697E-3</c:v>
                </c:pt>
                <c:pt idx="201">
                  <c:v>1.307750915609812E-3</c:v>
                </c:pt>
                <c:pt idx="202">
                  <c:v>1.3235409138334694E-3</c:v>
                </c:pt>
                <c:pt idx="203">
                  <c:v>1.3020557900036323E-3</c:v>
                </c:pt>
                <c:pt idx="204">
                  <c:v>1.2909538408701761E-3</c:v>
                </c:pt>
                <c:pt idx="205">
                  <c:v>1.3021134567885811E-3</c:v>
                </c:pt>
                <c:pt idx="206">
                  <c:v>1.3175728895838382E-3</c:v>
                </c:pt>
                <c:pt idx="207">
                  <c:v>1.3053045096597245E-3</c:v>
                </c:pt>
                <c:pt idx="208">
                  <c:v>1.3191207700133994E-3</c:v>
                </c:pt>
                <c:pt idx="209">
                  <c:v>1.2746225507155554E-3</c:v>
                </c:pt>
                <c:pt idx="210">
                  <c:v>1.2680341483388641E-3</c:v>
                </c:pt>
                <c:pt idx="211">
                  <c:v>1.289568220125362E-3</c:v>
                </c:pt>
                <c:pt idx="212">
                  <c:v>1.3521746209893182E-3</c:v>
                </c:pt>
                <c:pt idx="213">
                  <c:v>1.298877321038639E-3</c:v>
                </c:pt>
                <c:pt idx="214">
                  <c:v>1.3106152716684898E-3</c:v>
                </c:pt>
                <c:pt idx="215">
                  <c:v>1.2992176800716191E-3</c:v>
                </c:pt>
                <c:pt idx="216">
                  <c:v>1.3324738061724552E-3</c:v>
                </c:pt>
                <c:pt idx="217">
                  <c:v>1.3340909690238267E-3</c:v>
                </c:pt>
                <c:pt idx="218">
                  <c:v>1.3678764627146323E-3</c:v>
                </c:pt>
                <c:pt idx="219">
                  <c:v>1.3187706405419226E-3</c:v>
                </c:pt>
                <c:pt idx="220">
                  <c:v>1.3015283385048007E-3</c:v>
                </c:pt>
                <c:pt idx="221">
                  <c:v>1.2810991118446917E-3</c:v>
                </c:pt>
                <c:pt idx="222">
                  <c:v>1.3304111191908079E-3</c:v>
                </c:pt>
                <c:pt idx="223">
                  <c:v>1.3322457015625948E-3</c:v>
                </c:pt>
                <c:pt idx="224">
                  <c:v>1.2986609475193331E-3</c:v>
                </c:pt>
                <c:pt idx="225">
                  <c:v>1.3224982446515142E-3</c:v>
                </c:pt>
                <c:pt idx="226">
                  <c:v>1.299349870472353E-3</c:v>
                </c:pt>
                <c:pt idx="227">
                  <c:v>1.2718645595197699E-3</c:v>
                </c:pt>
                <c:pt idx="228">
                  <c:v>1.3157073052869419E-3</c:v>
                </c:pt>
                <c:pt idx="229">
                  <c:v>1.3169948022820476E-3</c:v>
                </c:pt>
                <c:pt idx="230">
                  <c:v>1.3104540204604629E-3</c:v>
                </c:pt>
                <c:pt idx="231">
                  <c:v>1.318839682217407E-3</c:v>
                </c:pt>
                <c:pt idx="232">
                  <c:v>1.3248957439607745E-3</c:v>
                </c:pt>
                <c:pt idx="233">
                  <c:v>1.3064020462909261E-3</c:v>
                </c:pt>
                <c:pt idx="234">
                  <c:v>1.3086771087111001E-3</c:v>
                </c:pt>
                <c:pt idx="235">
                  <c:v>1.2923413076898287E-3</c:v>
                </c:pt>
                <c:pt idx="236">
                  <c:v>1.3925078768947305E-3</c:v>
                </c:pt>
                <c:pt idx="237">
                  <c:v>1.2988815173708465E-3</c:v>
                </c:pt>
                <c:pt idx="238">
                  <c:v>1.2977101175709457E-3</c:v>
                </c:pt>
                <c:pt idx="239">
                  <c:v>1.3088479283972375E-3</c:v>
                </c:pt>
                <c:pt idx="240">
                  <c:v>1.2927341664242206E-3</c:v>
                </c:pt>
                <c:pt idx="241">
                  <c:v>1.297636839284917E-3</c:v>
                </c:pt>
                <c:pt idx="242">
                  <c:v>1.3179630376122483E-3</c:v>
                </c:pt>
                <c:pt idx="243">
                  <c:v>1.3130476208839067E-3</c:v>
                </c:pt>
                <c:pt idx="244">
                  <c:v>1.3014295246911028E-3</c:v>
                </c:pt>
                <c:pt idx="245">
                  <c:v>1.3134433482767389E-3</c:v>
                </c:pt>
                <c:pt idx="246">
                  <c:v>1.3173809241928324E-3</c:v>
                </c:pt>
                <c:pt idx="247">
                  <c:v>1.2951827521768366E-3</c:v>
                </c:pt>
                <c:pt idx="248">
                  <c:v>1.296750338033448E-3</c:v>
                </c:pt>
                <c:pt idx="249">
                  <c:v>1.3285209557039835E-3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B-4808-A16E-648F57FCC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2280"/>
        <c:axId val="540447800"/>
      </c:scatterChart>
      <c:valAx>
        <c:axId val="540452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^2 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47800"/>
        <c:crosses val="autoZero"/>
        <c:crossBetween val="midCat"/>
      </c:valAx>
      <c:valAx>
        <c:axId val="54044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1/𝐴(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)^2 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3.6781072766118715E-2"/>
              <c:y val="0.3939825260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52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</a:t>
            </a:r>
            <a:r>
              <a:rPr lang="en-US" altLang="zh-TW" dirty="0"/>
              <a:t>8~12Hz</a:t>
            </a:r>
            <a:r>
              <a:rPr lang="zh-TW" altLang="en-US" dirty="0"/>
              <a:t>迴歸</a:t>
            </a:r>
            <a:r>
              <a:rPr lang="en-US" altLang="zh-TW" dirty="0"/>
              <a:t>(</a:t>
            </a:r>
            <a:r>
              <a:rPr lang="zh-TW" altLang="en-US" dirty="0"/>
              <a:t>強制過</a:t>
            </a:r>
            <a:r>
              <a:rPr lang="en-US" altLang="zh-TW" dirty="0"/>
              <a:t>0.0013)</a:t>
            </a:r>
            <a:endParaRPr lang="zh-TW" altLang="en-US" dirty="0"/>
          </a:p>
        </c:rich>
      </c:tx>
      <c:layout>
        <c:manualLayout>
          <c:xMode val="edge"/>
          <c:yMode val="edge"/>
          <c:x val="0.27856457519041761"/>
          <c:y val="2.804582437425054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673837322327845"/>
          <c:y val="0.13068507767805734"/>
          <c:w val="0.77480476029504808"/>
          <c:h val="0.73825690544987776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1.3120000000000004E-3"/>
            <c:dispRSqr val="1"/>
            <c:dispEq val="1"/>
            <c:trendlineLbl>
              <c:layout>
                <c:manualLayout>
                  <c:x val="-0.1318825633001714"/>
                  <c:y val="7.1260372907080052E-2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data!$G$41:$G$61</c:f>
              <c:numCache>
                <c:formatCode>General</c:formatCode>
                <c:ptCount val="21"/>
                <c:pt idx="0">
                  <c:v>3.9578587360288199E-4</c:v>
                </c:pt>
                <c:pt idx="1">
                  <c:v>3.7671469230494406E-4</c:v>
                </c:pt>
                <c:pt idx="2">
                  <c:v>3.5898945451508566E-4</c:v>
                </c:pt>
                <c:pt idx="3">
                  <c:v>3.4248642388567393E-4</c:v>
                </c:pt>
                <c:pt idx="4">
                  <c:v>3.2709576330816679E-4</c:v>
                </c:pt>
                <c:pt idx="5">
                  <c:v>3.1271970259980796E-4</c:v>
                </c:pt>
                <c:pt idx="6">
                  <c:v>2.9927098193034544E-4</c:v>
                </c:pt>
                <c:pt idx="7">
                  <c:v>2.866715245652382E-4</c:v>
                </c:pt>
                <c:pt idx="8">
                  <c:v>2.7485130111311242E-4</c:v>
                </c:pt>
                <c:pt idx="9">
                  <c:v>2.6374735433761388E-4</c:v>
                </c:pt>
                <c:pt idx="10">
                  <c:v>2.5330295910584445E-4</c:v>
                </c:pt>
                <c:pt idx="11">
                  <c:v>2.4346689648773969E-4</c:v>
                </c:pt>
                <c:pt idx="12">
                  <c:v>2.3419282461708993E-4</c:v>
                </c:pt>
                <c:pt idx="13">
                  <c:v>2.2543873184927411E-4</c:v>
                </c:pt>
                <c:pt idx="14">
                  <c:v>2.1716646013875555E-4</c:v>
                </c:pt>
                <c:pt idx="15">
                  <c:v>2.0934128851722686E-4</c:v>
                </c:pt>
                <c:pt idx="16">
                  <c:v>2.0193156816473569E-4</c:v>
                </c:pt>
                <c:pt idx="17">
                  <c:v>1.9490840189738721E-4</c:v>
                </c:pt>
                <c:pt idx="18">
                  <c:v>1.8824536199899252E-4</c:v>
                </c:pt>
                <c:pt idx="19">
                  <c:v>1.8191824124234732E-4</c:v>
                </c:pt>
                <c:pt idx="20">
                  <c:v>1.7590483271239196E-4</c:v>
                </c:pt>
              </c:numCache>
            </c:numRef>
          </c:xVal>
          <c:yVal>
            <c:numRef>
              <c:f>data!$H$41:$H$61</c:f>
              <c:numCache>
                <c:formatCode>General</c:formatCode>
                <c:ptCount val="21"/>
                <c:pt idx="0">
                  <c:v>1.15918995606068E-3</c:v>
                </c:pt>
                <c:pt idx="1">
                  <c:v>1.0070251176628252E-3</c:v>
                </c:pt>
                <c:pt idx="2">
                  <c:v>9.0756669348757363E-4</c:v>
                </c:pt>
                <c:pt idx="3">
                  <c:v>8.0210804339130937E-4</c:v>
                </c:pt>
                <c:pt idx="4">
                  <c:v>7.3310758955863942E-4</c:v>
                </c:pt>
                <c:pt idx="5">
                  <c:v>6.5532418606182425E-4</c:v>
                </c:pt>
                <c:pt idx="6">
                  <c:v>6.0301856526166471E-4</c:v>
                </c:pt>
                <c:pt idx="7">
                  <c:v>5.5849504950601734E-4</c:v>
                </c:pt>
                <c:pt idx="8">
                  <c:v>5.1934234771410003E-4</c:v>
                </c:pt>
                <c:pt idx="9">
                  <c:v>4.9372556180415461E-4</c:v>
                </c:pt>
                <c:pt idx="10">
                  <c:v>4.725342838056162E-4</c:v>
                </c:pt>
                <c:pt idx="11">
                  <c:v>4.5248015142702121E-4</c:v>
                </c:pt>
                <c:pt idx="12">
                  <c:v>4.447552299938707E-4</c:v>
                </c:pt>
                <c:pt idx="13">
                  <c:v>4.3689706130733632E-4</c:v>
                </c:pt>
                <c:pt idx="14">
                  <c:v>4.3396951099037499E-4</c:v>
                </c:pt>
                <c:pt idx="15">
                  <c:v>4.3014937845579622E-4</c:v>
                </c:pt>
                <c:pt idx="16">
                  <c:v>4.2856706905932069E-4</c:v>
                </c:pt>
                <c:pt idx="17">
                  <c:v>4.3240693962902463E-4</c:v>
                </c:pt>
                <c:pt idx="18">
                  <c:v>4.394867233681733E-4</c:v>
                </c:pt>
                <c:pt idx="19">
                  <c:v>4.7241657194906241E-4</c:v>
                </c:pt>
                <c:pt idx="20">
                  <c:v>4.5214350581509192E-4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76-423D-B559-0F1842EA0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653744"/>
        <c:axId val="1"/>
      </c:scatterChart>
      <c:valAx>
        <c:axId val="53365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baseline="0" dirty="0">
                    <a:effectLst/>
                  </a:rPr>
                  <a:t>1/</a:t>
                </a:r>
                <a:r>
                  <a:rPr lang="zh-TW" altLang="zh-TW" sz="1200" b="0" i="0" baseline="0" dirty="0">
                    <a:effectLst/>
                  </a:rPr>
                  <a:t>𝜔</a:t>
                </a:r>
                <a:r>
                  <a:rPr lang="en-US" altLang="zh-TW" sz="1200" b="0" i="0" baseline="0" dirty="0">
                    <a:effectLst/>
                  </a:rPr>
                  <a:t>^2 </a:t>
                </a:r>
                <a:endParaRPr lang="zh-TW" altLang="zh-TW" sz="12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baseline="0" dirty="0">
                    <a:effectLst/>
                  </a:rPr>
                  <a:t>1/𝐴(</a:t>
                </a:r>
                <a:r>
                  <a:rPr lang="zh-TW" altLang="zh-TW" sz="1200" b="0" i="0" baseline="0" dirty="0">
                    <a:effectLst/>
                  </a:rPr>
                  <a:t>𝜔</a:t>
                </a:r>
                <a:r>
                  <a:rPr lang="en-US" altLang="zh-TW" sz="1200" b="0" i="0" baseline="0" dirty="0">
                    <a:effectLst/>
                  </a:rPr>
                  <a:t>)^2 </a:t>
                </a:r>
                <a:endParaRPr lang="zh-TW" altLang="zh-TW" sz="12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 altLang="en-US" sz="1200" dirty="0"/>
              </a:p>
            </c:rich>
          </c:tx>
          <c:layout>
            <c:manualLayout>
              <c:xMode val="edge"/>
              <c:yMode val="edge"/>
              <c:x val="0"/>
              <c:y val="0.36971509474444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3653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取高頻率迴歸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data!$G$2:$G$14892</c:f>
              <c:numCache>
                <c:formatCode>General</c:formatCode>
                <c:ptCount val="14891"/>
                <c:pt idx="0">
                  <c:v>6.3323656058890049E-7</c:v>
                </c:pt>
                <c:pt idx="1">
                  <c:v>6.3321572444163642E-7</c:v>
                </c:pt>
                <c:pt idx="2">
                  <c:v>6.331948893227506E-7</c:v>
                </c:pt>
                <c:pt idx="3">
                  <c:v>6.3317405523217548E-7</c:v>
                </c:pt>
                <c:pt idx="4">
                  <c:v>6.3315322216984362E-7</c:v>
                </c:pt>
                <c:pt idx="5">
                  <c:v>6.3313239013568715E-7</c:v>
                </c:pt>
                <c:pt idx="6">
                  <c:v>6.3311155912963831E-7</c:v>
                </c:pt>
                <c:pt idx="7">
                  <c:v>6.3309072915162987E-7</c:v>
                </c:pt>
                <c:pt idx="8">
                  <c:v>6.3306990020159363E-7</c:v>
                </c:pt>
                <c:pt idx="9">
                  <c:v>6.3304907227946236E-7</c:v>
                </c:pt>
                <c:pt idx="10">
                  <c:v>6.3302824538516852E-7</c:v>
                </c:pt>
                <c:pt idx="11">
                  <c:v>6.3300741951864403E-7</c:v>
                </c:pt>
                <c:pt idx="12">
                  <c:v>6.3298659467982175E-7</c:v>
                </c:pt>
                <c:pt idx="13">
                  <c:v>6.3296577086863371E-7</c:v>
                </c:pt>
                <c:pt idx="14">
                  <c:v>6.3294494808501225E-7</c:v>
                </c:pt>
                <c:pt idx="15">
                  <c:v>6.3292412632888994E-7</c:v>
                </c:pt>
                <c:pt idx="16">
                  <c:v>6.3290330560019943E-7</c:v>
                </c:pt>
                <c:pt idx="17">
                  <c:v>6.3288248589887253E-7</c:v>
                </c:pt>
                <c:pt idx="18">
                  <c:v>6.3286166722484212E-7</c:v>
                </c:pt>
                <c:pt idx="19">
                  <c:v>6.3284084957804054E-7</c:v>
                </c:pt>
                <c:pt idx="20">
                  <c:v>6.3282003295839992E-7</c:v>
                </c:pt>
                <c:pt idx="21">
                  <c:v>6.3279921736585303E-7</c:v>
                </c:pt>
                <c:pt idx="22">
                  <c:v>6.3277840280033232E-7</c:v>
                </c:pt>
                <c:pt idx="23">
                  <c:v>6.3275758926177003E-7</c:v>
                </c:pt>
                <c:pt idx="24">
                  <c:v>6.3273677675009849E-7</c:v>
                </c:pt>
                <c:pt idx="25">
                  <c:v>6.3271596526525058E-7</c:v>
                </c:pt>
                <c:pt idx="26">
                  <c:v>6.3269515480715823E-7</c:v>
                </c:pt>
                <c:pt idx="27">
                  <c:v>6.3267434537575419E-7</c:v>
                </c:pt>
                <c:pt idx="28">
                  <c:v>6.3265353697097103E-7</c:v>
                </c:pt>
                <c:pt idx="29">
                  <c:v>6.3263272959274097E-7</c:v>
                </c:pt>
                <c:pt idx="30">
                  <c:v>6.3261192324099648E-7</c:v>
                </c:pt>
                <c:pt idx="31">
                  <c:v>6.3259111791567052E-7</c:v>
                </c:pt>
                <c:pt idx="32">
                  <c:v>6.3257031361669481E-7</c:v>
                </c:pt>
                <c:pt idx="33">
                  <c:v>6.3254951034400274E-7</c:v>
                </c:pt>
                <c:pt idx="34">
                  <c:v>6.3252870809752593E-7</c:v>
                </c:pt>
                <c:pt idx="35">
                  <c:v>6.3250790687719756E-7</c:v>
                </c:pt>
                <c:pt idx="36">
                  <c:v>6.3248710668294965E-7</c:v>
                </c:pt>
                <c:pt idx="37">
                  <c:v>6.3246630751471508E-7</c:v>
                </c:pt>
                <c:pt idx="38">
                  <c:v>6.3244550937242598E-7</c:v>
                </c:pt>
                <c:pt idx="39">
                  <c:v>6.3242471225601511E-7</c:v>
                </c:pt>
                <c:pt idx="40">
                  <c:v>6.3240391616541525E-7</c:v>
                </c:pt>
                <c:pt idx="41">
                  <c:v>6.3238312110055853E-7</c:v>
                </c:pt>
                <c:pt idx="42">
                  <c:v>6.323623270613776E-7</c:v>
                </c:pt>
                <c:pt idx="43">
                  <c:v>6.3234153404780523E-7</c:v>
                </c:pt>
                <c:pt idx="44">
                  <c:v>6.3232074205977388E-7</c:v>
                </c:pt>
                <c:pt idx="45">
                  <c:v>6.3229995109721577E-7</c:v>
                </c:pt>
                <c:pt idx="46">
                  <c:v>6.3227916116006389E-7</c:v>
                </c:pt>
                <c:pt idx="47">
                  <c:v>6.3225837224825058E-7</c:v>
                </c:pt>
                <c:pt idx="48">
                  <c:v>6.322375843617084E-7</c:v>
                </c:pt>
                <c:pt idx="49">
                  <c:v>6.3221679750037022E-7</c:v>
                </c:pt>
                <c:pt idx="50">
                  <c:v>6.3219601166416827E-7</c:v>
                </c:pt>
                <c:pt idx="51">
                  <c:v>6.3217522685303522E-7</c:v>
                </c:pt>
                <c:pt idx="52">
                  <c:v>6.3215444306690404E-7</c:v>
                </c:pt>
                <c:pt idx="53">
                  <c:v>6.3213366030570687E-7</c:v>
                </c:pt>
                <c:pt idx="54">
                  <c:v>6.3211287856937658E-7</c:v>
                </c:pt>
                <c:pt idx="55">
                  <c:v>6.3209209785784551E-7</c:v>
                </c:pt>
                <c:pt idx="56">
                  <c:v>6.3207131817104675E-7</c:v>
                </c:pt>
                <c:pt idx="57">
                  <c:v>6.3205053950891232E-7</c:v>
                </c:pt>
                <c:pt idx="58">
                  <c:v>6.3202976187137541E-7</c:v>
                </c:pt>
                <c:pt idx="59">
                  <c:v>6.3200898525836827E-7</c:v>
                </c:pt>
                <c:pt idx="60">
                  <c:v>6.3198820966982365E-7</c:v>
                </c:pt>
                <c:pt idx="61">
                  <c:v>6.3196743510567443E-7</c:v>
                </c:pt>
                <c:pt idx="62">
                  <c:v>6.3194666156585295E-7</c:v>
                </c:pt>
                <c:pt idx="63">
                  <c:v>6.3192588905029188E-7</c:v>
                </c:pt>
                <c:pt idx="64">
                  <c:v>6.3190511755892429E-7</c:v>
                </c:pt>
                <c:pt idx="65">
                  <c:v>6.3188434709168254E-7</c:v>
                </c:pt>
                <c:pt idx="66">
                  <c:v>6.3186357764849917E-7</c:v>
                </c:pt>
                <c:pt idx="67">
                  <c:v>6.3184280922930717E-7</c:v>
                </c:pt>
                <c:pt idx="68">
                  <c:v>6.3182204183403887E-7</c:v>
                </c:pt>
                <c:pt idx="69">
                  <c:v>6.3180127546262705E-7</c:v>
                </c:pt>
                <c:pt idx="70">
                  <c:v>6.3178051011500501E-7</c:v>
                </c:pt>
                <c:pt idx="71">
                  <c:v>6.3175974579110454E-7</c:v>
                </c:pt>
                <c:pt idx="72">
                  <c:v>6.3173898249085875E-7</c:v>
                </c:pt>
                <c:pt idx="73">
                  <c:v>6.3171822021420071E-7</c:v>
                </c:pt>
                <c:pt idx="74">
                  <c:v>6.3169745896106255E-7</c:v>
                </c:pt>
                <c:pt idx="75">
                  <c:v>6.3167669873137747E-7</c:v>
                </c:pt>
                <c:pt idx="76">
                  <c:v>6.3165593952507781E-7</c:v>
                </c:pt>
                <c:pt idx="77">
                  <c:v>6.3163518134209665E-7</c:v>
                </c:pt>
                <c:pt idx="78">
                  <c:v>6.3161442418236644E-7</c:v>
                </c:pt>
                <c:pt idx="79">
                  <c:v>6.3159366804582017E-7</c:v>
                </c:pt>
                <c:pt idx="80">
                  <c:v>6.3157291293239038E-7</c:v>
                </c:pt>
                <c:pt idx="81">
                  <c:v>6.3155215884200973E-7</c:v>
                </c:pt>
                <c:pt idx="82">
                  <c:v>6.3153140577461153E-7</c:v>
                </c:pt>
                <c:pt idx="83">
                  <c:v>6.315106537301279E-7</c:v>
                </c:pt>
                <c:pt idx="84">
                  <c:v>6.3148990270849204E-7</c:v>
                </c:pt>
                <c:pt idx="85">
                  <c:v>6.3146915270963682E-7</c:v>
                </c:pt>
                <c:pt idx="86">
                  <c:v>6.3144840373349457E-7</c:v>
                </c:pt>
                <c:pt idx="87">
                  <c:v>6.314276557799985E-7</c:v>
                </c:pt>
                <c:pt idx="88">
                  <c:v>6.3140690884908125E-7</c:v>
                </c:pt>
                <c:pt idx="89">
                  <c:v>6.313861629406754E-7</c:v>
                </c:pt>
                <c:pt idx="90">
                  <c:v>6.313654180547139E-7</c:v>
                </c:pt>
                <c:pt idx="91">
                  <c:v>6.3134467419112997E-7</c:v>
                </c:pt>
                <c:pt idx="92">
                  <c:v>6.3132393134985583E-7</c:v>
                </c:pt>
                <c:pt idx="93">
                  <c:v>6.3130318953082445E-7</c:v>
                </c:pt>
                <c:pt idx="94">
                  <c:v>6.3128244873396904E-7</c:v>
                </c:pt>
                <c:pt idx="95">
                  <c:v>6.3126170895922215E-7</c:v>
                </c:pt>
                <c:pt idx="96">
                  <c:v>6.3124097020651664E-7</c:v>
                </c:pt>
                <c:pt idx="97">
                  <c:v>6.3122023247578519E-7</c:v>
                </c:pt>
                <c:pt idx="98">
                  <c:v>6.3119949576696108E-7</c:v>
                </c:pt>
                <c:pt idx="99">
                  <c:v>6.3117876007997666E-7</c:v>
                </c:pt>
                <c:pt idx="100">
                  <c:v>6.3115802541476522E-7</c:v>
                </c:pt>
                <c:pt idx="101">
                  <c:v>6.3113729177125933E-7</c:v>
                </c:pt>
                <c:pt idx="102">
                  <c:v>6.3111655914939196E-7</c:v>
                </c:pt>
                <c:pt idx="103">
                  <c:v>6.3109582754909619E-7</c:v>
                </c:pt>
                <c:pt idx="104">
                  <c:v>6.3107509697030457E-7</c:v>
                </c:pt>
                <c:pt idx="105">
                  <c:v>6.310543674129501E-7</c:v>
                </c:pt>
                <c:pt idx="106">
                  <c:v>6.3103363887696595E-7</c:v>
                </c:pt>
                <c:pt idx="107">
                  <c:v>6.3101291136228458E-7</c:v>
                </c:pt>
                <c:pt idx="108">
                  <c:v>6.3099218486883938E-7</c:v>
                </c:pt>
                <c:pt idx="109">
                  <c:v>6.3097145939656303E-7</c:v>
                </c:pt>
                <c:pt idx="110">
                  <c:v>6.3095073494538828E-7</c:v>
                </c:pt>
                <c:pt idx="111">
                  <c:v>6.3093001151524801E-7</c:v>
                </c:pt>
                <c:pt idx="112">
                  <c:v>6.3090928910607562E-7</c:v>
                </c:pt>
                <c:pt idx="113">
                  <c:v>6.3088856771780356E-7</c:v>
                </c:pt>
                <c:pt idx="114">
                  <c:v>6.3086784735036502E-7</c:v>
                </c:pt>
                <c:pt idx="115">
                  <c:v>6.3084712800369309E-7</c:v>
                </c:pt>
                <c:pt idx="116">
                  <c:v>6.3082640967772021E-7</c:v>
                </c:pt>
                <c:pt idx="117">
                  <c:v>6.3080569237237999E-7</c:v>
                </c:pt>
                <c:pt idx="118">
                  <c:v>6.307849760876049E-7</c:v>
                </c:pt>
                <c:pt idx="119">
                  <c:v>6.3076426082332821E-7</c:v>
                </c:pt>
                <c:pt idx="120">
                  <c:v>6.307435465794825E-7</c:v>
                </c:pt>
                <c:pt idx="121">
                  <c:v>6.3072283335600126E-7</c:v>
                </c:pt>
                <c:pt idx="122">
                  <c:v>6.3070212115281705E-7</c:v>
                </c:pt>
                <c:pt idx="123">
                  <c:v>6.3068140996986295E-7</c:v>
                </c:pt>
                <c:pt idx="124">
                  <c:v>6.3066069980707227E-7</c:v>
                </c:pt>
                <c:pt idx="125">
                  <c:v>6.3063999066437755E-7</c:v>
                </c:pt>
                <c:pt idx="126">
                  <c:v>6.3061928254171209E-7</c:v>
                </c:pt>
                <c:pt idx="127">
                  <c:v>6.3059857543900899E-7</c:v>
                </c:pt>
                <c:pt idx="128">
                  <c:v>6.3057786935620088E-7</c:v>
                </c:pt>
                <c:pt idx="129">
                  <c:v>6.305571642932213E-7</c:v>
                </c:pt>
                <c:pt idx="130">
                  <c:v>6.3053646025000289E-7</c:v>
                </c:pt>
                <c:pt idx="131">
                  <c:v>6.3051575722647864E-7</c:v>
                </c:pt>
                <c:pt idx="132">
                  <c:v>6.3049505522258173E-7</c:v>
                </c:pt>
                <c:pt idx="133">
                  <c:v>6.3047435423824556E-7</c:v>
                </c:pt>
                <c:pt idx="134">
                  <c:v>6.3045365427340239E-7</c:v>
                </c:pt>
                <c:pt idx="135">
                  <c:v>6.3043295532798581E-7</c:v>
                </c:pt>
                <c:pt idx="136">
                  <c:v>6.3041225740192912E-7</c:v>
                </c:pt>
                <c:pt idx="137">
                  <c:v>6.3039156049516478E-7</c:v>
                </c:pt>
                <c:pt idx="138">
                  <c:v>6.3037086460762629E-7</c:v>
                </c:pt>
                <c:pt idx="139">
                  <c:v>6.3035016973924653E-7</c:v>
                </c:pt>
                <c:pt idx="140">
                  <c:v>6.3032947588995868E-7</c:v>
                </c:pt>
                <c:pt idx="141">
                  <c:v>6.3030878305969562E-7</c:v>
                </c:pt>
                <c:pt idx="142">
                  <c:v>6.3028809124839085E-7</c:v>
                </c:pt>
                <c:pt idx="143">
                  <c:v>6.3026740045597693E-7</c:v>
                </c:pt>
                <c:pt idx="144">
                  <c:v>6.3024671068238737E-7</c:v>
                </c:pt>
                <c:pt idx="145">
                  <c:v>6.3022602192755536E-7</c:v>
                </c:pt>
                <c:pt idx="146">
                  <c:v>6.3020533419141366E-7</c:v>
                </c:pt>
                <c:pt idx="147">
                  <c:v>6.3018464747389558E-7</c:v>
                </c:pt>
                <c:pt idx="148">
                  <c:v>6.301639617749344E-7</c:v>
                </c:pt>
                <c:pt idx="149">
                  <c:v>6.3014327709446279E-7</c:v>
                </c:pt>
                <c:pt idx="150">
                  <c:v>6.3012259343241447E-7</c:v>
                </c:pt>
                <c:pt idx="151">
                  <c:v>6.301019107887223E-7</c:v>
                </c:pt>
                <c:pt idx="152">
                  <c:v>6.3008122916331928E-7</c:v>
                </c:pt>
                <c:pt idx="153">
                  <c:v>6.3006054855613859E-7</c:v>
                </c:pt>
                <c:pt idx="154">
                  <c:v>6.3003986896711384E-7</c:v>
                </c:pt>
                <c:pt idx="155">
                  <c:v>6.3001919039617758E-7</c:v>
                </c:pt>
                <c:pt idx="156">
                  <c:v>6.2999851284326334E-7</c:v>
                </c:pt>
                <c:pt idx="157">
                  <c:v>6.2997783630830439E-7</c:v>
                </c:pt>
                <c:pt idx="158">
                  <c:v>6.2995716079123363E-7</c:v>
                </c:pt>
                <c:pt idx="159">
                  <c:v>6.2993648629198422E-7</c:v>
                </c:pt>
                <c:pt idx="160">
                  <c:v>6.299158128104899E-7</c:v>
                </c:pt>
                <c:pt idx="161">
                  <c:v>6.2989514034668343E-7</c:v>
                </c:pt>
                <c:pt idx="162">
                  <c:v>6.2987446890049769E-7</c:v>
                </c:pt>
                <c:pt idx="163">
                  <c:v>6.298537984718666E-7</c:v>
                </c:pt>
                <c:pt idx="164">
                  <c:v>6.2983312906072283E-7</c:v>
                </c:pt>
                <c:pt idx="165">
                  <c:v>6.2981246066699978E-7</c:v>
                </c:pt>
                <c:pt idx="166">
                  <c:v>6.2979179329063084E-7</c:v>
                </c:pt>
                <c:pt idx="167">
                  <c:v>6.2977112693154901E-7</c:v>
                </c:pt>
                <c:pt idx="168">
                  <c:v>6.2975046158968757E-7</c:v>
                </c:pt>
                <c:pt idx="169">
                  <c:v>6.2972979726497993E-7</c:v>
                </c:pt>
                <c:pt idx="170">
                  <c:v>6.2970913395735917E-7</c:v>
                </c:pt>
                <c:pt idx="171">
                  <c:v>6.296884716667588E-7</c:v>
                </c:pt>
                <c:pt idx="172">
                  <c:v>6.296678103931118E-7</c:v>
                </c:pt>
                <c:pt idx="173">
                  <c:v>6.2964715013635136E-7</c:v>
                </c:pt>
                <c:pt idx="174">
                  <c:v>6.2962649089641077E-7</c:v>
                </c:pt>
                <c:pt idx="175">
                  <c:v>6.2960583267322375E-7</c:v>
                </c:pt>
                <c:pt idx="176">
                  <c:v>6.2958517546672308E-7</c:v>
                </c:pt>
                <c:pt idx="177">
                  <c:v>6.2956451927684215E-7</c:v>
                </c:pt>
                <c:pt idx="178">
                  <c:v>6.2954386410351457E-7</c:v>
                </c:pt>
                <c:pt idx="179">
                  <c:v>6.2952320994667323E-7</c:v>
                </c:pt>
                <c:pt idx="180">
                  <c:v>6.2950255680625151E-7</c:v>
                </c:pt>
                <c:pt idx="181">
                  <c:v>6.2948190468218315E-7</c:v>
                </c:pt>
                <c:pt idx="182">
                  <c:v>6.2946125357440112E-7</c:v>
                </c:pt>
                <c:pt idx="183">
                  <c:v>6.2944060348283839E-7</c:v>
                </c:pt>
                <c:pt idx="184">
                  <c:v>6.2941995440742901E-7</c:v>
                </c:pt>
                <c:pt idx="185">
                  <c:v>6.2939930634810564E-7</c:v>
                </c:pt>
                <c:pt idx="186">
                  <c:v>6.293786593048021E-7</c:v>
                </c:pt>
                <c:pt idx="187">
                  <c:v>6.2935801327745158E-7</c:v>
                </c:pt>
                <c:pt idx="188">
                  <c:v>6.2933736826598717E-7</c:v>
                </c:pt>
                <c:pt idx="189">
                  <c:v>6.2931672427034258E-7</c:v>
                </c:pt>
                <c:pt idx="190">
                  <c:v>6.2929608129045112E-7</c:v>
                </c:pt>
                <c:pt idx="191">
                  <c:v>6.2927543932624597E-7</c:v>
                </c:pt>
                <c:pt idx="192">
                  <c:v>6.2925479837766064E-7</c:v>
                </c:pt>
                <c:pt idx="193">
                  <c:v>6.2923415844462864E-7</c:v>
                </c:pt>
                <c:pt idx="194">
                  <c:v>6.2921351952708294E-7</c:v>
                </c:pt>
                <c:pt idx="195">
                  <c:v>6.2919288162495738E-7</c:v>
                </c:pt>
                <c:pt idx="196">
                  <c:v>6.2917224473818482E-7</c:v>
                </c:pt>
                <c:pt idx="197">
                  <c:v>6.2915160886669899E-7</c:v>
                </c:pt>
                <c:pt idx="198">
                  <c:v>6.291309740104335E-7</c:v>
                </c:pt>
                <c:pt idx="199">
                  <c:v>6.2911034016932132E-7</c:v>
                </c:pt>
                <c:pt idx="200">
                  <c:v>6.2908970734329597E-7</c:v>
                </c:pt>
                <c:pt idx="201">
                  <c:v>6.2906907553229127E-7</c:v>
                </c:pt>
                <c:pt idx="202">
                  <c:v>6.290484447362402E-7</c:v>
                </c:pt>
                <c:pt idx="203">
                  <c:v>6.2902781495507647E-7</c:v>
                </c:pt>
                <c:pt idx="204">
                  <c:v>6.2900718618873329E-7</c:v>
                </c:pt>
                <c:pt idx="205">
                  <c:v>6.2898655843714405E-7</c:v>
                </c:pt>
                <c:pt idx="206">
                  <c:v>6.2896593170024225E-7</c:v>
                </c:pt>
                <c:pt idx="207">
                  <c:v>6.2894530597796173E-7</c:v>
                </c:pt>
                <c:pt idx="208">
                  <c:v>6.2892468127023536E-7</c:v>
                </c:pt>
                <c:pt idx="209">
                  <c:v>6.2890405757699696E-7</c:v>
                </c:pt>
                <c:pt idx="210">
                  <c:v>6.2888343489818005E-7</c:v>
                </c:pt>
                <c:pt idx="211">
                  <c:v>6.2886281323371769E-7</c:v>
                </c:pt>
                <c:pt idx="212">
                  <c:v>6.2884219258354362E-7</c:v>
                </c:pt>
                <c:pt idx="213">
                  <c:v>6.2882157294759167E-7</c:v>
                </c:pt>
                <c:pt idx="214">
                  <c:v>6.288009543257949E-7</c:v>
                </c:pt>
                <c:pt idx="215">
                  <c:v>6.2878033671808674E-7</c:v>
                </c:pt>
                <c:pt idx="216">
                  <c:v>6.2875972012440099E-7</c:v>
                </c:pt>
                <c:pt idx="217">
                  <c:v>6.2873910454467086E-7</c:v>
                </c:pt>
                <c:pt idx="218">
                  <c:v>6.2871848997882996E-7</c:v>
                </c:pt>
                <c:pt idx="219">
                  <c:v>6.286978764268121E-7</c:v>
                </c:pt>
                <c:pt idx="220">
                  <c:v>6.2867726388855028E-7</c:v>
                </c:pt>
                <c:pt idx="221">
                  <c:v>6.2865665236397842E-7</c:v>
                </c:pt>
                <c:pt idx="222">
                  <c:v>6.2863604185303013E-7</c:v>
                </c:pt>
                <c:pt idx="223">
                  <c:v>6.2861543235563851E-7</c:v>
                </c:pt>
                <c:pt idx="224">
                  <c:v>6.2859482387173748E-7</c:v>
                </c:pt>
                <c:pt idx="225">
                  <c:v>6.2857421640126065E-7</c:v>
                </c:pt>
                <c:pt idx="226">
                  <c:v>6.28553609944141E-7</c:v>
                </c:pt>
                <c:pt idx="227">
                  <c:v>6.2853300450031247E-7</c:v>
                </c:pt>
                <c:pt idx="228">
                  <c:v>6.2851240006970899E-7</c:v>
                </c:pt>
                <c:pt idx="229">
                  <c:v>6.2849179665226343E-7</c:v>
                </c:pt>
                <c:pt idx="230">
                  <c:v>6.2847119424790971E-7</c:v>
                </c:pt>
                <c:pt idx="231">
                  <c:v>6.2845059285658168E-7</c:v>
                </c:pt>
                <c:pt idx="232">
                  <c:v>6.284299924782124E-7</c:v>
                </c:pt>
                <c:pt idx="233">
                  <c:v>6.2840939311273571E-7</c:v>
                </c:pt>
                <c:pt idx="234">
                  <c:v>6.2838879476008544E-7</c:v>
                </c:pt>
                <c:pt idx="235">
                  <c:v>6.2836819742019487E-7</c:v>
                </c:pt>
                <c:pt idx="236">
                  <c:v>6.2834760109299762E-7</c:v>
                </c:pt>
                <c:pt idx="237">
                  <c:v>6.2832700577842752E-7</c:v>
                </c:pt>
                <c:pt idx="238">
                  <c:v>6.2830641147641786E-7</c:v>
                </c:pt>
                <c:pt idx="239">
                  <c:v>6.2828581818690247E-7</c:v>
                </c:pt>
                <c:pt idx="240">
                  <c:v>6.2826522590981518E-7</c:v>
                </c:pt>
                <c:pt idx="241">
                  <c:v>6.2824463464508917E-7</c:v>
                </c:pt>
                <c:pt idx="242">
                  <c:v>6.2822404439265838E-7</c:v>
                </c:pt>
                <c:pt idx="243">
                  <c:v>6.2820345515245663E-7</c:v>
                </c:pt>
                <c:pt idx="244">
                  <c:v>6.2818286692441711E-7</c:v>
                </c:pt>
                <c:pt idx="245">
                  <c:v>6.2816227970847386E-7</c:v>
                </c:pt>
                <c:pt idx="246">
                  <c:v>6.2814169350456049E-7</c:v>
                </c:pt>
                <c:pt idx="247">
                  <c:v>6.2812110831261031E-7</c:v>
                </c:pt>
                <c:pt idx="248">
                  <c:v>6.2810052413255734E-7</c:v>
                </c:pt>
                <c:pt idx="249">
                  <c:v>6.280799409643353E-7</c:v>
                </c:pt>
                <c:pt idx="250">
                  <c:v>6.280593588078775E-7</c:v>
                </c:pt>
                <c:pt idx="251">
                  <c:v>6.2803877766311797E-7</c:v>
                </c:pt>
                <c:pt idx="252">
                  <c:v>6.2801819752999064E-7</c:v>
                </c:pt>
                <c:pt idx="253">
                  <c:v>6.2799761840842849E-7</c:v>
                </c:pt>
                <c:pt idx="254">
                  <c:v>6.2797704029836566E-7</c:v>
                </c:pt>
                <c:pt idx="255">
                  <c:v>6.2795646319973609E-7</c:v>
                </c:pt>
                <c:pt idx="256">
                  <c:v>6.2793588711247317E-7</c:v>
                </c:pt>
                <c:pt idx="257">
                  <c:v>6.2791531203651052E-7</c:v>
                </c:pt>
                <c:pt idx="258">
                  <c:v>6.2789473797178229E-7</c:v>
                </c:pt>
                <c:pt idx="259">
                  <c:v>6.2787416491822177E-7</c:v>
                </c:pt>
                <c:pt idx="260">
                  <c:v>6.2785359287576278E-7</c:v>
                </c:pt>
                <c:pt idx="261">
                  <c:v>6.2783302184433936E-7</c:v>
                </c:pt>
                <c:pt idx="262">
                  <c:v>6.2781245182388502E-7</c:v>
                </c:pt>
                <c:pt idx="263">
                  <c:v>6.2779188281433338E-7</c:v>
                </c:pt>
                <c:pt idx="264">
                  <c:v>6.2777131481561868E-7</c:v>
                </c:pt>
                <c:pt idx="265">
                  <c:v>6.2775074782767433E-7</c:v>
                </c:pt>
                <c:pt idx="266">
                  <c:v>6.2773018185043415E-7</c:v>
                </c:pt>
                <c:pt idx="267">
                  <c:v>6.2770961688383207E-7</c:v>
                </c:pt>
                <c:pt idx="268">
                  <c:v>6.2768905292780149E-7</c:v>
                </c:pt>
                <c:pt idx="269">
                  <c:v>6.2766848998227645E-7</c:v>
                </c:pt>
                <c:pt idx="270">
                  <c:v>6.2764792804719089E-7</c:v>
                </c:pt>
                <c:pt idx="271">
                  <c:v>6.2762736712247831E-7</c:v>
                </c:pt>
                <c:pt idx="272">
                  <c:v>6.2760680720807264E-7</c:v>
                </c:pt>
                <c:pt idx="273">
                  <c:v>6.2758624830390792E-7</c:v>
                </c:pt>
                <c:pt idx="274">
                  <c:v>6.2756569040991766E-7</c:v>
                </c:pt>
                <c:pt idx="275">
                  <c:v>6.2754513352603558E-7</c:v>
                </c:pt>
                <c:pt idx="276">
                  <c:v>6.2752457765219602E-7</c:v>
                </c:pt>
                <c:pt idx="277">
                  <c:v>6.275040227883324E-7</c:v>
                </c:pt>
                <c:pt idx="278">
                  <c:v>6.2748346893437855E-7</c:v>
                </c:pt>
                <c:pt idx="279">
                  <c:v>6.2746291609026859E-7</c:v>
                </c:pt>
                <c:pt idx="280">
                  <c:v>6.2744236425593594E-7</c:v>
                </c:pt>
                <c:pt idx="281">
                  <c:v>6.2742181343131474E-7</c:v>
                </c:pt>
                <c:pt idx="282">
                  <c:v>6.2740126361633891E-7</c:v>
                </c:pt>
                <c:pt idx="283">
                  <c:v>6.2738071481094219E-7</c:v>
                </c:pt>
                <c:pt idx="284">
                  <c:v>6.2736016701505828E-7</c:v>
                </c:pt>
                <c:pt idx="285">
                  <c:v>6.2733962022862166E-7</c:v>
                </c:pt>
                <c:pt idx="286">
                  <c:v>6.273190744515654E-7</c:v>
                </c:pt>
                <c:pt idx="287">
                  <c:v>6.2729852968382407E-7</c:v>
                </c:pt>
                <c:pt idx="288">
                  <c:v>6.2727798592533128E-7</c:v>
                </c:pt>
                <c:pt idx="289">
                  <c:v>6.2725744317602076E-7</c:v>
                </c:pt>
                <c:pt idx="290">
                  <c:v>6.2723690143582644E-7</c:v>
                </c:pt>
                <c:pt idx="291">
                  <c:v>6.2721636070468266E-7</c:v>
                </c:pt>
                <c:pt idx="292">
                  <c:v>6.2719582098252273E-7</c:v>
                </c:pt>
                <c:pt idx="293">
                  <c:v>6.2717528226928101E-7</c:v>
                </c:pt>
                <c:pt idx="294">
                  <c:v>6.2715474456489141E-7</c:v>
                </c:pt>
                <c:pt idx="295">
                  <c:v>6.2713420786928746E-7</c:v>
                </c:pt>
                <c:pt idx="296">
                  <c:v>6.271136721824034E-7</c:v>
                </c:pt>
                <c:pt idx="297">
                  <c:v>6.2709313750417337E-7</c:v>
                </c:pt>
                <c:pt idx="298">
                  <c:v>6.2707260383453109E-7</c:v>
                </c:pt>
                <c:pt idx="299">
                  <c:v>6.2705207117341029E-7</c:v>
                </c:pt>
                <c:pt idx="300">
                  <c:v>6.2703153952074532E-7</c:v>
                </c:pt>
                <c:pt idx="301">
                  <c:v>6.2701100887646968E-7</c:v>
                </c:pt>
                <c:pt idx="302">
                  <c:v>6.2699047924051762E-7</c:v>
                </c:pt>
                <c:pt idx="303">
                  <c:v>6.269699506128234E-7</c:v>
                </c:pt>
                <c:pt idx="304">
                  <c:v>6.2694942299332041E-7</c:v>
                </c:pt>
                <c:pt idx="305">
                  <c:v>6.2692889638194302E-7</c:v>
                </c:pt>
                <c:pt idx="306">
                  <c:v>6.2690837077862536E-7</c:v>
                </c:pt>
                <c:pt idx="307">
                  <c:v>6.2688784618330083E-7</c:v>
                </c:pt>
                <c:pt idx="308">
                  <c:v>6.2686732259590401E-7</c:v>
                </c:pt>
                <c:pt idx="309">
                  <c:v>6.2684680001636851E-7</c:v>
                </c:pt>
                <c:pt idx="310">
                  <c:v>6.2682627844462878E-7</c:v>
                </c:pt>
                <c:pt idx="311">
                  <c:v>6.2680575788061823E-7</c:v>
                </c:pt>
                <c:pt idx="312">
                  <c:v>6.2678523832427153E-7</c:v>
                </c:pt>
                <c:pt idx="313">
                  <c:v>6.2676471977552219E-7</c:v>
                </c:pt>
                <c:pt idx="314">
                  <c:v>6.2674420223430436E-7</c:v>
                </c:pt>
                <c:pt idx="315">
                  <c:v>6.2672368570055238E-7</c:v>
                </c:pt>
                <c:pt idx="316">
                  <c:v>6.2670317017419987E-7</c:v>
                </c:pt>
                <c:pt idx="317">
                  <c:v>6.2668265565518098E-7</c:v>
                </c:pt>
                <c:pt idx="318">
                  <c:v>6.2666214214343028E-7</c:v>
                </c:pt>
                <c:pt idx="319">
                  <c:v>6.2664162963888126E-7</c:v>
                </c:pt>
                <c:pt idx="320">
                  <c:v>6.2662111814146796E-7</c:v>
                </c:pt>
                <c:pt idx="321">
                  <c:v>6.2660060765112475E-7</c:v>
                </c:pt>
                <c:pt idx="322">
                  <c:v>6.2658009816778545E-7</c:v>
                </c:pt>
                <c:pt idx="323">
                  <c:v>6.265595896913843E-7</c:v>
                </c:pt>
                <c:pt idx="324">
                  <c:v>6.2653908222185556E-7</c:v>
                </c:pt>
                <c:pt idx="325">
                  <c:v>6.2651857575913273E-7</c:v>
                </c:pt>
                <c:pt idx="326">
                  <c:v>6.2649807030315049E-7</c:v>
                </c:pt>
                <c:pt idx="327">
                  <c:v>6.2647756585384287E-7</c:v>
                </c:pt>
                <c:pt idx="328">
                  <c:v>6.2645706241114359E-7</c:v>
                </c:pt>
                <c:pt idx="329">
                  <c:v>6.2643655997498733E-7</c:v>
                </c:pt>
                <c:pt idx="330">
                  <c:v>6.2641605854530749E-7</c:v>
                </c:pt>
                <c:pt idx="331">
                  <c:v>6.2639555812203895E-7</c:v>
                </c:pt>
                <c:pt idx="332">
                  <c:v>6.2637505870511532E-7</c:v>
                </c:pt>
                <c:pt idx="333">
                  <c:v>6.2635456029447108E-7</c:v>
                </c:pt>
                <c:pt idx="334">
                  <c:v>6.2633406289003992E-7</c:v>
                </c:pt>
                <c:pt idx="335">
                  <c:v>6.2631356649175633E-7</c:v>
                </c:pt>
                <c:pt idx="336">
                  <c:v>6.2629307109955454E-7</c:v>
                </c:pt>
                <c:pt idx="337">
                  <c:v>6.2627257671336838E-7</c:v>
                </c:pt>
                <c:pt idx="338">
                  <c:v>6.262520833331321E-7</c:v>
                </c:pt>
                <c:pt idx="339">
                  <c:v>6.2623159095878016E-7</c:v>
                </c:pt>
                <c:pt idx="340">
                  <c:v>6.2621109959024661E-7</c:v>
                </c:pt>
                <c:pt idx="341">
                  <c:v>6.2619060922746525E-7</c:v>
                </c:pt>
                <c:pt idx="342">
                  <c:v>6.2617011987037078E-7</c:v>
                </c:pt>
                <c:pt idx="343">
                  <c:v>6.2614963151889701E-7</c:v>
                </c:pt>
                <c:pt idx="344">
                  <c:v>6.2612914417297808E-7</c:v>
                </c:pt>
                <c:pt idx="345">
                  <c:v>6.2610865783254877E-7</c:v>
                </c:pt>
                <c:pt idx="346">
                  <c:v>6.2608817249754271E-7</c:v>
                </c:pt>
                <c:pt idx="347">
                  <c:v>6.2606768816789424E-7</c:v>
                </c:pt>
                <c:pt idx="348">
                  <c:v>6.2604720484353771E-7</c:v>
                </c:pt>
                <c:pt idx="349">
                  <c:v>6.2602672252440728E-7</c:v>
                </c:pt>
                <c:pt idx="350">
                  <c:v>6.2600624121043729E-7</c:v>
                </c:pt>
                <c:pt idx="351">
                  <c:v>6.2598576090156157E-7</c:v>
                </c:pt>
                <c:pt idx="352">
                  <c:v>6.259652815977148E-7</c:v>
                </c:pt>
                <c:pt idx="353">
                  <c:v>6.2594480329883101E-7</c:v>
                </c:pt>
                <c:pt idx="354">
                  <c:v>6.2592432600484456E-7</c:v>
                </c:pt>
                <c:pt idx="355">
                  <c:v>6.2590384971568948E-7</c:v>
                </c:pt>
                <c:pt idx="356">
                  <c:v>6.2588337443130012E-7</c:v>
                </c:pt>
                <c:pt idx="357">
                  <c:v>6.2586290015161107E-7</c:v>
                </c:pt>
                <c:pt idx="358">
                  <c:v>6.2584242687655603E-7</c:v>
                </c:pt>
                <c:pt idx="359">
                  <c:v>6.2582195460606967E-7</c:v>
                </c:pt>
                <c:pt idx="360">
                  <c:v>6.2580148334008625E-7</c:v>
                </c:pt>
                <c:pt idx="361">
                  <c:v>6.2578101307854002E-7</c:v>
                </c:pt>
                <c:pt idx="362">
                  <c:v>6.2576054382136501E-7</c:v>
                </c:pt>
                <c:pt idx="363">
                  <c:v>6.2574007556849601E-7</c:v>
                </c:pt>
                <c:pt idx="364">
                  <c:v>6.2571960831986672E-7</c:v>
                </c:pt>
                <c:pt idx="365">
                  <c:v>6.2569914207541183E-7</c:v>
                </c:pt>
                <c:pt idx="366">
                  <c:v>6.2567867683506579E-7</c:v>
                </c:pt>
                <c:pt idx="367">
                  <c:v>6.2565821259876254E-7</c:v>
                </c:pt>
                <c:pt idx="368">
                  <c:v>6.2563774936643653E-7</c:v>
                </c:pt>
                <c:pt idx="369">
                  <c:v>6.2561728713802234E-7</c:v>
                </c:pt>
                <c:pt idx="370">
                  <c:v>6.255968259134539E-7</c:v>
                </c:pt>
                <c:pt idx="371">
                  <c:v>6.2557636569266597E-7</c:v>
                </c:pt>
                <c:pt idx="372">
                  <c:v>6.255559064755924E-7</c:v>
                </c:pt>
                <c:pt idx="373">
                  <c:v>6.2553544826216795E-7</c:v>
                </c:pt>
                <c:pt idx="374">
                  <c:v>6.2551499105232678E-7</c:v>
                </c:pt>
                <c:pt idx="375">
                  <c:v>6.2549453484600344E-7</c:v>
                </c:pt>
                <c:pt idx="376">
                  <c:v>6.2547407964313187E-7</c:v>
                </c:pt>
                <c:pt idx="377">
                  <c:v>6.2545362544364685E-7</c:v>
                </c:pt>
                <c:pt idx="378">
                  <c:v>6.2543317224748273E-7</c:v>
                </c:pt>
                <c:pt idx="379">
                  <c:v>6.2541272005457365E-7</c:v>
                </c:pt>
                <c:pt idx="380">
                  <c:v>6.2539226886485408E-7</c:v>
                </c:pt>
                <c:pt idx="381">
                  <c:v>6.253718186782588E-7</c:v>
                </c:pt>
                <c:pt idx="382">
                  <c:v>6.2535136949472152E-7</c:v>
                </c:pt>
                <c:pt idx="383">
                  <c:v>6.2533092131417723E-7</c:v>
                </c:pt>
                <c:pt idx="384">
                  <c:v>6.2531047413656019E-7</c:v>
                </c:pt>
                <c:pt idx="385">
                  <c:v>6.2529002796180454E-7</c:v>
                </c:pt>
                <c:pt idx="386">
                  <c:v>6.2526958278984484E-7</c:v>
                </c:pt>
                <c:pt idx="387">
                  <c:v>6.2524913862061576E-7</c:v>
                </c:pt>
                <c:pt idx="388">
                  <c:v>6.2522869545405124E-7</c:v>
                </c:pt>
                <c:pt idx="389">
                  <c:v>6.2520825329008617E-7</c:v>
                </c:pt>
                <c:pt idx="390">
                  <c:v>6.2518781212865489E-7</c:v>
                </c:pt>
                <c:pt idx="391">
                  <c:v>6.2516737196969165E-7</c:v>
                </c:pt>
                <c:pt idx="392">
                  <c:v>6.2514693281313125E-7</c:v>
                </c:pt>
                <c:pt idx="393">
                  <c:v>6.251264946589078E-7</c:v>
                </c:pt>
                <c:pt idx="394">
                  <c:v>6.25106057506956E-7</c:v>
                </c:pt>
                <c:pt idx="395">
                  <c:v>6.2508562135721009E-7</c:v>
                </c:pt>
                <c:pt idx="396">
                  <c:v>6.2506518620960463E-7</c:v>
                </c:pt>
                <c:pt idx="397">
                  <c:v>6.250447520640741E-7</c:v>
                </c:pt>
                <c:pt idx="398">
                  <c:v>6.2502431892055325E-7</c:v>
                </c:pt>
                <c:pt idx="399">
                  <c:v>6.2500388677897603E-7</c:v>
                </c:pt>
                <c:pt idx="400">
                  <c:v>6.2498345563927722E-7</c:v>
                </c:pt>
                <c:pt idx="401">
                  <c:v>6.2496302550139159E-7</c:v>
                </c:pt>
                <c:pt idx="402">
                  <c:v>6.2494259636525318E-7</c:v>
                </c:pt>
                <c:pt idx="403">
                  <c:v>6.2492216823079677E-7</c:v>
                </c:pt>
                <c:pt idx="404">
                  <c:v>6.2490174109795693E-7</c:v>
                </c:pt>
                <c:pt idx="405">
                  <c:v>6.2488131496666801E-7</c:v>
                </c:pt>
                <c:pt idx="406">
                  <c:v>6.2486088983686447E-7</c:v>
                </c:pt>
                <c:pt idx="407">
                  <c:v>6.2484046570848109E-7</c:v>
                </c:pt>
                <c:pt idx="408">
                  <c:v>6.2482004258145222E-7</c:v>
                </c:pt>
                <c:pt idx="409">
                  <c:v>6.2479962045571234E-7</c:v>
                </c:pt>
                <c:pt idx="410">
                  <c:v>6.2477919933119631E-7</c:v>
                </c:pt>
                <c:pt idx="411">
                  <c:v>6.2475877920783839E-7</c:v>
                </c:pt>
                <c:pt idx="412">
                  <c:v>6.2473836008557304E-7</c:v>
                </c:pt>
                <c:pt idx="413">
                  <c:v>6.2471794196433536E-7</c:v>
                </c:pt>
                <c:pt idx="414">
                  <c:v>6.2469752484405938E-7</c:v>
                </c:pt>
                <c:pt idx="415">
                  <c:v>6.2467710872467999E-7</c:v>
                </c:pt>
                <c:pt idx="416">
                  <c:v>6.2465669360613175E-7</c:v>
                </c:pt>
                <c:pt idx="417">
                  <c:v>6.2463627948834892E-7</c:v>
                </c:pt>
                <c:pt idx="418">
                  <c:v>6.2461586637126627E-7</c:v>
                </c:pt>
                <c:pt idx="419">
                  <c:v>6.2459545425481858E-7</c:v>
                </c:pt>
                <c:pt idx="420">
                  <c:v>6.2457504313894021E-7</c:v>
                </c:pt>
                <c:pt idx="421">
                  <c:v>6.2455463302356582E-7</c:v>
                </c:pt>
                <c:pt idx="422">
                  <c:v>6.2453422390863031E-7</c:v>
                </c:pt>
                <c:pt idx="423">
                  <c:v>6.2451381579406792E-7</c:v>
                </c:pt>
                <c:pt idx="424">
                  <c:v>6.2449340867981321E-7</c:v>
                </c:pt>
                <c:pt idx="425">
                  <c:v>6.244730025658013E-7</c:v>
                </c:pt>
                <c:pt idx="426">
                  <c:v>6.2445259745196662E-7</c:v>
                </c:pt>
                <c:pt idx="427">
                  <c:v>6.2443219333824344E-7</c:v>
                </c:pt>
                <c:pt idx="428">
                  <c:v>6.2441179022456686E-7</c:v>
                </c:pt>
                <c:pt idx="429">
                  <c:v>6.2439138811087121E-7</c:v>
                </c:pt>
                <c:pt idx="430">
                  <c:v>6.2437098699709108E-7</c:v>
                </c:pt>
                <c:pt idx="431">
                  <c:v>6.2435058688316177E-7</c:v>
                </c:pt>
                <c:pt idx="432">
                  <c:v>6.2433018776901721E-7</c:v>
                </c:pt>
                <c:pt idx="433">
                  <c:v>6.2430978965459229E-7</c:v>
                </c:pt>
                <c:pt idx="434">
                  <c:v>6.242893925398221E-7</c:v>
                </c:pt>
                <c:pt idx="435">
                  <c:v>6.2426899642464067E-7</c:v>
                </c:pt>
                <c:pt idx="436">
                  <c:v>6.2424860130898333E-7</c:v>
                </c:pt>
                <c:pt idx="437">
                  <c:v>6.2422820719278431E-7</c:v>
                </c:pt>
                <c:pt idx="438">
                  <c:v>6.2420781407597818E-7</c:v>
                </c:pt>
                <c:pt idx="439">
                  <c:v>6.2418742195850004E-7</c:v>
                </c:pt>
                <c:pt idx="440">
                  <c:v>6.2416703084028457E-7</c:v>
                </c:pt>
                <c:pt idx="441">
                  <c:v>6.2414664072126621E-7</c:v>
                </c:pt>
                <c:pt idx="442">
                  <c:v>6.2412625160137976E-7</c:v>
                </c:pt>
                <c:pt idx="443">
                  <c:v>6.241058634805603E-7</c:v>
                </c:pt>
                <c:pt idx="444">
                  <c:v>6.2408547635874209E-7</c:v>
                </c:pt>
                <c:pt idx="445">
                  <c:v>6.2406509023586001E-7</c:v>
                </c:pt>
                <c:pt idx="446">
                  <c:v>6.2404470511184905E-7</c:v>
                </c:pt>
                <c:pt idx="447">
                  <c:v>6.2402432098664378E-7</c:v>
                </c:pt>
                <c:pt idx="448">
                  <c:v>6.2400393786017865E-7</c:v>
                </c:pt>
                <c:pt idx="449">
                  <c:v>6.2398355573238888E-7</c:v>
                </c:pt>
                <c:pt idx="450">
                  <c:v>6.2396317460320881E-7</c:v>
                </c:pt>
                <c:pt idx="451">
                  <c:v>6.2394279447257343E-7</c:v>
                </c:pt>
                <c:pt idx="452">
                  <c:v>6.2392241534041785E-7</c:v>
                </c:pt>
                <c:pt idx="453">
                  <c:v>6.239020372066762E-7</c:v>
                </c:pt>
                <c:pt idx="454">
                  <c:v>6.2388166007128347E-7</c:v>
                </c:pt>
                <c:pt idx="455">
                  <c:v>6.2386128393417487E-7</c:v>
                </c:pt>
                <c:pt idx="456">
                  <c:v>6.2384090879528465E-7</c:v>
                </c:pt>
                <c:pt idx="457">
                  <c:v>6.2382053465454801E-7</c:v>
                </c:pt>
                <c:pt idx="458">
                  <c:v>6.2380016151189961E-7</c:v>
                </c:pt>
                <c:pt idx="459">
                  <c:v>6.2377978936727393E-7</c:v>
                </c:pt>
                <c:pt idx="460">
                  <c:v>6.2375941822060616E-7</c:v>
                </c:pt>
                <c:pt idx="461">
                  <c:v>6.2373904807183119E-7</c:v>
                </c:pt>
                <c:pt idx="462">
                  <c:v>6.2371867892088347E-7</c:v>
                </c:pt>
                <c:pt idx="463">
                  <c:v>6.2369831076769811E-7</c:v>
                </c:pt>
                <c:pt idx="464">
                  <c:v>6.2367794361220999E-7</c:v>
                </c:pt>
                <c:pt idx="465">
                  <c:v>6.2365757745435367E-7</c:v>
                </c:pt>
                <c:pt idx="466">
                  <c:v>6.2363721229406415E-7</c:v>
                </c:pt>
                <c:pt idx="467">
                  <c:v>6.2361684813127652E-7</c:v>
                </c:pt>
                <c:pt idx="468">
                  <c:v>6.2359648496592546E-7</c:v>
                </c:pt>
                <c:pt idx="469">
                  <c:v>6.2357612279794553E-7</c:v>
                </c:pt>
                <c:pt idx="470">
                  <c:v>6.2355576162727203E-7</c:v>
                </c:pt>
                <c:pt idx="471">
                  <c:v>6.2353540145383954E-7</c:v>
                </c:pt>
                <c:pt idx="472">
                  <c:v>6.2351504227758294E-7</c:v>
                </c:pt>
                <c:pt idx="473">
                  <c:v>6.2349468409843754E-7</c:v>
                </c:pt>
                <c:pt idx="474">
                  <c:v>6.2347432691633769E-7</c:v>
                </c:pt>
                <c:pt idx="475">
                  <c:v>6.2345397073121839E-7</c:v>
                </c:pt>
                <c:pt idx="476">
                  <c:v>6.2343361554301504E-7</c:v>
                </c:pt>
                <c:pt idx="477">
                  <c:v>6.2341326135166179E-7</c:v>
                </c:pt>
                <c:pt idx="478">
                  <c:v>6.2339290815709426E-7</c:v>
                </c:pt>
                <c:pt idx="479">
                  <c:v>6.2337255595924703E-7</c:v>
                </c:pt>
                <c:pt idx="480">
                  <c:v>6.2335220475805476E-7</c:v>
                </c:pt>
                <c:pt idx="481">
                  <c:v>6.2333185455345256E-7</c:v>
                </c:pt>
                <c:pt idx="482">
                  <c:v>6.2331150534537572E-7</c:v>
                </c:pt>
                <c:pt idx="483">
                  <c:v>6.2329115713375861E-7</c:v>
                </c:pt>
                <c:pt idx="484">
                  <c:v>6.2327080991853652E-7</c:v>
                </c:pt>
                <c:pt idx="485">
                  <c:v>6.2325046369964457E-7</c:v>
                </c:pt>
                <c:pt idx="486">
                  <c:v>6.2323011847701709E-7</c:v>
                </c:pt>
                <c:pt idx="487">
                  <c:v>6.2320977425058962E-7</c:v>
                </c:pt>
                <c:pt idx="488">
                  <c:v>6.2318943102029704E-7</c:v>
                </c:pt>
                <c:pt idx="489">
                  <c:v>6.2316908878607422E-7</c:v>
                </c:pt>
                <c:pt idx="490">
                  <c:v>6.2314874754785585E-7</c:v>
                </c:pt>
                <c:pt idx="491">
                  <c:v>6.2312840730557745E-7</c:v>
                </c:pt>
                <c:pt idx="492">
                  <c:v>6.2310806805917346E-7</c:v>
                </c:pt>
                <c:pt idx="493">
                  <c:v>6.2308772980857921E-7</c:v>
                </c:pt>
                <c:pt idx="494">
                  <c:v>6.2306739255372968E-7</c:v>
                </c:pt>
                <c:pt idx="495">
                  <c:v>6.2304705629455976E-7</c:v>
                </c:pt>
                <c:pt idx="496">
                  <c:v>6.2302672103100443E-7</c:v>
                </c:pt>
                <c:pt idx="497">
                  <c:v>6.230063867629989E-7</c:v>
                </c:pt>
                <c:pt idx="498">
                  <c:v>6.2298605349047795E-7</c:v>
                </c:pt>
                <c:pt idx="499">
                  <c:v>6.2296572121337698E-7</c:v>
                </c:pt>
                <c:pt idx="500">
                  <c:v>6.2294538993163058E-7</c:v>
                </c:pt>
                <c:pt idx="501">
                  <c:v>6.2292505964517383E-7</c:v>
                </c:pt>
                <c:pt idx="502">
                  <c:v>6.2290473035394193E-7</c:v>
                </c:pt>
                <c:pt idx="503">
                  <c:v>6.2288440205786999E-7</c:v>
                </c:pt>
                <c:pt idx="504">
                  <c:v>6.2286407475689288E-7</c:v>
                </c:pt>
                <c:pt idx="505">
                  <c:v>6.228437484509456E-7</c:v>
                </c:pt>
                <c:pt idx="506">
                  <c:v>6.2282342313996356E-7</c:v>
                </c:pt>
                <c:pt idx="507">
                  <c:v>6.2280309882388143E-7</c:v>
                </c:pt>
                <c:pt idx="508">
                  <c:v>6.227827755026343E-7</c:v>
                </c:pt>
                <c:pt idx="509">
                  <c:v>6.2276245317615771E-7</c:v>
                </c:pt>
                <c:pt idx="510">
                  <c:v>6.2274213184438642E-7</c:v>
                </c:pt>
                <c:pt idx="511">
                  <c:v>6.2272181150725522E-7</c:v>
                </c:pt>
                <c:pt idx="512">
                  <c:v>6.2270149216469973E-7</c:v>
                </c:pt>
                <c:pt idx="513">
                  <c:v>6.2268117381665462E-7</c:v>
                </c:pt>
                <c:pt idx="514">
                  <c:v>6.226608564630552E-7</c:v>
                </c:pt>
                <c:pt idx="515">
                  <c:v>6.2264054010383668E-7</c:v>
                </c:pt>
                <c:pt idx="516">
                  <c:v>6.2262022473893383E-7</c:v>
                </c:pt>
                <c:pt idx="517">
                  <c:v>6.2259991036828206E-7</c:v>
                </c:pt>
                <c:pt idx="518">
                  <c:v>6.2257959699181647E-7</c:v>
                </c:pt>
                <c:pt idx="519">
                  <c:v>6.2255928460947216E-7</c:v>
                </c:pt>
                <c:pt idx="520">
                  <c:v>6.2253897322118423E-7</c:v>
                </c:pt>
                <c:pt idx="521">
                  <c:v>6.2251866282688787E-7</c:v>
                </c:pt>
                <c:pt idx="522">
                  <c:v>6.2249835342651796E-7</c:v>
                </c:pt>
                <c:pt idx="523">
                  <c:v>6.2247804502000994E-7</c:v>
                </c:pt>
                <c:pt idx="524">
                  <c:v>6.2245773760729888E-7</c:v>
                </c:pt>
                <c:pt idx="525">
                  <c:v>6.2243743118831989E-7</c:v>
                </c:pt>
                <c:pt idx="526">
                  <c:v>6.2241712576300816E-7</c:v>
                </c:pt>
                <c:pt idx="527">
                  <c:v>6.2239682133129912E-7</c:v>
                </c:pt>
                <c:pt idx="528">
                  <c:v>6.2237651789312743E-7</c:v>
                </c:pt>
                <c:pt idx="529">
                  <c:v>6.2235621544842862E-7</c:v>
                </c:pt>
                <c:pt idx="530">
                  <c:v>6.2233591399713798E-7</c:v>
                </c:pt>
                <c:pt idx="531">
                  <c:v>6.2231561353919052E-7</c:v>
                </c:pt>
                <c:pt idx="532">
                  <c:v>6.2229531407452111E-7</c:v>
                </c:pt>
                <c:pt idx="533">
                  <c:v>6.2227501560306571E-7</c:v>
                </c:pt>
                <c:pt idx="534">
                  <c:v>6.2225471812475876E-7</c:v>
                </c:pt>
                <c:pt idx="535">
                  <c:v>6.2223442163953579E-7</c:v>
                </c:pt>
                <c:pt idx="536">
                  <c:v>6.2221412614733232E-7</c:v>
                </c:pt>
                <c:pt idx="537">
                  <c:v>6.2219383164808303E-7</c:v>
                </c:pt>
                <c:pt idx="538">
                  <c:v>6.2217353814172332E-7</c:v>
                </c:pt>
                <c:pt idx="539">
                  <c:v>6.2215324562818882E-7</c:v>
                </c:pt>
                <c:pt idx="540">
                  <c:v>6.221329541074142E-7</c:v>
                </c:pt>
                <c:pt idx="541">
                  <c:v>6.2211266357933531E-7</c:v>
                </c:pt>
                <c:pt idx="542">
                  <c:v>6.2209237404388691E-7</c:v>
                </c:pt>
                <c:pt idx="543">
                  <c:v>6.2207208550100411E-7</c:v>
                </c:pt>
                <c:pt idx="544">
                  <c:v>6.2205179795062264E-7</c:v>
                </c:pt>
                <c:pt idx="545">
                  <c:v>6.2203151139267769E-7</c:v>
                </c:pt>
                <c:pt idx="546">
                  <c:v>6.2201122582710416E-7</c:v>
                </c:pt>
                <c:pt idx="547">
                  <c:v>6.2199094125383756E-7</c:v>
                </c:pt>
                <c:pt idx="548">
                  <c:v>6.2197065767281352E-7</c:v>
                </c:pt>
                <c:pt idx="549">
                  <c:v>6.2195037508396671E-7</c:v>
                </c:pt>
                <c:pt idx="550">
                  <c:v>6.2193009348723276E-7</c:v>
                </c:pt>
                <c:pt idx="551">
                  <c:v>6.2190981288254707E-7</c:v>
                </c:pt>
                <c:pt idx="552">
                  <c:v>6.2188953326984476E-7</c:v>
                </c:pt>
                <c:pt idx="553">
                  <c:v>6.2186925464906101E-7</c:v>
                </c:pt>
                <c:pt idx="554">
                  <c:v>6.2184897702013145E-7</c:v>
                </c:pt>
                <c:pt idx="555">
                  <c:v>6.2182870038299108E-7</c:v>
                </c:pt>
                <c:pt idx="556">
                  <c:v>6.218084247375752E-7</c:v>
                </c:pt>
                <c:pt idx="557">
                  <c:v>6.2178815008381976E-7</c:v>
                </c:pt>
                <c:pt idx="558">
                  <c:v>6.2176787642165931E-7</c:v>
                </c:pt>
                <c:pt idx="559">
                  <c:v>6.217476037510295E-7</c:v>
                </c:pt>
                <c:pt idx="560">
                  <c:v>6.2172733207186583E-7</c:v>
                </c:pt>
                <c:pt idx="561">
                  <c:v>6.2170706138410351E-7</c:v>
                </c:pt>
                <c:pt idx="562">
                  <c:v>6.2168679168767795E-7</c:v>
                </c:pt>
                <c:pt idx="563">
                  <c:v>6.2166652298252457E-7</c:v>
                </c:pt>
                <c:pt idx="564">
                  <c:v>6.2164625526857835E-7</c:v>
                </c:pt>
                <c:pt idx="565">
                  <c:v>6.2162598854577493E-7</c:v>
                </c:pt>
                <c:pt idx="566">
                  <c:v>6.2160572281404981E-7</c:v>
                </c:pt>
                <c:pt idx="567">
                  <c:v>6.2158545807333811E-7</c:v>
                </c:pt>
                <c:pt idx="568">
                  <c:v>6.2156519432357544E-7</c:v>
                </c:pt>
                <c:pt idx="569">
                  <c:v>6.2154493156469721E-7</c:v>
                </c:pt>
                <c:pt idx="570">
                  <c:v>6.2152466979663853E-7</c:v>
                </c:pt>
                <c:pt idx="571">
                  <c:v>6.2150440901933491E-7</c:v>
                </c:pt>
                <c:pt idx="572">
                  <c:v>6.2148414923272219E-7</c:v>
                </c:pt>
                <c:pt idx="573">
                  <c:v>6.2146389043673536E-7</c:v>
                </c:pt>
                <c:pt idx="574">
                  <c:v>6.2144363263130962E-7</c:v>
                </c:pt>
                <c:pt idx="575">
                  <c:v>6.2142337581638092E-7</c:v>
                </c:pt>
                <c:pt idx="576">
                  <c:v>6.2140311999188424E-7</c:v>
                </c:pt>
                <c:pt idx="577">
                  <c:v>6.2138286515775521E-7</c:v>
                </c:pt>
                <c:pt idx="578">
                  <c:v>6.2136261131392946E-7</c:v>
                </c:pt>
                <c:pt idx="579">
                  <c:v>6.2134235846034209E-7</c:v>
                </c:pt>
                <c:pt idx="580">
                  <c:v>6.2132210659692849E-7</c:v>
                </c:pt>
                <c:pt idx="581">
                  <c:v>6.2130185572362474E-7</c:v>
                </c:pt>
                <c:pt idx="582">
                  <c:v>6.212816058403657E-7</c:v>
                </c:pt>
                <c:pt idx="583">
                  <c:v>6.2126135694708711E-7</c:v>
                </c:pt>
                <c:pt idx="584">
                  <c:v>6.2124110904372439E-7</c:v>
                </c:pt>
                <c:pt idx="585">
                  <c:v>6.2122086213021284E-7</c:v>
                </c:pt>
                <c:pt idx="586">
                  <c:v>6.2120061620648799E-7</c:v>
                </c:pt>
                <c:pt idx="587">
                  <c:v>6.2118037127248566E-7</c:v>
                </c:pt>
                <c:pt idx="588">
                  <c:v>6.2116012732814085E-7</c:v>
                </c:pt>
                <c:pt idx="589">
                  <c:v>6.2113988437338929E-7</c:v>
                </c:pt>
                <c:pt idx="590">
                  <c:v>6.2111964240816672E-7</c:v>
                </c:pt>
                <c:pt idx="591">
                  <c:v>6.2109940143240822E-7</c:v>
                </c:pt>
                <c:pt idx="592">
                  <c:v>6.2107916144604943E-7</c:v>
                </c:pt>
                <c:pt idx="593">
                  <c:v>6.2105892244902628E-7</c:v>
                </c:pt>
                <c:pt idx="594">
                  <c:v>6.2103868444127388E-7</c:v>
                </c:pt>
                <c:pt idx="595">
                  <c:v>6.2101844742272753E-7</c:v>
                </c:pt>
                <c:pt idx="596">
                  <c:v>6.2099821139332339E-7</c:v>
                </c:pt>
                <c:pt idx="597">
                  <c:v>6.2097797635299644E-7</c:v>
                </c:pt>
                <c:pt idx="598">
                  <c:v>6.2095774230168263E-7</c:v>
                </c:pt>
                <c:pt idx="599">
                  <c:v>6.2093750923931705E-7</c:v>
                </c:pt>
                <c:pt idx="600">
                  <c:v>6.2091727716583566E-7</c:v>
                </c:pt>
                <c:pt idx="601">
                  <c:v>6.2089704608117396E-7</c:v>
                </c:pt>
                <c:pt idx="602">
                  <c:v>6.2087681598526737E-7</c:v>
                </c:pt>
                <c:pt idx="603">
                  <c:v>6.2085658687805142E-7</c:v>
                </c:pt>
                <c:pt idx="604">
                  <c:v>6.2083635875946214E-7</c:v>
                </c:pt>
                <c:pt idx="605">
                  <c:v>6.2081613162943444E-7</c:v>
                </c:pt>
                <c:pt idx="606">
                  <c:v>6.2079590548790455E-7</c:v>
                </c:pt>
                <c:pt idx="607">
                  <c:v>6.207756803348077E-7</c:v>
                </c:pt>
                <c:pt idx="608">
                  <c:v>6.2075545617007928E-7</c:v>
                </c:pt>
                <c:pt idx="609">
                  <c:v>6.2073523299365515E-7</c:v>
                </c:pt>
                <c:pt idx="610">
                  <c:v>6.2071501080547123E-7</c:v>
                </c:pt>
                <c:pt idx="611">
                  <c:v>6.2069478960546253E-7</c:v>
                </c:pt>
                <c:pt idx="612">
                  <c:v>6.2067456939356487E-7</c:v>
                </c:pt>
                <c:pt idx="613">
                  <c:v>6.2065435016971432E-7</c:v>
                </c:pt>
                <c:pt idx="614">
                  <c:v>6.2063413193384575E-7</c:v>
                </c:pt>
                <c:pt idx="615">
                  <c:v>6.2061391468589552E-7</c:v>
                </c:pt>
                <c:pt idx="616">
                  <c:v>6.2059369842579875E-7</c:v>
                </c:pt>
                <c:pt idx="617">
                  <c:v>6.2057348315349136E-7</c:v>
                </c:pt>
                <c:pt idx="618">
                  <c:v>6.2055326886890877E-7</c:v>
                </c:pt>
                <c:pt idx="619">
                  <c:v>6.2053305557198693E-7</c:v>
                </c:pt>
                <c:pt idx="620">
                  <c:v>6.2051284326266114E-7</c:v>
                </c:pt>
                <c:pt idx="621">
                  <c:v>6.2049263194086734E-7</c:v>
                </c:pt>
                <c:pt idx="622">
                  <c:v>6.2047242160654128E-7</c:v>
                </c:pt>
                <c:pt idx="623">
                  <c:v>6.2045221225961814E-7</c:v>
                </c:pt>
                <c:pt idx="624">
                  <c:v>6.2043200390003409E-7</c:v>
                </c:pt>
                <c:pt idx="625">
                  <c:v>6.2041179652772475E-7</c:v>
                </c:pt>
                <c:pt idx="626">
                  <c:v>6.2039159014262553E-7</c:v>
                </c:pt>
                <c:pt idx="627">
                  <c:v>6.203713847446726E-7</c:v>
                </c:pt>
                <c:pt idx="628">
                  <c:v>6.2035118033380135E-7</c:v>
                </c:pt>
                <c:pt idx="629">
                  <c:v>6.2033097690994721E-7</c:v>
                </c:pt>
                <c:pt idx="630">
                  <c:v>6.2031077447304633E-7</c:v>
                </c:pt>
                <c:pt idx="631">
                  <c:v>6.2029057302303444E-7</c:v>
                </c:pt>
                <c:pt idx="632">
                  <c:v>6.2027037255984675E-7</c:v>
                </c:pt>
                <c:pt idx="633">
                  <c:v>6.2025017308341951E-7</c:v>
                </c:pt>
                <c:pt idx="634">
                  <c:v>6.2022997459368846E-7</c:v>
                </c:pt>
                <c:pt idx="635">
                  <c:v>6.2020977709058891E-7</c:v>
                </c:pt>
                <c:pt idx="636">
                  <c:v>6.2018958057405721E-7</c:v>
                </c:pt>
                <c:pt idx="637">
                  <c:v>6.2016938504402847E-7</c:v>
                </c:pt>
                <c:pt idx="638">
                  <c:v>6.2014919050043885E-7</c:v>
                </c:pt>
                <c:pt idx="639">
                  <c:v>6.2012899694322385E-7</c:v>
                </c:pt>
                <c:pt idx="640">
                  <c:v>6.2010880437231954E-7</c:v>
                </c:pt>
                <c:pt idx="641">
                  <c:v>6.2008861278766143E-7</c:v>
                </c:pt>
                <c:pt idx="642">
                  <c:v>6.2006842218918525E-7</c:v>
                </c:pt>
                <c:pt idx="643">
                  <c:v>6.2004823257682715E-7</c:v>
                </c:pt>
                <c:pt idx="644">
                  <c:v>6.2002804395052255E-7</c:v>
                </c:pt>
                <c:pt idx="645">
                  <c:v>6.200078563102073E-7</c:v>
                </c:pt>
                <c:pt idx="646">
                  <c:v>6.1998766965581743E-7</c:v>
                </c:pt>
                <c:pt idx="647">
                  <c:v>6.1996748398728846E-7</c:v>
                </c:pt>
                <c:pt idx="648">
                  <c:v>6.1994729930455645E-7</c:v>
                </c:pt>
                <c:pt idx="649">
                  <c:v>6.1992711560755713E-7</c:v>
                </c:pt>
                <c:pt idx="650">
                  <c:v>6.1990693289622591E-7</c:v>
                </c:pt>
                <c:pt idx="651">
                  <c:v>6.1988675117049904E-7</c:v>
                </c:pt>
                <c:pt idx="652">
                  <c:v>6.1986657043031249E-7</c:v>
                </c:pt>
                <c:pt idx="653">
                  <c:v>6.1984639067560165E-7</c:v>
                </c:pt>
                <c:pt idx="654">
                  <c:v>6.1982621190630247E-7</c:v>
                </c:pt>
                <c:pt idx="655">
                  <c:v>6.1980603412235121E-7</c:v>
                </c:pt>
                <c:pt idx="656">
                  <c:v>6.1978585732368318E-7</c:v>
                </c:pt>
                <c:pt idx="657">
                  <c:v>6.1976568151023444E-7</c:v>
                </c:pt>
                <c:pt idx="658">
                  <c:v>6.1974550668194112E-7</c:v>
                </c:pt>
                <c:pt idx="659">
                  <c:v>6.1972533283873865E-7</c:v>
                </c:pt>
                <c:pt idx="660">
                  <c:v>6.1970515998056308E-7</c:v>
                </c:pt>
                <c:pt idx="661">
                  <c:v>6.1968498810735035E-7</c:v>
                </c:pt>
                <c:pt idx="662">
                  <c:v>6.1966481721903608E-7</c:v>
                </c:pt>
                <c:pt idx="663">
                  <c:v>6.1964464731555633E-7</c:v>
                </c:pt>
                <c:pt idx="664">
                  <c:v>6.1962447839684725E-7</c:v>
                </c:pt>
                <c:pt idx="665">
                  <c:v>6.1960431046284414E-7</c:v>
                </c:pt>
                <c:pt idx="666">
                  <c:v>6.1958414351348338E-7</c:v>
                </c:pt>
                <c:pt idx="667">
                  <c:v>6.195639775487009E-7</c:v>
                </c:pt>
                <c:pt idx="668">
                  <c:v>6.1954381256843212E-7</c:v>
                </c:pt>
                <c:pt idx="669">
                  <c:v>6.1952364857261362E-7</c:v>
                </c:pt>
                <c:pt idx="670">
                  <c:v>6.1950348556118092E-7</c:v>
                </c:pt>
                <c:pt idx="671">
                  <c:v>6.1948332353406975E-7</c:v>
                </c:pt>
                <c:pt idx="672">
                  <c:v>6.1946316249121637E-7</c:v>
                </c:pt>
                <c:pt idx="673">
                  <c:v>6.1944300243255683E-7</c:v>
                </c:pt>
                <c:pt idx="674">
                  <c:v>6.1942284335802665E-7</c:v>
                </c:pt>
                <c:pt idx="675">
                  <c:v>6.1940268526756209E-7</c:v>
                </c:pt>
                <c:pt idx="676">
                  <c:v>6.1938252816109909E-7</c:v>
                </c:pt>
                <c:pt idx="677">
                  <c:v>6.1936237203857339E-7</c:v>
                </c:pt>
                <c:pt idx="678">
                  <c:v>6.1934221689992113E-7</c:v>
                </c:pt>
                <c:pt idx="679">
                  <c:v>6.1932206274507848E-7</c:v>
                </c:pt>
                <c:pt idx="680">
                  <c:v>6.1930190957398106E-7</c:v>
                </c:pt>
                <c:pt idx="681">
                  <c:v>6.1928175738656481E-7</c:v>
                </c:pt>
                <c:pt idx="682">
                  <c:v>6.19261606182766E-7</c:v>
                </c:pt>
                <c:pt idx="683">
                  <c:v>6.1924145596252035E-7</c:v>
                </c:pt>
                <c:pt idx="684">
                  <c:v>6.1922130672576402E-7</c:v>
                </c:pt>
                <c:pt idx="685">
                  <c:v>6.1920115847243316E-7</c:v>
                </c:pt>
                <c:pt idx="686">
                  <c:v>6.191810112024633E-7</c:v>
                </c:pt>
                <c:pt idx="687">
                  <c:v>6.191608649157908E-7</c:v>
                </c:pt>
                <c:pt idx="688">
                  <c:v>6.1914071961235192E-7</c:v>
                </c:pt>
                <c:pt idx="689">
                  <c:v>6.1912057529208197E-7</c:v>
                </c:pt>
                <c:pt idx="690">
                  <c:v>6.1910043195491774E-7</c:v>
                </c:pt>
                <c:pt idx="691">
                  <c:v>6.1908028960079475E-7</c:v>
                </c:pt>
                <c:pt idx="692">
                  <c:v>6.1906014822964905E-7</c:v>
                </c:pt>
                <c:pt idx="693">
                  <c:v>6.1904000784141679E-7</c:v>
                </c:pt>
                <c:pt idx="694">
                  <c:v>6.1901986843603434E-7</c:v>
                </c:pt>
                <c:pt idx="695">
                  <c:v>6.1899973001343722E-7</c:v>
                </c:pt>
                <c:pt idx="696">
                  <c:v>6.1897959257356159E-7</c:v>
                </c:pt>
                <c:pt idx="697">
                  <c:v>6.1895945611634391E-7</c:v>
                </c:pt>
                <c:pt idx="698">
                  <c:v>6.1893932064171971E-7</c:v>
                </c:pt>
                <c:pt idx="699">
                  <c:v>6.1891918614962535E-7</c:v>
                </c:pt>
                <c:pt idx="700">
                  <c:v>6.188990526399971E-7</c:v>
                </c:pt>
                <c:pt idx="701">
                  <c:v>6.1887892011277078E-7</c:v>
                </c:pt>
                <c:pt idx="702">
                  <c:v>6.1885878856788236E-7</c:v>
                </c:pt>
                <c:pt idx="703">
                  <c:v>6.1883865800526828E-7</c:v>
                </c:pt>
                <c:pt idx="704">
                  <c:v>6.1881852842486419E-7</c:v>
                </c:pt>
                <c:pt idx="705">
                  <c:v>6.1879839982660645E-7</c:v>
                </c:pt>
                <c:pt idx="706">
                  <c:v>6.1877827221043132E-7</c:v>
                </c:pt>
                <c:pt idx="707">
                  <c:v>6.1875814557627475E-7</c:v>
                </c:pt>
                <c:pt idx="708">
                  <c:v>6.1873801992407267E-7</c:v>
                </c:pt>
                <c:pt idx="709">
                  <c:v>6.1871789525376177E-7</c:v>
                </c:pt>
                <c:pt idx="710">
                  <c:v>6.1869777156527735E-7</c:v>
                </c:pt>
                <c:pt idx="711">
                  <c:v>6.1867764885855632E-7</c:v>
                </c:pt>
                <c:pt idx="712">
                  <c:v>6.1865752713353462E-7</c:v>
                </c:pt>
                <c:pt idx="713">
                  <c:v>6.1863740639014788E-7</c:v>
                </c:pt>
                <c:pt idx="714">
                  <c:v>6.1861728662833276E-7</c:v>
                </c:pt>
                <c:pt idx="715">
                  <c:v>6.1859716784802545E-7</c:v>
                </c:pt>
                <c:pt idx="716">
                  <c:v>6.1857705004916176E-7</c:v>
                </c:pt>
                <c:pt idx="717">
                  <c:v>6.1855693323167806E-7</c:v>
                </c:pt>
                <c:pt idx="718">
                  <c:v>6.1853681739551073E-7</c:v>
                </c:pt>
                <c:pt idx="719">
                  <c:v>6.185167025405955E-7</c:v>
                </c:pt>
                <c:pt idx="720">
                  <c:v>6.1849658866686882E-7</c:v>
                </c:pt>
                <c:pt idx="721">
                  <c:v>6.1847647577426688E-7</c:v>
                </c:pt>
                <c:pt idx="722">
                  <c:v>6.1845636386272591E-7</c:v>
                </c:pt>
                <c:pt idx="723">
                  <c:v>6.1843625293218187E-7</c:v>
                </c:pt>
                <c:pt idx="724">
                  <c:v>6.1841614298257122E-7</c:v>
                </c:pt>
                <c:pt idx="725">
                  <c:v>6.1839603401382992E-7</c:v>
                </c:pt>
                <c:pt idx="726">
                  <c:v>6.1837592602589422E-7</c:v>
                </c:pt>
                <c:pt idx="727">
                  <c:v>6.183558190187007E-7</c:v>
                </c:pt>
                <c:pt idx="728">
                  <c:v>6.1833571299218509E-7</c:v>
                </c:pt>
                <c:pt idx="729">
                  <c:v>6.1831560794628387E-7</c:v>
                </c:pt>
                <c:pt idx="730">
                  <c:v>6.182955038809335E-7</c:v>
                </c:pt>
                <c:pt idx="731">
                  <c:v>6.1827540079606961E-7</c:v>
                </c:pt>
                <c:pt idx="732">
                  <c:v>6.182552986916291E-7</c:v>
                </c:pt>
                <c:pt idx="733">
                  <c:v>6.1823519756754781E-7</c:v>
                </c:pt>
                <c:pt idx="734">
                  <c:v>6.18215097423762E-7</c:v>
                </c:pt>
                <c:pt idx="735">
                  <c:v>6.1819499826020802E-7</c:v>
                </c:pt>
                <c:pt idx="736">
                  <c:v>6.1817490007682226E-7</c:v>
                </c:pt>
                <c:pt idx="737">
                  <c:v>6.1815480287354065E-7</c:v>
                </c:pt>
                <c:pt idx="738">
                  <c:v>6.1813470665029977E-7</c:v>
                </c:pt>
                <c:pt idx="739">
                  <c:v>6.1811461140703588E-7</c:v>
                </c:pt>
                <c:pt idx="740">
                  <c:v>6.1809451714368514E-7</c:v>
                </c:pt>
                <c:pt idx="741">
                  <c:v>6.180744238601838E-7</c:v>
                </c:pt>
                <c:pt idx="742">
                  <c:v>6.1805433155646845E-7</c:v>
                </c:pt>
                <c:pt idx="743">
                  <c:v>6.1803424023247524E-7</c:v>
                </c:pt>
                <c:pt idx="744">
                  <c:v>6.1801414988814001E-7</c:v>
                </c:pt>
                <c:pt idx="745">
                  <c:v>6.1799406052339987E-7</c:v>
                </c:pt>
                <c:pt idx="746">
                  <c:v>6.1797397213819044E-7</c:v>
                </c:pt>
                <c:pt idx="747">
                  <c:v>6.179538847324484E-7</c:v>
                </c:pt>
                <c:pt idx="748">
                  <c:v>6.1793379830611023E-7</c:v>
                </c:pt>
                <c:pt idx="749">
                  <c:v>6.1791371285911187E-7</c:v>
                </c:pt>
                <c:pt idx="750">
                  <c:v>6.1789362839138969E-7</c:v>
                </c:pt>
                <c:pt idx="751">
                  <c:v>6.1787354490288048E-7</c:v>
                </c:pt>
                <c:pt idx="752">
                  <c:v>6.1785346239352007E-7</c:v>
                </c:pt>
                <c:pt idx="753">
                  <c:v>6.1783338086324526E-7</c:v>
                </c:pt>
                <c:pt idx="754">
                  <c:v>6.178133003119921E-7</c:v>
                </c:pt>
                <c:pt idx="755">
                  <c:v>6.1779322073969673E-7</c:v>
                </c:pt>
                <c:pt idx="756">
                  <c:v>6.1777314214629595E-7</c:v>
                </c:pt>
                <c:pt idx="757">
                  <c:v>6.1775306453172624E-7</c:v>
                </c:pt>
                <c:pt idx="758">
                  <c:v>6.1773298789592331E-7</c:v>
                </c:pt>
                <c:pt idx="759">
                  <c:v>6.1771291223882408E-7</c:v>
                </c:pt>
                <c:pt idx="760">
                  <c:v>6.1769283756036512E-7</c:v>
                </c:pt>
                <c:pt idx="761">
                  <c:v>6.1767276386048215E-7</c:v>
                </c:pt>
                <c:pt idx="762">
                  <c:v>6.1765269113911198E-7</c:v>
                </c:pt>
                <c:pt idx="763">
                  <c:v>6.1763261939619117E-7</c:v>
                </c:pt>
                <c:pt idx="764">
                  <c:v>6.1761254863165588E-7</c:v>
                </c:pt>
                <c:pt idx="765">
                  <c:v>6.1759247884544249E-7</c:v>
                </c:pt>
                <c:pt idx="766">
                  <c:v>6.1757241003748756E-7</c:v>
                </c:pt>
                <c:pt idx="767">
                  <c:v>6.1755234220772736E-7</c:v>
                </c:pt>
                <c:pt idx="768">
                  <c:v>6.1753227535609825E-7</c:v>
                </c:pt>
                <c:pt idx="769">
                  <c:v>6.1751220948253725E-7</c:v>
                </c:pt>
                <c:pt idx="770">
                  <c:v>6.1749214458697996E-7</c:v>
                </c:pt>
                <c:pt idx="771">
                  <c:v>6.174720806693633E-7</c:v>
                </c:pt>
                <c:pt idx="772">
                  <c:v>6.1745201772962393E-7</c:v>
                </c:pt>
                <c:pt idx="773">
                  <c:v>6.1743195576769782E-7</c:v>
                </c:pt>
                <c:pt idx="774">
                  <c:v>6.1741189478352184E-7</c:v>
                </c:pt>
                <c:pt idx="775">
                  <c:v>6.1739183477703217E-7</c:v>
                </c:pt>
                <c:pt idx="776">
                  <c:v>6.1737177574816526E-7</c:v>
                </c:pt>
                <c:pt idx="777">
                  <c:v>6.1735171769685759E-7</c:v>
                </c:pt>
                <c:pt idx="778">
                  <c:v>6.1733166062304607E-7</c:v>
                </c:pt>
                <c:pt idx="779">
                  <c:v>6.1731160452666651E-7</c:v>
                </c:pt>
                <c:pt idx="780">
                  <c:v>6.1729154940765583E-7</c:v>
                </c:pt>
                <c:pt idx="781">
                  <c:v>6.172714952659506E-7</c:v>
                </c:pt>
                <c:pt idx="782">
                  <c:v>6.1725144210148698E-7</c:v>
                </c:pt>
                <c:pt idx="783">
                  <c:v>6.1723138991420164E-7</c:v>
                </c:pt>
                <c:pt idx="784">
                  <c:v>6.1721133870403138E-7</c:v>
                </c:pt>
                <c:pt idx="785">
                  <c:v>6.1719128847091236E-7</c:v>
                </c:pt>
                <c:pt idx="786">
                  <c:v>6.1717123921478104E-7</c:v>
                </c:pt>
                <c:pt idx="787">
                  <c:v>6.1715119093557433E-7</c:v>
                </c:pt>
                <c:pt idx="788">
                  <c:v>6.1713114363322826E-7</c:v>
                </c:pt>
                <c:pt idx="789">
                  <c:v>6.1711109730767954E-7</c:v>
                </c:pt>
                <c:pt idx="790">
                  <c:v>6.1709105195886525E-7</c:v>
                </c:pt>
                <c:pt idx="791">
                  <c:v>6.1707100758672115E-7</c:v>
                </c:pt>
                <c:pt idx="792">
                  <c:v>6.1705096419118411E-7</c:v>
                </c:pt>
                <c:pt idx="793">
                  <c:v>6.1703092177219104E-7</c:v>
                </c:pt>
                <c:pt idx="794">
                  <c:v>6.1701088032967778E-7</c:v>
                </c:pt>
                <c:pt idx="795">
                  <c:v>6.1699083986358164E-7</c:v>
                </c:pt>
                <c:pt idx="796">
                  <c:v>6.1697080037383888E-7</c:v>
                </c:pt>
                <c:pt idx="797">
                  <c:v>6.1695076186038577E-7</c:v>
                </c:pt>
                <c:pt idx="798">
                  <c:v>6.169307243231591E-7</c:v>
                </c:pt>
                <c:pt idx="799">
                  <c:v>6.1691068776209586E-7</c:v>
                </c:pt>
                <c:pt idx="800">
                  <c:v>6.16890652177132E-7</c:v>
                </c:pt>
                <c:pt idx="801">
                  <c:v>6.1687061756820474E-7</c:v>
                </c:pt>
                <c:pt idx="802">
                  <c:v>6.1685058393525012E-7</c:v>
                </c:pt>
                <c:pt idx="803">
                  <c:v>6.1683055127820505E-7</c:v>
                </c:pt>
                <c:pt idx="804">
                  <c:v>6.1681051959700619E-7</c:v>
                </c:pt>
                <c:pt idx="805">
                  <c:v>6.1679048889158993E-7</c:v>
                </c:pt>
                <c:pt idx="806">
                  <c:v>6.1677045916189326E-7</c:v>
                </c:pt>
                <c:pt idx="807">
                  <c:v>6.1675043040785265E-7</c:v>
                </c:pt>
                <c:pt idx="808">
                  <c:v>6.1673040262940426E-7</c:v>
                </c:pt>
                <c:pt idx="809">
                  <c:v>6.1671037582648531E-7</c:v>
                </c:pt>
                <c:pt idx="810">
                  <c:v>6.1669034999903247E-7</c:v>
                </c:pt>
                <c:pt idx="811">
                  <c:v>6.1667032514698191E-7</c:v>
                </c:pt>
                <c:pt idx="812">
                  <c:v>6.1665030127027062E-7</c:v>
                </c:pt>
                <c:pt idx="813">
                  <c:v>6.166302783688354E-7</c:v>
                </c:pt>
                <c:pt idx="814">
                  <c:v>6.166102564426125E-7</c:v>
                </c:pt>
                <c:pt idx="815">
                  <c:v>6.1659023549153883E-7</c:v>
                </c:pt>
                <c:pt idx="816">
                  <c:v>6.1657021551555127E-7</c:v>
                </c:pt>
                <c:pt idx="817">
                  <c:v>6.165501965145863E-7</c:v>
                </c:pt>
                <c:pt idx="818">
                  <c:v>6.165301784885804E-7</c:v>
                </c:pt>
                <c:pt idx="819">
                  <c:v>6.1651016143747056E-7</c:v>
                </c:pt>
                <c:pt idx="820">
                  <c:v>6.1649014536119315E-7</c:v>
                </c:pt>
                <c:pt idx="821">
                  <c:v>6.1647013025968517E-7</c:v>
                </c:pt>
                <c:pt idx="822">
                  <c:v>6.1645011613288342E-7</c:v>
                </c:pt>
                <c:pt idx="823">
                  <c:v>6.1643010298072425E-7</c:v>
                </c:pt>
                <c:pt idx="824">
                  <c:v>6.1641009080314447E-7</c:v>
                </c:pt>
                <c:pt idx="825">
                  <c:v>6.1639007960008128E-7</c:v>
                </c:pt>
                <c:pt idx="826">
                  <c:v>6.1637006937147074E-7</c:v>
                </c:pt>
                <c:pt idx="827">
                  <c:v>6.1635006011725005E-7</c:v>
                </c:pt>
                <c:pt idx="828">
                  <c:v>6.1633005183735548E-7</c:v>
                </c:pt>
                <c:pt idx="829">
                  <c:v>6.1631004453172445E-7</c:v>
                </c:pt>
                <c:pt idx="830">
                  <c:v>6.1629003820029301E-7</c:v>
                </c:pt>
                <c:pt idx="831">
                  <c:v>6.1627003284299849E-7</c:v>
                </c:pt>
                <c:pt idx="832">
                  <c:v>6.1625002845977703E-7</c:v>
                </c:pt>
                <c:pt idx="833">
                  <c:v>6.1623002505056585E-7</c:v>
                </c:pt>
                <c:pt idx="834">
                  <c:v>6.1621002261530174E-7</c:v>
                </c:pt>
                <c:pt idx="835">
                  <c:v>6.1619002115392128E-7</c:v>
                </c:pt>
                <c:pt idx="836">
                  <c:v>6.1617002066636115E-7</c:v>
                </c:pt>
                <c:pt idx="837">
                  <c:v>6.1615002115255857E-7</c:v>
                </c:pt>
                <c:pt idx="838">
                  <c:v>6.1613002261245011E-7</c:v>
                </c:pt>
                <c:pt idx="839">
                  <c:v>6.1611002504597214E-7</c:v>
                </c:pt>
                <c:pt idx="840">
                  <c:v>6.160900284530622E-7</c:v>
                </c:pt>
                <c:pt idx="841">
                  <c:v>6.1607003283365644E-7</c:v>
                </c:pt>
                <c:pt idx="842">
                  <c:v>6.1605003818769196E-7</c:v>
                </c:pt>
                <c:pt idx="843">
                  <c:v>6.1603004451510587E-7</c:v>
                </c:pt>
                <c:pt idx="844">
                  <c:v>6.1601005181583434E-7</c:v>
                </c:pt>
                <c:pt idx="845">
                  <c:v>6.1599006008981456E-7</c:v>
                </c:pt>
                <c:pt idx="846">
                  <c:v>6.1597006933698355E-7</c:v>
                </c:pt>
                <c:pt idx="847">
                  <c:v>6.1595007955727777E-7</c:v>
                </c:pt>
                <c:pt idx="848">
                  <c:v>6.1593009075063445E-7</c:v>
                </c:pt>
                <c:pt idx="849">
                  <c:v>6.1591010291699005E-7</c:v>
                </c:pt>
                <c:pt idx="850">
                  <c:v>6.1589011605628168E-7</c:v>
                </c:pt>
                <c:pt idx="851">
                  <c:v>6.1587013016844591E-7</c:v>
                </c:pt>
                <c:pt idx="852">
                  <c:v>6.1585014525341997E-7</c:v>
                </c:pt>
                <c:pt idx="853">
                  <c:v>6.1583016131114043E-7</c:v>
                </c:pt>
                <c:pt idx="854">
                  <c:v>6.1581017834154419E-7</c:v>
                </c:pt>
                <c:pt idx="855">
                  <c:v>6.1579019634456846E-7</c:v>
                </c:pt>
                <c:pt idx="856">
                  <c:v>6.1577021532014971E-7</c:v>
                </c:pt>
                <c:pt idx="857">
                  <c:v>6.1575023526822494E-7</c:v>
                </c:pt>
                <c:pt idx="858">
                  <c:v>6.1573025618873127E-7</c:v>
                </c:pt>
                <c:pt idx="859">
                  <c:v>6.1571027808160549E-7</c:v>
                </c:pt>
                <c:pt idx="860">
                  <c:v>6.1569030094678426E-7</c:v>
                </c:pt>
                <c:pt idx="861">
                  <c:v>6.1567032478420472E-7</c:v>
                </c:pt>
                <c:pt idx="862">
                  <c:v>6.1565034959380353E-7</c:v>
                </c:pt>
                <c:pt idx="863">
                  <c:v>6.1563037537551792E-7</c:v>
                </c:pt>
                <c:pt idx="864">
                  <c:v>6.1561040212928478E-7</c:v>
                </c:pt>
                <c:pt idx="865">
                  <c:v>6.1559042985504068E-7</c:v>
                </c:pt>
                <c:pt idx="866">
                  <c:v>6.1557045855272295E-7</c:v>
                </c:pt>
                <c:pt idx="867">
                  <c:v>6.1555048822226859E-7</c:v>
                </c:pt>
                <c:pt idx="868">
                  <c:v>6.1553051886361418E-7</c:v>
                </c:pt>
                <c:pt idx="869">
                  <c:v>6.1551055047669693E-7</c:v>
                </c:pt>
                <c:pt idx="870">
                  <c:v>6.1549058306145352E-7</c:v>
                </c:pt>
                <c:pt idx="871">
                  <c:v>6.1547061661782128E-7</c:v>
                </c:pt>
                <c:pt idx="872">
                  <c:v>6.1545065114573689E-7</c:v>
                </c:pt>
                <c:pt idx="873">
                  <c:v>6.1543068664513756E-7</c:v>
                </c:pt>
                <c:pt idx="874">
                  <c:v>6.1541072311595977E-7</c:v>
                </c:pt>
                <c:pt idx="875">
                  <c:v>6.1539076055814104E-7</c:v>
                </c:pt>
                <c:pt idx="876">
                  <c:v>6.1537079897161817E-7</c:v>
                </c:pt>
                <c:pt idx="877">
                  <c:v>6.1535083835632806E-7</c:v>
                </c:pt>
                <c:pt idx="878">
                  <c:v>6.153308787122078E-7</c:v>
                </c:pt>
                <c:pt idx="879">
                  <c:v>6.1531092003919441E-7</c:v>
                </c:pt>
                <c:pt idx="880">
                  <c:v>6.1529096233722478E-7</c:v>
                </c:pt>
                <c:pt idx="881">
                  <c:v>6.1527100560623611E-7</c:v>
                </c:pt>
                <c:pt idx="882">
                  <c:v>6.1525104984616543E-7</c:v>
                </c:pt>
                <c:pt idx="883">
                  <c:v>6.1523109505694929E-7</c:v>
                </c:pt>
                <c:pt idx="884">
                  <c:v>6.1521114123852503E-7</c:v>
                </c:pt>
                <c:pt idx="885">
                  <c:v>6.1519118839082996E-7</c:v>
                </c:pt>
                <c:pt idx="886">
                  <c:v>6.1517123651380066E-7</c:v>
                </c:pt>
                <c:pt idx="887">
                  <c:v>6.1515128560737424E-7</c:v>
                </c:pt>
                <c:pt idx="888">
                  <c:v>6.1513133567148823E-7</c:v>
                </c:pt>
                <c:pt idx="889">
                  <c:v>6.1511138670607899E-7</c:v>
                </c:pt>
                <c:pt idx="890">
                  <c:v>6.1509143871108417E-7</c:v>
                </c:pt>
                <c:pt idx="891">
                  <c:v>6.1507149168644034E-7</c:v>
                </c:pt>
                <c:pt idx="892">
                  <c:v>6.1505154563208493E-7</c:v>
                </c:pt>
                <c:pt idx="893">
                  <c:v>6.1503160054795483E-7</c:v>
                </c:pt>
                <c:pt idx="894">
                  <c:v>6.1501165643398725E-7</c:v>
                </c:pt>
                <c:pt idx="895">
                  <c:v>6.1499171329011889E-7</c:v>
                </c:pt>
                <c:pt idx="896">
                  <c:v>6.1497177111628717E-7</c:v>
                </c:pt>
                <c:pt idx="897">
                  <c:v>6.149518299124294E-7</c:v>
                </c:pt>
                <c:pt idx="898">
                  <c:v>6.1493188967848216E-7</c:v>
                </c:pt>
                <c:pt idx="899">
                  <c:v>6.1491195041438268E-7</c:v>
                </c:pt>
                <c:pt idx="900">
                  <c:v>6.1489201212006858E-7</c:v>
                </c:pt>
                <c:pt idx="901">
                  <c:v>6.1487207479547633E-7</c:v>
                </c:pt>
                <c:pt idx="902">
                  <c:v>6.1485213844054337E-7</c:v>
                </c:pt>
                <c:pt idx="903">
                  <c:v>6.1483220305520681E-7</c:v>
                </c:pt>
                <c:pt idx="904">
                  <c:v>6.1481226863940353E-7</c:v>
                </c:pt>
                <c:pt idx="905">
                  <c:v>6.1479233519307075E-7</c:v>
                </c:pt>
                <c:pt idx="906">
                  <c:v>6.14772402716146E-7</c:v>
                </c:pt>
                <c:pt idx="907">
                  <c:v>6.1475247120856586E-7</c:v>
                </c:pt>
                <c:pt idx="908">
                  <c:v>6.1473254067026776E-7</c:v>
                </c:pt>
                <c:pt idx="909">
                  <c:v>6.1471261110118902E-7</c:v>
                </c:pt>
                <c:pt idx="910">
                  <c:v>6.1469268250126631E-7</c:v>
                </c:pt>
                <c:pt idx="911">
                  <c:v>6.1467275487043739E-7</c:v>
                </c:pt>
                <c:pt idx="912">
                  <c:v>6.1465282820863894E-7</c:v>
                </c:pt>
                <c:pt idx="913">
                  <c:v>6.1463290251580848E-7</c:v>
                </c:pt>
                <c:pt idx="914">
                  <c:v>6.1461297779188281E-7</c:v>
                </c:pt>
                <c:pt idx="915">
                  <c:v>6.1459305403679957E-7</c:v>
                </c:pt>
                <c:pt idx="916">
                  <c:v>6.1457313125049534E-7</c:v>
                </c:pt>
                <c:pt idx="917">
                  <c:v>6.1455320943290785E-7</c:v>
                </c:pt>
                <c:pt idx="918">
                  <c:v>6.1453328858397421E-7</c:v>
                </c:pt>
                <c:pt idx="919">
                  <c:v>6.1451336870363144E-7</c:v>
                </c:pt>
                <c:pt idx="920">
                  <c:v>6.1449344979181673E-7</c:v>
                </c:pt>
                <c:pt idx="921">
                  <c:v>6.1447353184846773E-7</c:v>
                </c:pt>
                <c:pt idx="922">
                  <c:v>6.1445361487352102E-7</c:v>
                </c:pt>
                <c:pt idx="923">
                  <c:v>6.1443369886691434E-7</c:v>
                </c:pt>
                <c:pt idx="924">
                  <c:v>6.144137838285848E-7</c:v>
                </c:pt>
                <c:pt idx="925">
                  <c:v>6.1439386975846929E-7</c:v>
                </c:pt>
                <c:pt idx="926">
                  <c:v>6.1437395665650535E-7</c:v>
                </c:pt>
                <c:pt idx="927">
                  <c:v>6.1435404452263039E-7</c:v>
                </c:pt>
                <c:pt idx="928">
                  <c:v>6.1433413335678122E-7</c:v>
                </c:pt>
                <c:pt idx="929">
                  <c:v>6.1431422315889525E-7</c:v>
                </c:pt>
                <c:pt idx="930">
                  <c:v>6.1429431392891012E-7</c:v>
                </c:pt>
                <c:pt idx="931">
                  <c:v>6.1427440566676252E-7</c:v>
                </c:pt>
                <c:pt idx="932">
                  <c:v>6.1425449837238998E-7</c:v>
                </c:pt>
                <c:pt idx="933">
                  <c:v>6.1423459204573003E-7</c:v>
                </c:pt>
                <c:pt idx="934">
                  <c:v>6.1421468668671968E-7</c:v>
                </c:pt>
                <c:pt idx="935">
                  <c:v>6.1419478229529602E-7</c:v>
                </c:pt>
                <c:pt idx="936">
                  <c:v>6.141748788713968E-7</c:v>
                </c:pt>
                <c:pt idx="937">
                  <c:v>6.1415497641495872E-7</c:v>
                </c:pt>
                <c:pt idx="938">
                  <c:v>6.141350749259195E-7</c:v>
                </c:pt>
                <c:pt idx="939">
                  <c:v>6.1411517440421668E-7</c:v>
                </c:pt>
                <c:pt idx="940">
                  <c:v>6.1409527484978695E-7</c:v>
                </c:pt>
                <c:pt idx="941">
                  <c:v>6.1407537626256794E-7</c:v>
                </c:pt>
                <c:pt idx="942">
                  <c:v>6.1405547864249719E-7</c:v>
                </c:pt>
                <c:pt idx="943">
                  <c:v>6.1403558198951159E-7</c:v>
                </c:pt>
                <c:pt idx="944">
                  <c:v>6.1401568630354888E-7</c:v>
                </c:pt>
                <c:pt idx="945">
                  <c:v>6.1399579158454617E-7</c:v>
                </c:pt>
                <c:pt idx="946">
                  <c:v>6.1397589783244068E-7</c:v>
                </c:pt>
                <c:pt idx="947">
                  <c:v>6.1395600504716982E-7</c:v>
                </c:pt>
                <c:pt idx="948">
                  <c:v>6.1393611322867125E-7</c:v>
                </c:pt>
                <c:pt idx="949">
                  <c:v>6.1391622237688195E-7</c:v>
                </c:pt>
                <c:pt idx="950">
                  <c:v>6.1389633249173936E-7</c:v>
                </c:pt>
                <c:pt idx="951">
                  <c:v>6.1387644357318111E-7</c:v>
                </c:pt>
                <c:pt idx="952">
                  <c:v>6.1385655562114421E-7</c:v>
                </c:pt>
                <c:pt idx="953">
                  <c:v>6.1383666863556618E-7</c:v>
                </c:pt>
                <c:pt idx="954">
                  <c:v>6.1381678261638466E-7</c:v>
                </c:pt>
                <c:pt idx="955">
                  <c:v>6.1379689756353676E-7</c:v>
                </c:pt>
                <c:pt idx="956">
                  <c:v>6.1377701347695959E-7</c:v>
                </c:pt>
                <c:pt idx="957">
                  <c:v>6.1375713035659121E-7</c:v>
                </c:pt>
                <c:pt idx="958">
                  <c:v>6.1373724820236841E-7</c:v>
                </c:pt>
                <c:pt idx="959">
                  <c:v>6.1371736701422883E-7</c:v>
                </c:pt>
                <c:pt idx="960">
                  <c:v>6.136974867921102E-7</c:v>
                </c:pt>
                <c:pt idx="961">
                  <c:v>6.1367760753594943E-7</c:v>
                </c:pt>
                <c:pt idx="962">
                  <c:v>6.1365772924568405E-7</c:v>
                </c:pt>
                <c:pt idx="963">
                  <c:v>6.136378519212519E-7</c:v>
                </c:pt>
                <c:pt idx="964">
                  <c:v>6.1361797556258988E-7</c:v>
                </c:pt>
                <c:pt idx="965">
                  <c:v>6.1359810016963574E-7</c:v>
                </c:pt>
                <c:pt idx="966">
                  <c:v>6.135782257423269E-7</c:v>
                </c:pt>
                <c:pt idx="967">
                  <c:v>6.1355835228060058E-7</c:v>
                </c:pt>
                <c:pt idx="968">
                  <c:v>6.135384797843944E-7</c:v>
                </c:pt>
                <c:pt idx="969">
                  <c:v>6.1351860825364591E-7</c:v>
                </c:pt>
                <c:pt idx="970">
                  <c:v>6.1349873768829231E-7</c:v>
                </c:pt>
                <c:pt idx="971">
                  <c:v>6.1347886808827124E-7</c:v>
                </c:pt>
                <c:pt idx="972">
                  <c:v>6.1345899945352046E-7</c:v>
                </c:pt>
                <c:pt idx="973">
                  <c:v>6.1343913178397673E-7</c:v>
                </c:pt>
                <c:pt idx="974">
                  <c:v>6.1341926507957814E-7</c:v>
                </c:pt>
                <c:pt idx="975">
                  <c:v>6.1339939934026199E-7</c:v>
                </c:pt>
                <c:pt idx="976">
                  <c:v>6.1337953456596593E-7</c:v>
                </c:pt>
                <c:pt idx="977">
                  <c:v>6.1335967075662706E-7</c:v>
                </c:pt>
                <c:pt idx="978">
                  <c:v>6.1333980791218323E-7</c:v>
                </c:pt>
                <c:pt idx="979">
                  <c:v>6.1331994603257165E-7</c:v>
                </c:pt>
                <c:pt idx="980">
                  <c:v>6.1330008511773007E-7</c:v>
                </c:pt>
                <c:pt idx="981">
                  <c:v>6.1328022516759602E-7</c:v>
                </c:pt>
                <c:pt idx="982">
                  <c:v>6.1326036618210693E-7</c:v>
                </c:pt>
                <c:pt idx="983">
                  <c:v>6.1324050816120021E-7</c:v>
                </c:pt>
                <c:pt idx="984">
                  <c:v>6.1322065110481383E-7</c:v>
                </c:pt>
                <c:pt idx="985">
                  <c:v>6.1320079501288489E-7</c:v>
                </c:pt>
                <c:pt idx="986">
                  <c:v>6.1318093988535103E-7</c:v>
                </c:pt>
                <c:pt idx="987">
                  <c:v>6.1316108572214999E-7</c:v>
                </c:pt>
                <c:pt idx="988">
                  <c:v>6.131412325232191E-7</c:v>
                </c:pt>
                <c:pt idx="989">
                  <c:v>6.1312138028849577E-7</c:v>
                </c:pt>
                <c:pt idx="990">
                  <c:v>6.1310152901791807E-7</c:v>
                </c:pt>
                <c:pt idx="991">
                  <c:v>6.1308167871142322E-7</c:v>
                </c:pt>
                <c:pt idx="992">
                  <c:v>6.1306182936894863E-7</c:v>
                </c:pt>
                <c:pt idx="993">
                  <c:v>6.1304198099043247E-7</c:v>
                </c:pt>
                <c:pt idx="994">
                  <c:v>6.1302213357581165E-7</c:v>
                </c:pt>
                <c:pt idx="995">
                  <c:v>6.1300228712502411E-7</c:v>
                </c:pt>
                <c:pt idx="996">
                  <c:v>6.129824416380077E-7</c:v>
                </c:pt>
                <c:pt idx="997">
                  <c:v>6.1296259711469954E-7</c:v>
                </c:pt>
                <c:pt idx="998">
                  <c:v>6.1294275355503725E-7</c:v>
                </c:pt>
                <c:pt idx="999">
                  <c:v>6.129229109589588E-7</c:v>
                </c:pt>
                <c:pt idx="1000">
                  <c:v>6.129030693264015E-7</c:v>
                </c:pt>
                <c:pt idx="1001">
                  <c:v>6.12883228657303E-7</c:v>
                </c:pt>
                <c:pt idx="1002">
                  <c:v>6.1286338895160113E-7</c:v>
                </c:pt>
                <c:pt idx="1003">
                  <c:v>6.1284355020923332E-7</c:v>
                </c:pt>
                <c:pt idx="1004">
                  <c:v>6.1282371243013744E-7</c:v>
                </c:pt>
                <c:pt idx="1005">
                  <c:v>6.1280387561425067E-7</c:v>
                </c:pt>
                <c:pt idx="1006">
                  <c:v>6.1278403976151099E-7</c:v>
                </c:pt>
                <c:pt idx="1007">
                  <c:v>6.1276420487185614E-7</c:v>
                </c:pt>
                <c:pt idx="1008">
                  <c:v>6.1274437094522375E-7</c:v>
                </c:pt>
                <c:pt idx="1009">
                  <c:v>6.1272453798155103E-7</c:v>
                </c:pt>
                <c:pt idx="1010">
                  <c:v>6.1270470598077627E-7</c:v>
                </c:pt>
                <c:pt idx="1011">
                  <c:v>6.1268487494283666E-7</c:v>
                </c:pt>
                <c:pt idx="1012">
                  <c:v>6.1266504486766997E-7</c:v>
                </c:pt>
                <c:pt idx="1013">
                  <c:v>6.1264521575521424E-7</c:v>
                </c:pt>
                <c:pt idx="1014">
                  <c:v>6.1262538760540658E-7</c:v>
                </c:pt>
                <c:pt idx="1015">
                  <c:v>6.1260556041818505E-7</c:v>
                </c:pt>
                <c:pt idx="1016">
                  <c:v>6.1258573419348741E-7</c:v>
                </c:pt>
                <c:pt idx="1017">
                  <c:v>6.1256590893125117E-7</c:v>
                </c:pt>
                <c:pt idx="1018">
                  <c:v>6.125460846314142E-7</c:v>
                </c:pt>
                <c:pt idx="1019">
                  <c:v>6.1252626129391401E-7</c:v>
                </c:pt>
                <c:pt idx="1020">
                  <c:v>6.1250643891868835E-7</c:v>
                </c:pt>
                <c:pt idx="1021">
                  <c:v>6.1248661750567487E-7</c:v>
                </c:pt>
                <c:pt idx="1022">
                  <c:v>6.1246679705481161E-7</c:v>
                </c:pt>
                <c:pt idx="1023">
                  <c:v>6.1244697756603601E-7</c:v>
                </c:pt>
                <c:pt idx="1024">
                  <c:v>6.1242715903928581E-7</c:v>
                </c:pt>
                <c:pt idx="1025">
                  <c:v>6.1240734147449907E-7</c:v>
                </c:pt>
                <c:pt idx="1026">
                  <c:v>6.1238752487161311E-7</c:v>
                </c:pt>
                <c:pt idx="1027">
                  <c:v>6.1236770923056589E-7</c:v>
                </c:pt>
                <c:pt idx="1028">
                  <c:v>6.1234789455129535E-7</c:v>
                </c:pt>
                <c:pt idx="1029">
                  <c:v>6.1232808083373903E-7</c:v>
                </c:pt>
                <c:pt idx="1030">
                  <c:v>6.1230826807783447E-7</c:v>
                </c:pt>
                <c:pt idx="1031">
                  <c:v>6.1228845628351992E-7</c:v>
                </c:pt>
                <c:pt idx="1032">
                  <c:v>6.1226864545073273E-7</c:v>
                </c:pt>
                <c:pt idx="1033">
                  <c:v>6.1224883557941083E-7</c:v>
                </c:pt>
                <c:pt idx="1034">
                  <c:v>6.1222902666949228E-7</c:v>
                </c:pt>
                <c:pt idx="1035">
                  <c:v>6.1220921872091432E-7</c:v>
                </c:pt>
                <c:pt idx="1036">
                  <c:v>6.1218941173361519E-7</c:v>
                </c:pt>
                <c:pt idx="1037">
                  <c:v>6.1216960570753277E-7</c:v>
                </c:pt>
                <c:pt idx="1038">
                  <c:v>6.1214980064260435E-7</c:v>
                </c:pt>
                <c:pt idx="1039">
                  <c:v>6.1212999653876833E-7</c:v>
                </c:pt>
                <c:pt idx="1040">
                  <c:v>6.1211019339596213E-7</c:v>
                </c:pt>
                <c:pt idx="1041">
                  <c:v>6.1209039121412348E-7</c:v>
                </c:pt>
                <c:pt idx="1042">
                  <c:v>6.1207058999319046E-7</c:v>
                </c:pt>
                <c:pt idx="1043">
                  <c:v>6.1205078973310112E-7</c:v>
                </c:pt>
                <c:pt idx="1044">
                  <c:v>6.1203099043379257E-7</c:v>
                </c:pt>
                <c:pt idx="1045">
                  <c:v>6.120111920952033E-7</c:v>
                </c:pt>
                <c:pt idx="1046">
                  <c:v>6.1199139471727114E-7</c:v>
                </c:pt>
                <c:pt idx="1047">
                  <c:v>6.1197159829993343E-7</c:v>
                </c:pt>
                <c:pt idx="1048">
                  <c:v>6.1195180284312844E-7</c:v>
                </c:pt>
                <c:pt idx="1049">
                  <c:v>6.1193200834679411E-7</c:v>
                </c:pt>
                <c:pt idx="1050">
                  <c:v>6.119122148108682E-7</c:v>
                </c:pt>
                <c:pt idx="1051">
                  <c:v>6.1189242223528824E-7</c:v>
                </c:pt>
                <c:pt idx="1052">
                  <c:v>6.1187263061999259E-7</c:v>
                </c:pt>
                <c:pt idx="1053">
                  <c:v>6.118528399649187E-7</c:v>
                </c:pt>
                <c:pt idx="1054">
                  <c:v>6.1183305027000472E-7</c:v>
                </c:pt>
                <c:pt idx="1055">
                  <c:v>6.1181326153518871E-7</c:v>
                </c:pt>
                <c:pt idx="1056">
                  <c:v>6.11793473760408E-7</c:v>
                </c:pt>
                <c:pt idx="1057">
                  <c:v>6.1177368694560096E-7</c:v>
                </c:pt>
                <c:pt idx="1058">
                  <c:v>6.1175390109070555E-7</c:v>
                </c:pt>
                <c:pt idx="1059">
                  <c:v>6.117341161956593E-7</c:v>
                </c:pt>
                <c:pt idx="1060">
                  <c:v>6.1171433226040059E-7</c:v>
                </c:pt>
                <c:pt idx="1061">
                  <c:v>6.1169454928486706E-7</c:v>
                </c:pt>
                <c:pt idx="1062">
                  <c:v>6.1167476726899644E-7</c:v>
                </c:pt>
                <c:pt idx="1063">
                  <c:v>6.1165498621272691E-7</c:v>
                </c:pt>
                <c:pt idx="1064">
                  <c:v>6.1163520611599652E-7</c:v>
                </c:pt>
                <c:pt idx="1065">
                  <c:v>6.1161542697874281E-7</c:v>
                </c:pt>
                <c:pt idx="1066">
                  <c:v>6.1159564880090405E-7</c:v>
                </c:pt>
                <c:pt idx="1067">
                  <c:v>6.115758715824183E-7</c:v>
                </c:pt>
                <c:pt idx="1068">
                  <c:v>6.1155609532322319E-7</c:v>
                </c:pt>
                <c:pt idx="1069">
                  <c:v>6.115363200232568E-7</c:v>
                </c:pt>
                <c:pt idx="1070">
                  <c:v>6.1151654568245738E-7</c:v>
                </c:pt>
                <c:pt idx="1071">
                  <c:v>6.1149677230076248E-7</c:v>
                </c:pt>
                <c:pt idx="1072">
                  <c:v>6.1147699987811015E-7</c:v>
                </c:pt>
                <c:pt idx="1073">
                  <c:v>6.1145722841443866E-7</c:v>
                </c:pt>
                <c:pt idx="1074">
                  <c:v>6.1143745790968555E-7</c:v>
                </c:pt>
                <c:pt idx="1075">
                  <c:v>6.1141768836378909E-7</c:v>
                </c:pt>
                <c:pt idx="1076">
                  <c:v>6.1139791977668745E-7</c:v>
                </c:pt>
                <c:pt idx="1077">
                  <c:v>6.1137815214831815E-7</c:v>
                </c:pt>
                <c:pt idx="1078">
                  <c:v>6.1135838547861957E-7</c:v>
                </c:pt>
                <c:pt idx="1079">
                  <c:v>6.1133861976752979E-7</c:v>
                </c:pt>
                <c:pt idx="1080">
                  <c:v>6.1131885501498642E-7</c:v>
                </c:pt>
                <c:pt idx="1081">
                  <c:v>6.1129909122092796E-7</c:v>
                </c:pt>
                <c:pt idx="1082">
                  <c:v>6.1127932838529216E-7</c:v>
                </c:pt>
                <c:pt idx="1083">
                  <c:v>6.1125956650801685E-7</c:v>
                </c:pt>
                <c:pt idx="1084">
                  <c:v>6.1123980558904031E-7</c:v>
                </c:pt>
                <c:pt idx="1085">
                  <c:v>6.1122004562830082E-7</c:v>
                </c:pt>
                <c:pt idx="1086">
                  <c:v>6.1120028662573601E-7</c:v>
                </c:pt>
                <c:pt idx="1087">
                  <c:v>6.1118052858128394E-7</c:v>
                </c:pt>
                <c:pt idx="1088">
                  <c:v>6.111607714948832E-7</c:v>
                </c:pt>
                <c:pt idx="1089">
                  <c:v>6.1114101536647112E-7</c:v>
                </c:pt>
                <c:pt idx="1090">
                  <c:v>6.1112126019598627E-7</c:v>
                </c:pt>
                <c:pt idx="1091">
                  <c:v>6.1110150598336663E-7</c:v>
                </c:pt>
                <c:pt idx="1092">
                  <c:v>6.1108175272855034E-7</c:v>
                </c:pt>
                <c:pt idx="1093">
                  <c:v>6.1106200043147506E-7</c:v>
                </c:pt>
                <c:pt idx="1094">
                  <c:v>6.1104224909207937E-7</c:v>
                </c:pt>
                <c:pt idx="1095">
                  <c:v>6.1102249871030101E-7</c:v>
                </c:pt>
                <c:pt idx="1096">
                  <c:v>6.1100274928607826E-7</c:v>
                </c:pt>
                <c:pt idx="1097">
                  <c:v>6.1098300081934928E-7</c:v>
                </c:pt>
                <c:pt idx="1098">
                  <c:v>6.1096325331005192E-7</c:v>
                </c:pt>
                <c:pt idx="1099">
                  <c:v>6.1094350675812456E-7</c:v>
                </c:pt>
                <c:pt idx="1100">
                  <c:v>6.1092376116350526E-7</c:v>
                </c:pt>
                <c:pt idx="1101">
                  <c:v>6.1090401652613198E-7</c:v>
                </c:pt>
                <c:pt idx="1102">
                  <c:v>6.108842728459432E-7</c:v>
                </c:pt>
                <c:pt idx="1103">
                  <c:v>6.1086453012287656E-7</c:v>
                </c:pt>
                <c:pt idx="1104">
                  <c:v>6.1084478835687064E-7</c:v>
                </c:pt>
                <c:pt idx="1105">
                  <c:v>6.1082504754786319E-7</c:v>
                </c:pt>
                <c:pt idx="1106">
                  <c:v>6.108053076957928E-7</c:v>
                </c:pt>
                <c:pt idx="1107">
                  <c:v>6.1078556880059711E-7</c:v>
                </c:pt>
                <c:pt idx="1108">
                  <c:v>6.107658308622145E-7</c:v>
                </c:pt>
                <c:pt idx="1109">
                  <c:v>6.1074609388058345E-7</c:v>
                </c:pt>
                <c:pt idx="1110">
                  <c:v>6.107263578556417E-7</c:v>
                </c:pt>
                <c:pt idx="1111">
                  <c:v>6.1070662278732742E-7</c:v>
                </c:pt>
                <c:pt idx="1112">
                  <c:v>6.106868886755792E-7</c:v>
                </c:pt>
                <c:pt idx="1113">
                  <c:v>6.1066715552033499E-7</c:v>
                </c:pt>
                <c:pt idx="1114">
                  <c:v>6.1064742332153275E-7</c:v>
                </c:pt>
                <c:pt idx="1115">
                  <c:v>6.1062769207911097E-7</c:v>
                </c:pt>
                <c:pt idx="1116">
                  <c:v>6.106079617930076E-7</c:v>
                </c:pt>
                <c:pt idx="1117">
                  <c:v>6.1058823246316101E-7</c:v>
                </c:pt>
                <c:pt idx="1118">
                  <c:v>6.1056850408950949E-7</c:v>
                </c:pt>
                <c:pt idx="1119">
                  <c:v>6.1054877667199097E-7</c:v>
                </c:pt>
                <c:pt idx="1120">
                  <c:v>6.1052905021054385E-7</c:v>
                </c:pt>
                <c:pt idx="1121">
                  <c:v>6.105093247051065E-7</c:v>
                </c:pt>
                <c:pt idx="1122">
                  <c:v>6.1048960015561677E-7</c:v>
                </c:pt>
                <c:pt idx="1123">
                  <c:v>6.1046987656201347E-7</c:v>
                </c:pt>
                <c:pt idx="1124">
                  <c:v>6.1045015392423401E-7</c:v>
                </c:pt>
                <c:pt idx="1125">
                  <c:v>6.1043043224221741E-7</c:v>
                </c:pt>
                <c:pt idx="1126">
                  <c:v>6.1041071151590141E-7</c:v>
                </c:pt>
                <c:pt idx="1127">
                  <c:v>6.1039099174522461E-7</c:v>
                </c:pt>
                <c:pt idx="1128">
                  <c:v>6.1037127293012486E-7</c:v>
                </c:pt>
                <c:pt idx="1129">
                  <c:v>6.1035155507054073E-7</c:v>
                </c:pt>
                <c:pt idx="1130">
                  <c:v>6.1033183816641051E-7</c:v>
                </c:pt>
                <c:pt idx="1131">
                  <c:v>6.1031212221767226E-7</c:v>
                </c:pt>
                <c:pt idx="1132">
                  <c:v>6.1029240722426425E-7</c:v>
                </c:pt>
                <c:pt idx="1133">
                  <c:v>6.1027269318612527E-7</c:v>
                </c:pt>
                <c:pt idx="1134">
                  <c:v>6.1025298010319308E-7</c:v>
                </c:pt>
                <c:pt idx="1135">
                  <c:v>6.1023326797540595E-7</c:v>
                </c:pt>
                <c:pt idx="1136">
                  <c:v>6.1021355680270257E-7</c:v>
                </c:pt>
                <c:pt idx="1137">
                  <c:v>6.1019384658502079E-7</c:v>
                </c:pt>
                <c:pt idx="1138">
                  <c:v>6.101741373222991E-7</c:v>
                </c:pt>
                <c:pt idx="1139">
                  <c:v>6.1015442901447597E-7</c:v>
                </c:pt>
                <c:pt idx="1140">
                  <c:v>6.1013472166148948E-7</c:v>
                </c:pt>
                <c:pt idx="1141">
                  <c:v>6.1011501526327799E-7</c:v>
                </c:pt>
                <c:pt idx="1142">
                  <c:v>6.1009530981978011E-7</c:v>
                </c:pt>
                <c:pt idx="1143">
                  <c:v>6.1007560533093377E-7</c:v>
                </c:pt>
                <c:pt idx="1144">
                  <c:v>6.1005590179667769E-7</c:v>
                </c:pt>
                <c:pt idx="1145">
                  <c:v>6.1003619921694981E-7</c:v>
                </c:pt>
                <c:pt idx="1146">
                  <c:v>6.1001649759168894E-7</c:v>
                </c:pt>
                <c:pt idx="1147">
                  <c:v>6.0999679692083282E-7</c:v>
                </c:pt>
                <c:pt idx="1148">
                  <c:v>6.0997709720432035E-7</c:v>
                </c:pt>
                <c:pt idx="1149">
                  <c:v>6.099573984420896E-7</c:v>
                </c:pt>
                <c:pt idx="1150">
                  <c:v>6.0993770063407895E-7</c:v>
                </c:pt>
                <c:pt idx="1151">
                  <c:v>6.0991800378022709E-7</c:v>
                </c:pt>
                <c:pt idx="1152">
                  <c:v>6.0989830788047198E-7</c:v>
                </c:pt>
                <c:pt idx="1153">
                  <c:v>6.098786129347521E-7</c:v>
                </c:pt>
                <c:pt idx="1154">
                  <c:v>6.0985891894300615E-7</c:v>
                </c:pt>
                <c:pt idx="1155">
                  <c:v>6.0983922590517208E-7</c:v>
                </c:pt>
                <c:pt idx="1156">
                  <c:v>6.0981953382118859E-7</c:v>
                </c:pt>
                <c:pt idx="1157">
                  <c:v>6.0979984269099405E-7</c:v>
                </c:pt>
                <c:pt idx="1158">
                  <c:v>6.0978015251452653E-7</c:v>
                </c:pt>
                <c:pt idx="1159">
                  <c:v>6.0976046329172473E-7</c:v>
                </c:pt>
                <c:pt idx="1160">
                  <c:v>6.0974077502252722E-7</c:v>
                </c:pt>
                <c:pt idx="1161">
                  <c:v>6.0972108770687208E-7</c:v>
                </c:pt>
                <c:pt idx="1162">
                  <c:v>6.0970140134469779E-7</c:v>
                </c:pt>
                <c:pt idx="1163">
                  <c:v>6.0968171593594315E-7</c:v>
                </c:pt>
                <c:pt idx="1164">
                  <c:v>6.0966203148054612E-7</c:v>
                </c:pt>
                <c:pt idx="1165">
                  <c:v>6.096423479784456E-7</c:v>
                </c:pt>
                <c:pt idx="1166">
                  <c:v>6.0962266542957944E-7</c:v>
                </c:pt>
                <c:pt idx="1167">
                  <c:v>6.0960298383388665E-7</c:v>
                </c:pt>
                <c:pt idx="1168">
                  <c:v>6.095833031913053E-7</c:v>
                </c:pt>
                <c:pt idx="1169">
                  <c:v>6.0956362350177419E-7</c:v>
                </c:pt>
                <c:pt idx="1170">
                  <c:v>6.0954394476523149E-7</c:v>
                </c:pt>
                <c:pt idx="1171">
                  <c:v>6.0952426698161567E-7</c:v>
                </c:pt>
                <c:pt idx="1172">
                  <c:v>6.0950459015086554E-7</c:v>
                </c:pt>
                <c:pt idx="1173">
                  <c:v>6.0948491427291916E-7</c:v>
                </c:pt>
                <c:pt idx="1174">
                  <c:v>6.0946523934771524E-7</c:v>
                </c:pt>
                <c:pt idx="1175">
                  <c:v>6.0944556537519245E-7</c:v>
                </c:pt>
                <c:pt idx="1176">
                  <c:v>6.0942589235528887E-7</c:v>
                </c:pt>
                <c:pt idx="1177">
                  <c:v>6.094062202879434E-7</c:v>
                </c:pt>
                <c:pt idx="1178">
                  <c:v>6.0938654917309442E-7</c:v>
                </c:pt>
                <c:pt idx="1179">
                  <c:v>6.093668790106801E-7</c:v>
                </c:pt>
                <c:pt idx="1180">
                  <c:v>6.0934720980063913E-7</c:v>
                </c:pt>
                <c:pt idx="1181">
                  <c:v>6.0932754154291052E-7</c:v>
                </c:pt>
                <c:pt idx="1182">
                  <c:v>6.0930787423743203E-7</c:v>
                </c:pt>
                <c:pt idx="1183">
                  <c:v>6.0928820788414266E-7</c:v>
                </c:pt>
                <c:pt idx="1184">
                  <c:v>6.09268542482981E-7</c:v>
                </c:pt>
                <c:pt idx="1185">
                  <c:v>6.0924887803388533E-7</c:v>
                </c:pt>
                <c:pt idx="1186">
                  <c:v>6.0922921453679444E-7</c:v>
                </c:pt>
                <c:pt idx="1187">
                  <c:v>6.0920955199164641E-7</c:v>
                </c:pt>
                <c:pt idx="1188">
                  <c:v>6.0918989039838044E-7</c:v>
                </c:pt>
                <c:pt idx="1189">
                  <c:v>6.0917022975693451E-7</c:v>
                </c:pt>
                <c:pt idx="1190">
                  <c:v>6.0915057006724772E-7</c:v>
                </c:pt>
                <c:pt idx="1191">
                  <c:v>6.0913091132925814E-7</c:v>
                </c:pt>
                <c:pt idx="1192">
                  <c:v>6.0911125354290447E-7</c:v>
                </c:pt>
                <c:pt idx="1193">
                  <c:v>6.0909159670812571E-7</c:v>
                </c:pt>
                <c:pt idx="1194">
                  <c:v>6.0907194082485983E-7</c:v>
                </c:pt>
                <c:pt idx="1195">
                  <c:v>6.0905228589304573E-7</c:v>
                </c:pt>
                <c:pt idx="1196">
                  <c:v>6.0903263191262221E-7</c:v>
                </c:pt>
                <c:pt idx="1197">
                  <c:v>6.0901297888352744E-7</c:v>
                </c:pt>
                <c:pt idx="1198">
                  <c:v>6.0899332680570044E-7</c:v>
                </c:pt>
                <c:pt idx="1199">
                  <c:v>6.0897367567907957E-7</c:v>
                </c:pt>
                <c:pt idx="1200">
                  <c:v>6.0895402550360323E-7</c:v>
                </c:pt>
                <c:pt idx="1201">
                  <c:v>6.0893437627921031E-7</c:v>
                </c:pt>
                <c:pt idx="1202">
                  <c:v>6.0891472800583973E-7</c:v>
                </c:pt>
                <c:pt idx="1203">
                  <c:v>6.0889508068342943E-7</c:v>
                </c:pt>
                <c:pt idx="1204">
                  <c:v>6.0887543431191844E-7</c:v>
                </c:pt>
                <c:pt idx="1205">
                  <c:v>6.0885578889124556E-7</c:v>
                </c:pt>
                <c:pt idx="1206">
                  <c:v>6.0883614442134905E-7</c:v>
                </c:pt>
                <c:pt idx="1207">
                  <c:v>6.0881650090216794E-7</c:v>
                </c:pt>
                <c:pt idx="1208">
                  <c:v>6.087968583336406E-7</c:v>
                </c:pt>
                <c:pt idx="1209">
                  <c:v>6.0877721671570593E-7</c:v>
                </c:pt>
                <c:pt idx="1210">
                  <c:v>6.0875757604830243E-7</c:v>
                </c:pt>
                <c:pt idx="1211">
                  <c:v>6.0873793633136857E-7</c:v>
                </c:pt>
                <c:pt idx="1212">
                  <c:v>6.0871829756484326E-7</c:v>
                </c:pt>
                <c:pt idx="1213">
                  <c:v>6.0869865974866531E-7</c:v>
                </c:pt>
                <c:pt idx="1214">
                  <c:v>6.0867902288277299E-7</c:v>
                </c:pt>
                <c:pt idx="1215">
                  <c:v>6.0865938696710532E-7</c:v>
                </c:pt>
                <c:pt idx="1216">
                  <c:v>6.0863975200160108E-7</c:v>
                </c:pt>
                <c:pt idx="1217">
                  <c:v>6.0862011798619856E-7</c:v>
                </c:pt>
                <c:pt idx="1218">
                  <c:v>6.0860048492083677E-7</c:v>
                </c:pt>
                <c:pt idx="1219">
                  <c:v>6.0858085280545452E-7</c:v>
                </c:pt>
                <c:pt idx="1220">
                  <c:v>6.0856122163999049E-7</c:v>
                </c:pt>
                <c:pt idx="1221">
                  <c:v>6.0854159142438296E-7</c:v>
                </c:pt>
                <c:pt idx="1222">
                  <c:v>6.0852196215857115E-7</c:v>
                </c:pt>
                <c:pt idx="1223">
                  <c:v>6.0850233384249335E-7</c:v>
                </c:pt>
                <c:pt idx="1224">
                  <c:v>6.0848270647608856E-7</c:v>
                </c:pt>
                <c:pt idx="1225">
                  <c:v>6.0846308005929579E-7</c:v>
                </c:pt>
                <c:pt idx="1226">
                  <c:v>6.0844345459205321E-7</c:v>
                </c:pt>
                <c:pt idx="1227">
                  <c:v>6.0842383007429973E-7</c:v>
                </c:pt>
                <c:pt idx="1228">
                  <c:v>6.0840420650597448E-7</c:v>
                </c:pt>
                <c:pt idx="1229">
                  <c:v>6.0838458388701592E-7</c:v>
                </c:pt>
                <c:pt idx="1230">
                  <c:v>6.0836496221736287E-7</c:v>
                </c:pt>
                <c:pt idx="1231">
                  <c:v>6.0834534149695402E-7</c:v>
                </c:pt>
                <c:pt idx="1232">
                  <c:v>6.0832572172572818E-7</c:v>
                </c:pt>
                <c:pt idx="1233">
                  <c:v>6.0830610290362403E-7</c:v>
                </c:pt>
                <c:pt idx="1234">
                  <c:v>6.0828648503058071E-7</c:v>
                </c:pt>
                <c:pt idx="1235">
                  <c:v>6.0826686810653636E-7</c:v>
                </c:pt>
                <c:pt idx="1236">
                  <c:v>6.0824725213143034E-7</c:v>
                </c:pt>
                <c:pt idx="1237">
                  <c:v>6.0822763710520143E-7</c:v>
                </c:pt>
                <c:pt idx="1238">
                  <c:v>6.0820802302778813E-7</c:v>
                </c:pt>
                <c:pt idx="1239">
                  <c:v>6.0818840989912933E-7</c:v>
                </c:pt>
                <c:pt idx="1240">
                  <c:v>6.0816879771916417E-7</c:v>
                </c:pt>
                <c:pt idx="1241">
                  <c:v>6.0814918648783112E-7</c:v>
                </c:pt>
                <c:pt idx="1242">
                  <c:v>6.0812957620506898E-7</c:v>
                </c:pt>
                <c:pt idx="1243">
                  <c:v>6.0810996687081678E-7</c:v>
                </c:pt>
                <c:pt idx="1244">
                  <c:v>6.0809035848501309E-7</c:v>
                </c:pt>
                <c:pt idx="1245">
                  <c:v>6.0807075104759684E-7</c:v>
                </c:pt>
                <c:pt idx="1246">
                  <c:v>6.0805114455850712E-7</c:v>
                </c:pt>
                <c:pt idx="1247">
                  <c:v>6.0803153901768244E-7</c:v>
                </c:pt>
                <c:pt idx="1248">
                  <c:v>6.0801193442506181E-7</c:v>
                </c:pt>
                <c:pt idx="1249">
                  <c:v>6.0799233078058434E-7</c:v>
                </c:pt>
                <c:pt idx="1250">
                  <c:v>6.0797272808418841E-7</c:v>
                </c:pt>
                <c:pt idx="1251">
                  <c:v>6.0795312633581325E-7</c:v>
                </c:pt>
                <c:pt idx="1252">
                  <c:v>6.0793352553539756E-7</c:v>
                </c:pt>
                <c:pt idx="1253">
                  <c:v>6.0791392568288002E-7</c:v>
                </c:pt>
                <c:pt idx="1254">
                  <c:v>6.0789432677819976E-7</c:v>
                </c:pt>
                <c:pt idx="1255">
                  <c:v>6.0787472882129591E-7</c:v>
                </c:pt>
                <c:pt idx="1256">
                  <c:v>6.0785513181210672E-7</c:v>
                </c:pt>
                <c:pt idx="1257">
                  <c:v>6.0783553575057154E-7</c:v>
                </c:pt>
                <c:pt idx="1258">
                  <c:v>6.0781594063662937E-7</c:v>
                </c:pt>
                <c:pt idx="1259">
                  <c:v>6.077963464702187E-7</c:v>
                </c:pt>
                <c:pt idx="1260">
                  <c:v>6.0777675325127866E-7</c:v>
                </c:pt>
                <c:pt idx="1261">
                  <c:v>6.0775716097974846E-7</c:v>
                </c:pt>
                <c:pt idx="1262">
                  <c:v>6.0773756965556669E-7</c:v>
                </c:pt>
                <c:pt idx="1263">
                  <c:v>6.0771797927867206E-7</c:v>
                </c:pt>
                <c:pt idx="1264">
                  <c:v>6.0769838984900399E-7</c:v>
                </c:pt>
                <c:pt idx="1265">
                  <c:v>6.0767880136650088E-7</c:v>
                </c:pt>
                <c:pt idx="1266">
                  <c:v>6.0765921383110214E-7</c:v>
                </c:pt>
                <c:pt idx="1267">
                  <c:v>6.076396272427466E-7</c:v>
                </c:pt>
                <c:pt idx="1268">
                  <c:v>6.0762004160137293E-7</c:v>
                </c:pt>
                <c:pt idx="1269">
                  <c:v>6.0760045690692037E-7</c:v>
                </c:pt>
                <c:pt idx="1270">
                  <c:v>6.0758087315932804E-7</c:v>
                </c:pt>
                <c:pt idx="1271">
                  <c:v>6.0756129035853443E-7</c:v>
                </c:pt>
                <c:pt idx="1272">
                  <c:v>6.0754170850447895E-7</c:v>
                </c:pt>
                <c:pt idx="1273">
                  <c:v>6.0752212759710043E-7</c:v>
                </c:pt>
                <c:pt idx="1274">
                  <c:v>6.0750254763633756E-7</c:v>
                </c:pt>
                <c:pt idx="1275">
                  <c:v>6.0748296862212945E-7</c:v>
                </c:pt>
                <c:pt idx="1276">
                  <c:v>6.0746339055441555E-7</c:v>
                </c:pt>
                <c:pt idx="1277">
                  <c:v>6.0744381343313422E-7</c:v>
                </c:pt>
                <c:pt idx="1278">
                  <c:v>6.0742423725822481E-7</c:v>
                </c:pt>
                <c:pt idx="1279">
                  <c:v>6.0740466202962643E-7</c:v>
                </c:pt>
                <c:pt idx="1280">
                  <c:v>6.0738508774727767E-7</c:v>
                </c:pt>
                <c:pt idx="1281">
                  <c:v>6.0736551441111776E-7</c:v>
                </c:pt>
                <c:pt idx="1282">
                  <c:v>6.0734594202108603E-7</c:v>
                </c:pt>
                <c:pt idx="1283">
                  <c:v>6.0732637057712117E-7</c:v>
                </c:pt>
                <c:pt idx="1284">
                  <c:v>6.073068000791621E-7</c:v>
                </c:pt>
                <c:pt idx="1285">
                  <c:v>6.0728723052714825E-7</c:v>
                </c:pt>
                <c:pt idx="1286">
                  <c:v>6.072676619210181E-7</c:v>
                </c:pt>
                <c:pt idx="1287">
                  <c:v>6.0724809426071109E-7</c:v>
                </c:pt>
                <c:pt idx="1288">
                  <c:v>6.0722852754616623E-7</c:v>
                </c:pt>
                <c:pt idx="1289">
                  <c:v>6.0720896177732254E-7</c:v>
                </c:pt>
                <c:pt idx="1290">
                  <c:v>6.0718939695411883E-7</c:v>
                </c:pt>
                <c:pt idx="1291">
                  <c:v>6.0716983307649473E-7</c:v>
                </c:pt>
                <c:pt idx="1292">
                  <c:v>6.0715027014438884E-7</c:v>
                </c:pt>
                <c:pt idx="1293">
                  <c:v>6.071307081577405E-7</c:v>
                </c:pt>
                <c:pt idx="1294">
                  <c:v>6.071111471164886E-7</c:v>
                </c:pt>
                <c:pt idx="1295">
                  <c:v>6.0709158702057216E-7</c:v>
                </c:pt>
                <c:pt idx="1296">
                  <c:v>6.070720278699303E-7</c:v>
                </c:pt>
                <c:pt idx="1297">
                  <c:v>6.0705246966450246E-7</c:v>
                </c:pt>
                <c:pt idx="1298">
                  <c:v>6.0703291240422724E-7</c:v>
                </c:pt>
                <c:pt idx="1299">
                  <c:v>6.0701335608904395E-7</c:v>
                </c:pt>
                <c:pt idx="1300">
                  <c:v>6.0699380071889193E-7</c:v>
                </c:pt>
                <c:pt idx="1301">
                  <c:v>6.0697424629370988E-7</c:v>
                </c:pt>
                <c:pt idx="1302">
                  <c:v>6.0695469281343712E-7</c:v>
                </c:pt>
                <c:pt idx="1303">
                  <c:v>6.06935140278013E-7</c:v>
                </c:pt>
                <c:pt idx="1304">
                  <c:v>6.0691558868737631E-7</c:v>
                </c:pt>
                <c:pt idx="1305">
                  <c:v>6.0689603804146617E-7</c:v>
                </c:pt>
                <c:pt idx="1306">
                  <c:v>6.0687648834022202E-7</c:v>
                </c:pt>
                <c:pt idx="1307">
                  <c:v>6.0685693958358255E-7</c:v>
                </c:pt>
                <c:pt idx="1308">
                  <c:v>6.068373917714872E-7</c:v>
                </c:pt>
                <c:pt idx="1309">
                  <c:v>6.0681784490387531E-7</c:v>
                </c:pt>
                <c:pt idx="1310">
                  <c:v>6.0679829898068556E-7</c:v>
                </c:pt>
                <c:pt idx="1311">
                  <c:v>6.067787540018574E-7</c:v>
                </c:pt>
                <c:pt idx="1312">
                  <c:v>6.0675920996733026E-7</c:v>
                </c:pt>
                <c:pt idx="1313">
                  <c:v>6.0673966687704263E-7</c:v>
                </c:pt>
                <c:pt idx="1314">
                  <c:v>6.0672012473093427E-7</c:v>
                </c:pt>
                <c:pt idx="1315">
                  <c:v>6.0670058352894428E-7</c:v>
                </c:pt>
                <c:pt idx="1316">
                  <c:v>6.0668104327101148E-7</c:v>
                </c:pt>
                <c:pt idx="1317">
                  <c:v>6.0666150395707519E-7</c:v>
                </c:pt>
                <c:pt idx="1318">
                  <c:v>6.0664196558707495E-7</c:v>
                </c:pt>
                <c:pt idx="1319">
                  <c:v>6.0662242816094958E-7</c:v>
                </c:pt>
                <c:pt idx="1320">
                  <c:v>6.066028916786384E-7</c:v>
                </c:pt>
                <c:pt idx="1321">
                  <c:v>6.0658335614008085E-7</c:v>
                </c:pt>
                <c:pt idx="1322">
                  <c:v>6.0656382154521562E-7</c:v>
                </c:pt>
                <c:pt idx="1323">
                  <c:v>6.0654428789398236E-7</c:v>
                </c:pt>
                <c:pt idx="1324">
                  <c:v>6.0652475518632041E-7</c:v>
                </c:pt>
                <c:pt idx="1325">
                  <c:v>6.0650522342216866E-7</c:v>
                </c:pt>
                <c:pt idx="1326">
                  <c:v>6.0648569260146636E-7</c:v>
                </c:pt>
                <c:pt idx="1327">
                  <c:v>6.0646616272415293E-7</c:v>
                </c:pt>
                <c:pt idx="1328">
                  <c:v>6.0644663379016749E-7</c:v>
                </c:pt>
                <c:pt idx="1329">
                  <c:v>6.0642710579944917E-7</c:v>
                </c:pt>
                <c:pt idx="1330">
                  <c:v>6.0640757875193761E-7</c:v>
                </c:pt>
                <c:pt idx="1331">
                  <c:v>6.0638805264757161E-7</c:v>
                </c:pt>
                <c:pt idx="1332">
                  <c:v>6.0636852748629083E-7</c:v>
                </c:pt>
                <c:pt idx="1333">
                  <c:v>6.0634900326803437E-7</c:v>
                </c:pt>
                <c:pt idx="1334">
                  <c:v>6.0632947999274127E-7</c:v>
                </c:pt>
                <c:pt idx="1335">
                  <c:v>6.0630995766035148E-7</c:v>
                </c:pt>
                <c:pt idx="1336">
                  <c:v>6.0629043627080358E-7</c:v>
                </c:pt>
                <c:pt idx="1337">
                  <c:v>6.0627091582403714E-7</c:v>
                </c:pt>
                <c:pt idx="1338">
                  <c:v>6.0625139631999126E-7</c:v>
                </c:pt>
                <c:pt idx="1339">
                  <c:v>6.062318777586057E-7</c:v>
                </c:pt>
                <c:pt idx="1340">
                  <c:v>6.0621236013981916E-7</c:v>
                </c:pt>
                <c:pt idx="1341">
                  <c:v>6.0619284346357138E-7</c:v>
                </c:pt>
                <c:pt idx="1342">
                  <c:v>6.0617332772980161E-7</c:v>
                </c:pt>
                <c:pt idx="1343">
                  <c:v>6.0615381293844905E-7</c:v>
                </c:pt>
                <c:pt idx="1344">
                  <c:v>6.0613429908945295E-7</c:v>
                </c:pt>
                <c:pt idx="1345">
                  <c:v>6.0611478618275304E-7</c:v>
                </c:pt>
                <c:pt idx="1346">
                  <c:v>6.0609527421828835E-7</c:v>
                </c:pt>
                <c:pt idx="1347">
                  <c:v>6.0607576319599799E-7</c:v>
                </c:pt>
                <c:pt idx="1348">
                  <c:v>6.0605625311582183E-7</c:v>
                </c:pt>
                <c:pt idx="1349">
                  <c:v>6.0603674397769877E-7</c:v>
                </c:pt>
                <c:pt idx="1350">
                  <c:v>6.0601723578156826E-7</c:v>
                </c:pt>
                <c:pt idx="1351">
                  <c:v>6.0599772852736993E-7</c:v>
                </c:pt>
                <c:pt idx="1352">
                  <c:v>6.059782222150427E-7</c:v>
                </c:pt>
                <c:pt idx="1353">
                  <c:v>6.0595871684452621E-7</c:v>
                </c:pt>
                <c:pt idx="1354">
                  <c:v>6.0593921241576002E-7</c:v>
                </c:pt>
                <c:pt idx="1355">
                  <c:v>6.0591970892868302E-7</c:v>
                </c:pt>
                <c:pt idx="1356">
                  <c:v>6.0590020638323508E-7</c:v>
                </c:pt>
                <c:pt idx="1357">
                  <c:v>6.0588070477935531E-7</c:v>
                </c:pt>
                <c:pt idx="1358">
                  <c:v>6.0586120411698306E-7</c:v>
                </c:pt>
                <c:pt idx="1359">
                  <c:v>6.0584170439605775E-7</c:v>
                </c:pt>
                <c:pt idx="1360">
                  <c:v>6.0582220561651893E-7</c:v>
                </c:pt>
                <c:pt idx="1361">
                  <c:v>6.0580270777830582E-7</c:v>
                </c:pt>
                <c:pt idx="1362">
                  <c:v>6.0578321088135786E-7</c:v>
                </c:pt>
                <c:pt idx="1363">
                  <c:v>6.0576371492561481E-7</c:v>
                </c:pt>
                <c:pt idx="1364">
                  <c:v>6.0574421991101557E-7</c:v>
                </c:pt>
                <c:pt idx="1365">
                  <c:v>6.0572472583749969E-7</c:v>
                </c:pt>
                <c:pt idx="1366">
                  <c:v>6.0570523270500702E-7</c:v>
                </c:pt>
                <c:pt idx="1367">
                  <c:v>6.0568574051347669E-7</c:v>
                </c:pt>
                <c:pt idx="1368">
                  <c:v>6.0566624926284782E-7</c:v>
                </c:pt>
                <c:pt idx="1369">
                  <c:v>6.0564675895306047E-7</c:v>
                </c:pt>
                <c:pt idx="1370">
                  <c:v>6.0562726958405357E-7</c:v>
                </c:pt>
                <c:pt idx="1371">
                  <c:v>6.0560778115576674E-7</c:v>
                </c:pt>
                <c:pt idx="1372">
                  <c:v>6.0558829366813976E-7</c:v>
                </c:pt>
                <c:pt idx="1373">
                  <c:v>6.0556880712111163E-7</c:v>
                </c:pt>
                <c:pt idx="1374">
                  <c:v>6.055493215146219E-7</c:v>
                </c:pt>
                <c:pt idx="1375">
                  <c:v>6.0552983684861042E-7</c:v>
                </c:pt>
                <c:pt idx="1376">
                  <c:v>6.0551035312301622E-7</c:v>
                </c:pt>
                <c:pt idx="1377">
                  <c:v>6.0549087033777904E-7</c:v>
                </c:pt>
                <c:pt idx="1378">
                  <c:v>6.0547138849283822E-7</c:v>
                </c:pt>
                <c:pt idx="1379">
                  <c:v>6.054519075881334E-7</c:v>
                </c:pt>
                <c:pt idx="1380">
                  <c:v>6.0543242762360382E-7</c:v>
                </c:pt>
                <c:pt idx="1381">
                  <c:v>6.0541294859918943E-7</c:v>
                </c:pt>
                <c:pt idx="1382">
                  <c:v>6.0539347051482926E-7</c:v>
                </c:pt>
                <c:pt idx="1383">
                  <c:v>6.0537399337046294E-7</c:v>
                </c:pt>
                <c:pt idx="1384">
                  <c:v>6.0535451716603035E-7</c:v>
                </c:pt>
                <c:pt idx="1385">
                  <c:v>6.0533504190147059E-7</c:v>
                </c:pt>
                <c:pt idx="1386">
                  <c:v>6.0531556757672322E-7</c:v>
                </c:pt>
                <c:pt idx="1387">
                  <c:v>6.052960941917281E-7</c:v>
                </c:pt>
                <c:pt idx="1388">
                  <c:v>6.0527662174642455E-7</c:v>
                </c:pt>
                <c:pt idx="1389">
                  <c:v>6.0525715024075201E-7</c:v>
                </c:pt>
                <c:pt idx="1390">
                  <c:v>6.0523767967465024E-7</c:v>
                </c:pt>
                <c:pt idx="1391">
                  <c:v>6.0521821004805835E-7</c:v>
                </c:pt>
                <c:pt idx="1392">
                  <c:v>6.0519874136091643E-7</c:v>
                </c:pt>
                <c:pt idx="1393">
                  <c:v>6.051792736131639E-7</c:v>
                </c:pt>
                <c:pt idx="1394">
                  <c:v>6.0515980680474021E-7</c:v>
                </c:pt>
                <c:pt idx="1395">
                  <c:v>6.0514034093558478E-7</c:v>
                </c:pt>
                <c:pt idx="1396">
                  <c:v>6.051208760056377E-7</c:v>
                </c:pt>
                <c:pt idx="1397">
                  <c:v>6.0510141201483798E-7</c:v>
                </c:pt>
                <c:pt idx="1398">
                  <c:v>6.0508194896312579E-7</c:v>
                </c:pt>
                <c:pt idx="1399">
                  <c:v>6.0506248685043994E-7</c:v>
                </c:pt>
                <c:pt idx="1400">
                  <c:v>6.0504302567672092E-7</c:v>
                </c:pt>
                <c:pt idx="1401">
                  <c:v>6.0502356544190753E-7</c:v>
                </c:pt>
                <c:pt idx="1402">
                  <c:v>6.0500410614594007E-7</c:v>
                </c:pt>
                <c:pt idx="1403">
                  <c:v>6.0498464778875743E-7</c:v>
                </c:pt>
                <c:pt idx="1404">
                  <c:v>6.0496519037029969E-7</c:v>
                </c:pt>
                <c:pt idx="1405">
                  <c:v>6.049457338905066E-7</c:v>
                </c:pt>
                <c:pt idx="1406">
                  <c:v>6.0492627834931729E-7</c:v>
                </c:pt>
                <c:pt idx="1407">
                  <c:v>6.0490682374667172E-7</c:v>
                </c:pt>
                <c:pt idx="1408">
                  <c:v>6.0488737008250964E-7</c:v>
                </c:pt>
                <c:pt idx="1409">
                  <c:v>6.0486791735677049E-7</c:v>
                </c:pt>
                <c:pt idx="1410">
                  <c:v>6.0484846556939372E-7</c:v>
                </c:pt>
                <c:pt idx="1411">
                  <c:v>6.0482901472031938E-7</c:v>
                </c:pt>
                <c:pt idx="1412">
                  <c:v>6.0480956480948682E-7</c:v>
                </c:pt>
                <c:pt idx="1413">
                  <c:v>6.0479011583683599E-7</c:v>
                </c:pt>
                <c:pt idx="1414">
                  <c:v>6.0477066780230613E-7</c:v>
                </c:pt>
                <c:pt idx="1415">
                  <c:v>6.047512207058371E-7</c:v>
                </c:pt>
                <c:pt idx="1416">
                  <c:v>6.0473177454736896E-7</c:v>
                </c:pt>
                <c:pt idx="1417">
                  <c:v>6.0471232932684084E-7</c:v>
                </c:pt>
                <c:pt idx="1418">
                  <c:v>6.0469288504419249E-7</c:v>
                </c:pt>
                <c:pt idx="1419">
                  <c:v>6.046734416993641E-7</c:v>
                </c:pt>
                <c:pt idx="1420">
                  <c:v>6.0465399929229466E-7</c:v>
                </c:pt>
                <c:pt idx="1421">
                  <c:v>6.0463455782292448E-7</c:v>
                </c:pt>
                <c:pt idx="1422">
                  <c:v>6.0461511729119298E-7</c:v>
                </c:pt>
                <c:pt idx="1423">
                  <c:v>6.0459567769703971E-7</c:v>
                </c:pt>
                <c:pt idx="1424">
                  <c:v>6.0457623904040452E-7</c:v>
                </c:pt>
                <c:pt idx="1425">
                  <c:v>6.0455680132122729E-7</c:v>
                </c:pt>
                <c:pt idx="1426">
                  <c:v>6.0453736453944744E-7</c:v>
                </c:pt>
                <c:pt idx="1427">
                  <c:v>6.0451792869500484E-7</c:v>
                </c:pt>
                <c:pt idx="1428">
                  <c:v>6.0449849378783946E-7</c:v>
                </c:pt>
                <c:pt idx="1429">
                  <c:v>6.0447905981789062E-7</c:v>
                </c:pt>
                <c:pt idx="1430">
                  <c:v>6.0445962678509818E-7</c:v>
                </c:pt>
                <c:pt idx="1431">
                  <c:v>6.0444019468940223E-7</c:v>
                </c:pt>
                <c:pt idx="1432">
                  <c:v>6.0442076353074229E-7</c:v>
                </c:pt>
                <c:pt idx="1433">
                  <c:v>6.0440133330905782E-7</c:v>
                </c:pt>
                <c:pt idx="1434">
                  <c:v>6.0438190402428898E-7</c:v>
                </c:pt>
                <c:pt idx="1435">
                  <c:v>6.0436247567637531E-7</c:v>
                </c:pt>
                <c:pt idx="1436">
                  <c:v>6.0434304826525659E-7</c:v>
                </c:pt>
                <c:pt idx="1437">
                  <c:v>6.0432362179087276E-7</c:v>
                </c:pt>
                <c:pt idx="1438">
                  <c:v>6.0430419625316338E-7</c:v>
                </c:pt>
                <c:pt idx="1439">
                  <c:v>6.0428477165206831E-7</c:v>
                </c:pt>
                <c:pt idx="1440">
                  <c:v>6.0426534798752761E-7</c:v>
                </c:pt>
                <c:pt idx="1441">
                  <c:v>6.0424592525948072E-7</c:v>
                </c:pt>
                <c:pt idx="1442">
                  <c:v>6.0422650346786773E-7</c:v>
                </c:pt>
                <c:pt idx="1443">
                  <c:v>6.0420708261262816E-7</c:v>
                </c:pt>
                <c:pt idx="1444">
                  <c:v>6.0418766269370177E-7</c:v>
                </c:pt>
                <c:pt idx="1445">
                  <c:v>6.0416824371102865E-7</c:v>
                </c:pt>
                <c:pt idx="1446">
                  <c:v>6.0414882566454853E-7</c:v>
                </c:pt>
                <c:pt idx="1447">
                  <c:v>6.0412940855420108E-7</c:v>
                </c:pt>
                <c:pt idx="1448">
                  <c:v>6.0410999237992625E-7</c:v>
                </c:pt>
                <c:pt idx="1449">
                  <c:v>6.0409057714166402E-7</c:v>
                </c:pt>
                <c:pt idx="1450">
                  <c:v>6.0407116283935392E-7</c:v>
                </c:pt>
                <c:pt idx="1451">
                  <c:v>6.0405174947293603E-7</c:v>
                </c:pt>
                <c:pt idx="1452">
                  <c:v>6.0403233704235021E-7</c:v>
                </c:pt>
                <c:pt idx="1453">
                  <c:v>6.0401292554753622E-7</c:v>
                </c:pt>
                <c:pt idx="1454">
                  <c:v>6.039935149884337E-7</c:v>
                </c:pt>
                <c:pt idx="1455">
                  <c:v>6.0397410536498305E-7</c:v>
                </c:pt>
                <c:pt idx="1456">
                  <c:v>6.0395469667712348E-7</c:v>
                </c:pt>
                <c:pt idx="1457">
                  <c:v>6.0393528892479518E-7</c:v>
                </c:pt>
                <c:pt idx="1458">
                  <c:v>6.0391588210793832E-7</c:v>
                </c:pt>
                <c:pt idx="1459">
                  <c:v>6.0389647622649225E-7</c:v>
                </c:pt>
                <c:pt idx="1460">
                  <c:v>6.0387707128039712E-7</c:v>
                </c:pt>
                <c:pt idx="1461">
                  <c:v>6.0385766726959303E-7</c:v>
                </c:pt>
                <c:pt idx="1462">
                  <c:v>6.038382641940194E-7</c:v>
                </c:pt>
                <c:pt idx="1463">
                  <c:v>6.0381886205361662E-7</c:v>
                </c:pt>
                <c:pt idx="1464">
                  <c:v>6.0379946084832435E-7</c:v>
                </c:pt>
                <c:pt idx="1465">
                  <c:v>6.0378006057808223E-7</c:v>
                </c:pt>
                <c:pt idx="1466">
                  <c:v>6.0376066124283044E-7</c:v>
                </c:pt>
                <c:pt idx="1467">
                  <c:v>6.0374126284250916E-7</c:v>
                </c:pt>
                <c:pt idx="1468">
                  <c:v>6.0372186537705783E-7</c:v>
                </c:pt>
                <c:pt idx="1469">
                  <c:v>6.0370246884641662E-7</c:v>
                </c:pt>
                <c:pt idx="1470">
                  <c:v>6.036830732505256E-7</c:v>
                </c:pt>
                <c:pt idx="1471">
                  <c:v>6.0366367858932433E-7</c:v>
                </c:pt>
                <c:pt idx="1472">
                  <c:v>6.0364428486275308E-7</c:v>
                </c:pt>
                <c:pt idx="1473">
                  <c:v>6.0362489207075193E-7</c:v>
                </c:pt>
                <c:pt idx="1474">
                  <c:v>6.0360550021326042E-7</c:v>
                </c:pt>
                <c:pt idx="1475">
                  <c:v>6.0358610929021862E-7</c:v>
                </c:pt>
                <c:pt idx="1476">
                  <c:v>6.0356671930156671E-7</c:v>
                </c:pt>
                <c:pt idx="1477">
                  <c:v>6.0354733024724434E-7</c:v>
                </c:pt>
                <c:pt idx="1478">
                  <c:v>6.0352794212719158E-7</c:v>
                </c:pt>
                <c:pt idx="1479">
                  <c:v>6.0350855494134883E-7</c:v>
                </c:pt>
                <c:pt idx="1480">
                  <c:v>6.034891686896553E-7</c:v>
                </c:pt>
                <c:pt idx="1481">
                  <c:v>6.0346978337205149E-7</c:v>
                </c:pt>
                <c:pt idx="1482">
                  <c:v>6.0345039898847748E-7</c:v>
                </c:pt>
                <c:pt idx="1483">
                  <c:v>6.0343101553887291E-7</c:v>
                </c:pt>
                <c:pt idx="1484">
                  <c:v>6.0341163302317818E-7</c:v>
                </c:pt>
                <c:pt idx="1485">
                  <c:v>6.0339225144133304E-7</c:v>
                </c:pt>
                <c:pt idx="1486">
                  <c:v>6.0337287079327734E-7</c:v>
                </c:pt>
                <c:pt idx="1487">
                  <c:v>6.0335349107895128E-7</c:v>
                </c:pt>
                <c:pt idx="1488">
                  <c:v>6.0333411229829502E-7</c:v>
                </c:pt>
                <c:pt idx="1489">
                  <c:v>6.0331473445124821E-7</c:v>
                </c:pt>
                <c:pt idx="1490">
                  <c:v>6.0329535753775115E-7</c:v>
                </c:pt>
                <c:pt idx="1491">
                  <c:v>6.0327598155774411E-7</c:v>
                </c:pt>
                <c:pt idx="1492">
                  <c:v>6.0325660651116664E-7</c:v>
                </c:pt>
                <c:pt idx="1493">
                  <c:v>6.0323723239795891E-7</c:v>
                </c:pt>
                <c:pt idx="1494">
                  <c:v>6.0321785921806142E-7</c:v>
                </c:pt>
                <c:pt idx="1495">
                  <c:v>6.0319848697141382E-7</c:v>
                </c:pt>
                <c:pt idx="1496">
                  <c:v>6.0317911565795597E-7</c:v>
                </c:pt>
                <c:pt idx="1497">
                  <c:v>6.0315974527762837E-7</c:v>
                </c:pt>
                <c:pt idx="1498">
                  <c:v>6.0314037583037067E-7</c:v>
                </c:pt>
                <c:pt idx="1499">
                  <c:v>6.0312100731612325E-7</c:v>
                </c:pt>
                <c:pt idx="1500">
                  <c:v>6.0310163973482629E-7</c:v>
                </c:pt>
                <c:pt idx="1501">
                  <c:v>6.0308227308641955E-7</c:v>
                </c:pt>
                <c:pt idx="1502">
                  <c:v>6.0306290737084321E-7</c:v>
                </c:pt>
                <c:pt idx="1503">
                  <c:v>6.0304354258803745E-7</c:v>
                </c:pt>
                <c:pt idx="1504">
                  <c:v>6.0302417873794233E-7</c:v>
                </c:pt>
                <c:pt idx="1505">
                  <c:v>6.0300481582049814E-7</c:v>
                </c:pt>
                <c:pt idx="1506">
                  <c:v>6.0298545383564475E-7</c:v>
                </c:pt>
                <c:pt idx="1507">
                  <c:v>6.02966092783322E-7</c:v>
                </c:pt>
                <c:pt idx="1508">
                  <c:v>6.0294673266347052E-7</c:v>
                </c:pt>
                <c:pt idx="1509">
                  <c:v>6.0292737347603025E-7</c:v>
                </c:pt>
                <c:pt idx="1510">
                  <c:v>6.0290801522094118E-7</c:v>
                </c:pt>
                <c:pt idx="1511">
                  <c:v>6.0288865789814368E-7</c:v>
                </c:pt>
                <c:pt idx="1512">
                  <c:v>6.0286930150757783E-7</c:v>
                </c:pt>
                <c:pt idx="1513">
                  <c:v>6.0284994604918359E-7</c:v>
                </c:pt>
                <c:pt idx="1514">
                  <c:v>6.0283059152290116E-7</c:v>
                </c:pt>
                <c:pt idx="1515">
                  <c:v>6.0281123792867091E-7</c:v>
                </c:pt>
                <c:pt idx="1516">
                  <c:v>6.0279188526643302E-7</c:v>
                </c:pt>
                <c:pt idx="1517">
                  <c:v>6.0277253353612704E-7</c:v>
                </c:pt>
                <c:pt idx="1518">
                  <c:v>6.0275318273769388E-7</c:v>
                </c:pt>
                <c:pt idx="1519">
                  <c:v>6.027338328710732E-7</c:v>
                </c:pt>
                <c:pt idx="1520">
                  <c:v>6.0271448393620528E-7</c:v>
                </c:pt>
                <c:pt idx="1521">
                  <c:v>6.0269513593303072E-7</c:v>
                </c:pt>
                <c:pt idx="1522">
                  <c:v>6.0267578886148906E-7</c:v>
                </c:pt>
                <c:pt idx="1523">
                  <c:v>6.026564427215208E-7</c:v>
                </c:pt>
                <c:pt idx="1524">
                  <c:v>6.0263709751306644E-7</c:v>
                </c:pt>
                <c:pt idx="1525">
                  <c:v>6.0261775323606552E-7</c:v>
                </c:pt>
                <c:pt idx="1526">
                  <c:v>6.0259840989045885E-7</c:v>
                </c:pt>
                <c:pt idx="1527">
                  <c:v>6.025790674761864E-7</c:v>
                </c:pt>
                <c:pt idx="1528">
                  <c:v>6.0255972599318814E-7</c:v>
                </c:pt>
                <c:pt idx="1529">
                  <c:v>6.0254038544140445E-7</c:v>
                </c:pt>
                <c:pt idx="1530">
                  <c:v>6.0252104582077594E-7</c:v>
                </c:pt>
                <c:pt idx="1531">
                  <c:v>6.0250170713124214E-7</c:v>
                </c:pt>
                <c:pt idx="1532">
                  <c:v>6.0248236937274378E-7</c:v>
                </c:pt>
                <c:pt idx="1533">
                  <c:v>6.0246303254522113E-7</c:v>
                </c:pt>
                <c:pt idx="1534">
                  <c:v>6.0244369664861405E-7</c:v>
                </c:pt>
                <c:pt idx="1535">
                  <c:v>6.0242436168286304E-7</c:v>
                </c:pt>
                <c:pt idx="1536">
                  <c:v>6.0240502764790838E-7</c:v>
                </c:pt>
                <c:pt idx="1537">
                  <c:v>6.0238569454369036E-7</c:v>
                </c:pt>
                <c:pt idx="1538">
                  <c:v>6.0236636237014895E-7</c:v>
                </c:pt>
                <c:pt idx="1539">
                  <c:v>6.0234703112722485E-7</c:v>
                </c:pt>
                <c:pt idx="1540">
                  <c:v>6.0232770081485781E-7</c:v>
                </c:pt>
                <c:pt idx="1541">
                  <c:v>6.0230837143298833E-7</c:v>
                </c:pt>
                <c:pt idx="1542">
                  <c:v>6.0228904298155702E-7</c:v>
                </c:pt>
                <c:pt idx="1543">
                  <c:v>6.0226971546050363E-7</c:v>
                </c:pt>
                <c:pt idx="1544">
                  <c:v>6.0225038886976876E-7</c:v>
                </c:pt>
                <c:pt idx="1545">
                  <c:v>6.0223106320929279E-7</c:v>
                </c:pt>
                <c:pt idx="1546">
                  <c:v>6.022117384790156E-7</c:v>
                </c:pt>
                <c:pt idx="1547">
                  <c:v>6.021924146788781E-7</c:v>
                </c:pt>
                <c:pt idx="1548">
                  <c:v>6.0217309180882026E-7</c:v>
                </c:pt>
                <c:pt idx="1549">
                  <c:v>6.0215376986878215E-7</c:v>
                </c:pt>
                <c:pt idx="1550">
                  <c:v>6.0213444885870437E-7</c:v>
                </c:pt>
                <c:pt idx="1551">
                  <c:v>6.0211512877852731E-7</c:v>
                </c:pt>
                <c:pt idx="1552">
                  <c:v>6.0209580962819104E-7</c:v>
                </c:pt>
                <c:pt idx="1553">
                  <c:v>6.0207649140763607E-7</c:v>
                </c:pt>
                <c:pt idx="1554">
                  <c:v>6.0205717411680298E-7</c:v>
                </c:pt>
                <c:pt idx="1555">
                  <c:v>6.0203785775563155E-7</c:v>
                </c:pt>
                <c:pt idx="1556">
                  <c:v>6.0201854232406236E-7</c:v>
                </c:pt>
                <c:pt idx="1557">
                  <c:v>6.0199922782203612E-7</c:v>
                </c:pt>
                <c:pt idx="1558">
                  <c:v>6.0197991424949292E-7</c:v>
                </c:pt>
                <c:pt idx="1559">
                  <c:v>6.0196060160637282E-7</c:v>
                </c:pt>
                <c:pt idx="1560">
                  <c:v>6.0194128989261673E-7</c:v>
                </c:pt>
                <c:pt idx="1561">
                  <c:v>6.0192197910816442E-7</c:v>
                </c:pt>
                <c:pt idx="1562">
                  <c:v>6.0190266925295671E-7</c:v>
                </c:pt>
                <c:pt idx="1563">
                  <c:v>6.0188336032693396E-7</c:v>
                </c:pt>
                <c:pt idx="1564">
                  <c:v>6.0186405233003638E-7</c:v>
                </c:pt>
                <c:pt idx="1565">
                  <c:v>6.0184474526220434E-7</c:v>
                </c:pt>
                <c:pt idx="1566">
                  <c:v>6.0182543912337856E-7</c:v>
                </c:pt>
                <c:pt idx="1567">
                  <c:v>6.0180613391349911E-7</c:v>
                </c:pt>
                <c:pt idx="1568">
                  <c:v>6.0178682963250658E-7</c:v>
                </c:pt>
                <c:pt idx="1569">
                  <c:v>6.0176752628034127E-7</c:v>
                </c:pt>
                <c:pt idx="1570">
                  <c:v>6.0174822385694346E-7</c:v>
                </c:pt>
                <c:pt idx="1571">
                  <c:v>6.0172892236225374E-7</c:v>
                </c:pt>
                <c:pt idx="1572">
                  <c:v>6.0170962179621273E-7</c:v>
                </c:pt>
                <c:pt idx="1573">
                  <c:v>6.0169032215876038E-7</c:v>
                </c:pt>
                <c:pt idx="1574">
                  <c:v>6.0167102344983741E-7</c:v>
                </c:pt>
                <c:pt idx="1575">
                  <c:v>6.0165172566938441E-7</c:v>
                </c:pt>
                <c:pt idx="1576">
                  <c:v>6.0163242881734147E-7</c:v>
                </c:pt>
                <c:pt idx="1577">
                  <c:v>6.0161313289364928E-7</c:v>
                </c:pt>
                <c:pt idx="1578">
                  <c:v>6.0159383789824845E-7</c:v>
                </c:pt>
                <c:pt idx="1579">
                  <c:v>6.0157454383107905E-7</c:v>
                </c:pt>
                <c:pt idx="1580">
                  <c:v>6.0155525069208158E-7</c:v>
                </c:pt>
                <c:pt idx="1581">
                  <c:v>6.0153595848119685E-7</c:v>
                </c:pt>
                <c:pt idx="1582">
                  <c:v>6.0151666719836493E-7</c:v>
                </c:pt>
                <c:pt idx="1583">
                  <c:v>6.0149737684352643E-7</c:v>
                </c:pt>
                <c:pt idx="1584">
                  <c:v>6.0147808741662205E-7</c:v>
                </c:pt>
                <c:pt idx="1585">
                  <c:v>6.0145879891759198E-7</c:v>
                </c:pt>
                <c:pt idx="1586">
                  <c:v>6.014395113463768E-7</c:v>
                </c:pt>
                <c:pt idx="1587">
                  <c:v>6.0142022470291724E-7</c:v>
                </c:pt>
                <c:pt idx="1588">
                  <c:v>6.0140093898715336E-7</c:v>
                </c:pt>
                <c:pt idx="1589">
                  <c:v>6.0138165419902619E-7</c:v>
                </c:pt>
                <c:pt idx="1590">
                  <c:v>6.013623703384758E-7</c:v>
                </c:pt>
                <c:pt idx="1591">
                  <c:v>6.0134308740544268E-7</c:v>
                </c:pt>
                <c:pt idx="1592">
                  <c:v>6.0132380539986766E-7</c:v>
                </c:pt>
                <c:pt idx="1593">
                  <c:v>6.0130452432169122E-7</c:v>
                </c:pt>
                <c:pt idx="1594">
                  <c:v>6.0128524417085365E-7</c:v>
                </c:pt>
                <c:pt idx="1595">
                  <c:v>6.0126596494729556E-7</c:v>
                </c:pt>
                <c:pt idx="1596">
                  <c:v>6.0124668665095775E-7</c:v>
                </c:pt>
                <c:pt idx="1597">
                  <c:v>6.012274092817804E-7</c:v>
                </c:pt>
                <c:pt idx="1598">
                  <c:v>6.0120813283970423E-7</c:v>
                </c:pt>
                <c:pt idx="1599">
                  <c:v>6.0118885732466993E-7</c:v>
                </c:pt>
                <c:pt idx="1600">
                  <c:v>6.0116958273661802E-7</c:v>
                </c:pt>
                <c:pt idx="1601">
                  <c:v>6.0115030907548865E-7</c:v>
                </c:pt>
                <c:pt idx="1602">
                  <c:v>6.0113103634122286E-7</c:v>
                </c:pt>
                <c:pt idx="1603">
                  <c:v>6.0111176453376084E-7</c:v>
                </c:pt>
                <c:pt idx="1604">
                  <c:v>6.0109249365304348E-7</c:v>
                </c:pt>
                <c:pt idx="1605">
                  <c:v>6.0107322369901152E-7</c:v>
                </c:pt>
                <c:pt idx="1606">
                  <c:v>6.010539546716049E-7</c:v>
                </c:pt>
                <c:pt idx="1607">
                  <c:v>6.0103468657076466E-7</c:v>
                </c:pt>
                <c:pt idx="1608">
                  <c:v>6.0101541939643151E-7</c:v>
                </c:pt>
                <c:pt idx="1609">
                  <c:v>6.0099615314854561E-7</c:v>
                </c:pt>
                <c:pt idx="1610">
                  <c:v>6.0097688782704811E-7</c:v>
                </c:pt>
                <c:pt idx="1611">
                  <c:v>6.0095762343187929E-7</c:v>
                </c:pt>
                <c:pt idx="1612">
                  <c:v>6.0093835996297964E-7</c:v>
                </c:pt>
                <c:pt idx="1613">
                  <c:v>6.0091909742029009E-7</c:v>
                </c:pt>
                <c:pt idx="1614">
                  <c:v>6.0089983580375102E-7</c:v>
                </c:pt>
                <c:pt idx="1615">
                  <c:v>6.0088057511330303E-7</c:v>
                </c:pt>
                <c:pt idx="1616">
                  <c:v>6.0086131534888705E-7</c:v>
                </c:pt>
                <c:pt idx="1617">
                  <c:v>6.0084205651044346E-7</c:v>
                </c:pt>
                <c:pt idx="1618">
                  <c:v>6.0082279859791298E-7</c:v>
                </c:pt>
                <c:pt idx="1619">
                  <c:v>6.008035416112363E-7</c:v>
                </c:pt>
                <c:pt idx="1620">
                  <c:v>6.0078428555035404E-7</c:v>
                </c:pt>
                <c:pt idx="1621">
                  <c:v>6.0076503041520689E-7</c:v>
                </c:pt>
                <c:pt idx="1622">
                  <c:v>6.0074577620573536E-7</c:v>
                </c:pt>
                <c:pt idx="1623">
                  <c:v>6.0072652292188037E-7</c:v>
                </c:pt>
                <c:pt idx="1624">
                  <c:v>6.007072705635823E-7</c:v>
                </c:pt>
                <c:pt idx="1625">
                  <c:v>6.0068801913078207E-7</c:v>
                </c:pt>
                <c:pt idx="1626">
                  <c:v>6.0066876862342019E-7</c:v>
                </c:pt>
                <c:pt idx="1627">
                  <c:v>6.0064951904143735E-7</c:v>
                </c:pt>
                <c:pt idx="1628">
                  <c:v>6.0063027038477448E-7</c:v>
                </c:pt>
                <c:pt idx="1629">
                  <c:v>6.0061102265337208E-7</c:v>
                </c:pt>
                <c:pt idx="1630">
                  <c:v>6.0059177584717063E-7</c:v>
                </c:pt>
                <c:pt idx="1631">
                  <c:v>6.0057252996611149E-7</c:v>
                </c:pt>
                <c:pt idx="1632">
                  <c:v>6.0055328501013472E-7</c:v>
                </c:pt>
                <c:pt idx="1633">
                  <c:v>6.0053404097918124E-7</c:v>
                </c:pt>
                <c:pt idx="1634">
                  <c:v>6.0051479787319198E-7</c:v>
                </c:pt>
                <c:pt idx="1635">
                  <c:v>6.0049555569210732E-7</c:v>
                </c:pt>
                <c:pt idx="1636">
                  <c:v>6.0047631443586808E-7</c:v>
                </c:pt>
                <c:pt idx="1637">
                  <c:v>6.0045707410441528E-7</c:v>
                </c:pt>
                <c:pt idx="1638">
                  <c:v>6.004378346976891E-7</c:v>
                </c:pt>
                <c:pt idx="1639">
                  <c:v>6.0041859621563078E-7</c:v>
                </c:pt>
                <c:pt idx="1640">
                  <c:v>6.0039935865818103E-7</c:v>
                </c:pt>
                <c:pt idx="1641">
                  <c:v>6.0038012202528033E-7</c:v>
                </c:pt>
                <c:pt idx="1642">
                  <c:v>6.0036088631686983E-7</c:v>
                </c:pt>
                <c:pt idx="1643">
                  <c:v>6.003416515328897E-7</c:v>
                </c:pt>
                <c:pt idx="1644">
                  <c:v>6.0032241767328139E-7</c:v>
                </c:pt>
                <c:pt idx="1645">
                  <c:v>6.0030318473798508E-7</c:v>
                </c:pt>
                <c:pt idx="1646">
                  <c:v>6.0028395272694201E-7</c:v>
                </c:pt>
                <c:pt idx="1647">
                  <c:v>6.0026472164009256E-7</c:v>
                </c:pt>
                <c:pt idx="1648">
                  <c:v>6.0024549147737765E-7</c:v>
                </c:pt>
                <c:pt idx="1649">
                  <c:v>6.0022626223873842E-7</c:v>
                </c:pt>
                <c:pt idx="1650">
                  <c:v>6.0020703392411505E-7</c:v>
                </c:pt>
                <c:pt idx="1651">
                  <c:v>6.0018780653344876E-7</c:v>
                </c:pt>
                <c:pt idx="1652">
                  <c:v>6.0016858006668028E-7</c:v>
                </c:pt>
                <c:pt idx="1653">
                  <c:v>6.001493545237503E-7</c:v>
                </c:pt>
                <c:pt idx="1654">
                  <c:v>6.0013012990459996E-7</c:v>
                </c:pt>
                <c:pt idx="1655">
                  <c:v>6.0011090620916986E-7</c:v>
                </c:pt>
                <c:pt idx="1656">
                  <c:v>6.0009168343740049E-7</c:v>
                </c:pt>
                <c:pt idx="1657">
                  <c:v>6.00072461589233E-7</c:v>
                </c:pt>
                <c:pt idx="1658">
                  <c:v>6.000532406646085E-7</c:v>
                </c:pt>
                <c:pt idx="1659">
                  <c:v>6.0003402066346728E-7</c:v>
                </c:pt>
                <c:pt idx="1660">
                  <c:v>6.0001480158575048E-7</c:v>
                </c:pt>
                <c:pt idx="1661">
                  <c:v>5.9999558343139911E-7</c:v>
                </c:pt>
                <c:pt idx="1662">
                  <c:v>5.9997636620035358E-7</c:v>
                </c:pt>
                <c:pt idx="1663">
                  <c:v>5.9995714989255521E-7</c:v>
                </c:pt>
                <c:pt idx="1664">
                  <c:v>5.9993793450794441E-7</c:v>
                </c:pt>
                <c:pt idx="1665">
                  <c:v>5.9991872004646241E-7</c:v>
                </c:pt>
                <c:pt idx="1666">
                  <c:v>5.9989950650804981E-7</c:v>
                </c:pt>
                <c:pt idx="1667">
                  <c:v>5.9988029389264784E-7</c:v>
                </c:pt>
                <c:pt idx="1668">
                  <c:v>5.9986108220019691E-7</c:v>
                </c:pt>
                <c:pt idx="1669">
                  <c:v>5.9984187143063813E-7</c:v>
                </c:pt>
                <c:pt idx="1670">
                  <c:v>5.9982266158391264E-7</c:v>
                </c:pt>
                <c:pt idx="1671">
                  <c:v>5.9980345265996094E-7</c:v>
                </c:pt>
                <c:pt idx="1672">
                  <c:v>5.9978424465872405E-7</c:v>
                </c:pt>
                <c:pt idx="1673">
                  <c:v>5.9976503758014311E-7</c:v>
                </c:pt>
                <c:pt idx="1674">
                  <c:v>5.997458314241586E-7</c:v>
                </c:pt>
                <c:pt idx="1675">
                  <c:v>5.9972662619071188E-7</c:v>
                </c:pt>
                <c:pt idx="1676">
                  <c:v>5.9970742187974364E-7</c:v>
                </c:pt>
                <c:pt idx="1677">
                  <c:v>5.996882184911946E-7</c:v>
                </c:pt>
                <c:pt idx="1678">
                  <c:v>5.99669016025006E-7</c:v>
                </c:pt>
                <c:pt idx="1679">
                  <c:v>5.9964981448111886E-7</c:v>
                </c:pt>
                <c:pt idx="1680">
                  <c:v>5.9963061385947356E-7</c:v>
                </c:pt>
                <c:pt idx="1681">
                  <c:v>5.9961141416001157E-7</c:v>
                </c:pt>
                <c:pt idx="1682">
                  <c:v>5.9959221538267379E-7</c:v>
                </c:pt>
                <c:pt idx="1683">
                  <c:v>5.9957301752740094E-7</c:v>
                </c:pt>
                <c:pt idx="1684">
                  <c:v>5.9955382059413425E-7</c:v>
                </c:pt>
                <c:pt idx="1685">
                  <c:v>5.9953462458281432E-7</c:v>
                </c:pt>
                <c:pt idx="1686">
                  <c:v>5.995154294933825E-7</c:v>
                </c:pt>
                <c:pt idx="1687">
                  <c:v>5.994962353257794E-7</c:v>
                </c:pt>
                <c:pt idx="1688">
                  <c:v>5.9947704207994623E-7</c:v>
                </c:pt>
                <c:pt idx="1689">
                  <c:v>5.9945784975582394E-7</c:v>
                </c:pt>
                <c:pt idx="1690">
                  <c:v>5.9943865835335332E-7</c:v>
                </c:pt>
                <c:pt idx="1691">
                  <c:v>5.9941946787247583E-7</c:v>
                </c:pt>
                <c:pt idx="1692">
                  <c:v>5.9940027831313186E-7</c:v>
                </c:pt>
                <c:pt idx="1693">
                  <c:v>5.9938108967526276E-7</c:v>
                </c:pt>
                <c:pt idx="1694">
                  <c:v>5.9936190195880964E-7</c:v>
                </c:pt>
                <c:pt idx="1695">
                  <c:v>5.9934271516371312E-7</c:v>
                </c:pt>
                <c:pt idx="1696">
                  <c:v>5.9932352928991464E-7</c:v>
                </c:pt>
                <c:pt idx="1697">
                  <c:v>5.9930434433735502E-7</c:v>
                </c:pt>
                <c:pt idx="1698">
                  <c:v>5.9928516030597507E-7</c:v>
                </c:pt>
                <c:pt idx="1699">
                  <c:v>5.9926597719571603E-7</c:v>
                </c:pt>
                <c:pt idx="1700">
                  <c:v>5.9924679500651913E-7</c:v>
                </c:pt>
                <c:pt idx="1701">
                  <c:v>5.9922761373832497E-7</c:v>
                </c:pt>
                <c:pt idx="1702">
                  <c:v>5.992084333910748E-7</c:v>
                </c:pt>
                <c:pt idx="1703">
                  <c:v>5.9918925396470986E-7</c:v>
                </c:pt>
                <c:pt idx="1704">
                  <c:v>5.9917007545917094E-7</c:v>
                </c:pt>
                <c:pt idx="1705">
                  <c:v>5.9915089787439909E-7</c:v>
                </c:pt>
                <c:pt idx="1706">
                  <c:v>5.9913172121033563E-7</c:v>
                </c:pt>
                <c:pt idx="1707">
                  <c:v>5.991125454669214E-7</c:v>
                </c:pt>
                <c:pt idx="1708">
                  <c:v>5.990933706440973E-7</c:v>
                </c:pt>
                <c:pt idx="1709">
                  <c:v>5.9907419674180488E-7</c:v>
                </c:pt>
                <c:pt idx="1710">
                  <c:v>5.9905502375998487E-7</c:v>
                </c:pt>
                <c:pt idx="1711">
                  <c:v>5.9903585169857828E-7</c:v>
                </c:pt>
                <c:pt idx="1712">
                  <c:v>5.9901668055752667E-7</c:v>
                </c:pt>
                <c:pt idx="1713">
                  <c:v>5.9899751033677042E-7</c:v>
                </c:pt>
                <c:pt idx="1714">
                  <c:v>5.9897834103625121E-7</c:v>
                </c:pt>
                <c:pt idx="1715">
                  <c:v>5.9895917265591005E-7</c:v>
                </c:pt>
                <c:pt idx="1716">
                  <c:v>5.9894000519568775E-7</c:v>
                </c:pt>
                <c:pt idx="1717">
                  <c:v>5.9892083865552599E-7</c:v>
                </c:pt>
                <c:pt idx="1718">
                  <c:v>5.9890167303536535E-7</c:v>
                </c:pt>
                <c:pt idx="1719">
                  <c:v>5.9888250833514697E-7</c:v>
                </c:pt>
                <c:pt idx="1720">
                  <c:v>5.988633445548121E-7</c:v>
                </c:pt>
                <c:pt idx="1721">
                  <c:v>5.9884418169430206E-7</c:v>
                </c:pt>
                <c:pt idx="1722">
                  <c:v>5.9882501975355768E-7</c:v>
                </c:pt>
                <c:pt idx="1723">
                  <c:v>5.9880585873252019E-7</c:v>
                </c:pt>
                <c:pt idx="1724">
                  <c:v>5.9878669863113104E-7</c:v>
                </c:pt>
                <c:pt idx="1725">
                  <c:v>5.9876753944933094E-7</c:v>
                </c:pt>
                <c:pt idx="1726">
                  <c:v>5.9874838118706113E-7</c:v>
                </c:pt>
                <c:pt idx="1727">
                  <c:v>5.9872922384426305E-7</c:v>
                </c:pt>
                <c:pt idx="1728">
                  <c:v>5.9871006742087783E-7</c:v>
                </c:pt>
                <c:pt idx="1729">
                  <c:v>5.9869091191684619E-7</c:v>
                </c:pt>
                <c:pt idx="1730">
                  <c:v>5.9867175733210978E-7</c:v>
                </c:pt>
                <c:pt idx="1731">
                  <c:v>5.9865260366660942E-7</c:v>
                </c:pt>
                <c:pt idx="1732">
                  <c:v>5.9863345092028634E-7</c:v>
                </c:pt>
                <c:pt idx="1733">
                  <c:v>5.9861429909308211E-7</c:v>
                </c:pt>
                <c:pt idx="1734">
                  <c:v>5.9859514818493752E-7</c:v>
                </c:pt>
                <c:pt idx="1735">
                  <c:v>5.9857599819579393E-7</c:v>
                </c:pt>
                <c:pt idx="1736">
                  <c:v>5.9855684912559268E-7</c:v>
                </c:pt>
                <c:pt idx="1737">
                  <c:v>5.9853770097427459E-7</c:v>
                </c:pt>
                <c:pt idx="1738">
                  <c:v>5.985185537417812E-7</c:v>
                </c:pt>
                <c:pt idx="1739">
                  <c:v>5.9849940742805375E-7</c:v>
                </c:pt>
                <c:pt idx="1740">
                  <c:v>5.9848026203303306E-7</c:v>
                </c:pt>
                <c:pt idx="1741">
                  <c:v>5.9846111755666068E-7</c:v>
                </c:pt>
                <c:pt idx="1742">
                  <c:v>5.9844197399887786E-7</c:v>
                </c:pt>
                <c:pt idx="1743">
                  <c:v>5.9842283135962571E-7</c:v>
                </c:pt>
                <c:pt idx="1744">
                  <c:v>5.9840368963884538E-7</c:v>
                </c:pt>
                <c:pt idx="1745">
                  <c:v>5.9838454883647852E-7</c:v>
                </c:pt>
                <c:pt idx="1746">
                  <c:v>5.9836540895246583E-7</c:v>
                </c:pt>
                <c:pt idx="1747">
                  <c:v>5.9834626998674889E-7</c:v>
                </c:pt>
                <c:pt idx="1748">
                  <c:v>5.9832713193926902E-7</c:v>
                </c:pt>
                <c:pt idx="1749">
                  <c:v>5.9830799480996736E-7</c:v>
                </c:pt>
                <c:pt idx="1750">
                  <c:v>5.9828885859878504E-7</c:v>
                </c:pt>
                <c:pt idx="1751">
                  <c:v>5.9826972330566362E-7</c:v>
                </c:pt>
                <c:pt idx="1752">
                  <c:v>5.9825058893054411E-7</c:v>
                </c:pt>
                <c:pt idx="1753">
                  <c:v>5.9823145547336777E-7</c:v>
                </c:pt>
                <c:pt idx="1754">
                  <c:v>5.9821232293407634E-7</c:v>
                </c:pt>
                <c:pt idx="1755">
                  <c:v>5.9819319131261045E-7</c:v>
                </c:pt>
                <c:pt idx="1756">
                  <c:v>5.9817406060891184E-7</c:v>
                </c:pt>
                <c:pt idx="1757">
                  <c:v>5.9815493082292187E-7</c:v>
                </c:pt>
                <c:pt idx="1758">
                  <c:v>5.9813580195458146E-7</c:v>
                </c:pt>
                <c:pt idx="1759">
                  <c:v>5.9811667400383236E-7</c:v>
                </c:pt>
                <c:pt idx="1760">
                  <c:v>5.9809754697061562E-7</c:v>
                </c:pt>
                <c:pt idx="1761">
                  <c:v>5.9807842085487235E-7</c:v>
                </c:pt>
                <c:pt idx="1762">
                  <c:v>5.9805929565654422E-7</c:v>
                </c:pt>
                <c:pt idx="1763">
                  <c:v>5.9804017137557257E-7</c:v>
                </c:pt>
                <c:pt idx="1764">
                  <c:v>5.9802104801189842E-7</c:v>
                </c:pt>
                <c:pt idx="1765">
                  <c:v>5.9800192556546334E-7</c:v>
                </c:pt>
                <c:pt idx="1766">
                  <c:v>5.9798280403620877E-7</c:v>
                </c:pt>
                <c:pt idx="1767">
                  <c:v>5.9796368342407584E-7</c:v>
                </c:pt>
                <c:pt idx="1768">
                  <c:v>5.979445637290059E-7</c:v>
                </c:pt>
                <c:pt idx="1769">
                  <c:v>5.9792544495094059E-7</c:v>
                </c:pt>
                <c:pt idx="1770">
                  <c:v>5.9790632708982107E-7</c:v>
                </c:pt>
                <c:pt idx="1771">
                  <c:v>5.9788721014558845E-7</c:v>
                </c:pt>
                <c:pt idx="1772">
                  <c:v>5.9786809411818462E-7</c:v>
                </c:pt>
                <c:pt idx="1773">
                  <c:v>5.9784897900755048E-7</c:v>
                </c:pt>
                <c:pt idx="1774">
                  <c:v>5.9782986481362749E-7</c:v>
                </c:pt>
                <c:pt idx="1775">
                  <c:v>5.9781075153635752E-7</c:v>
                </c:pt>
                <c:pt idx="1776">
                  <c:v>5.9779163917568117E-7</c:v>
                </c:pt>
                <c:pt idx="1777">
                  <c:v>5.9777252773154053E-7</c:v>
                </c:pt>
                <c:pt idx="1778">
                  <c:v>5.9775341720387672E-7</c:v>
                </c:pt>
                <c:pt idx="1779">
                  <c:v>5.977343075926311E-7</c:v>
                </c:pt>
                <c:pt idx="1780">
                  <c:v>5.9771519889774521E-7</c:v>
                </c:pt>
                <c:pt idx="1781">
                  <c:v>5.976960911191604E-7</c:v>
                </c:pt>
                <c:pt idx="1782">
                  <c:v>5.9767698425681791E-7</c:v>
                </c:pt>
                <c:pt idx="1783">
                  <c:v>5.9765787831065918E-7</c:v>
                </c:pt>
                <c:pt idx="1784">
                  <c:v>5.9763877328062608E-7</c:v>
                </c:pt>
                <c:pt idx="1785">
                  <c:v>5.9761966916665955E-7</c:v>
                </c:pt>
                <c:pt idx="1786">
                  <c:v>5.9760056596870112E-7</c:v>
                </c:pt>
                <c:pt idx="1787">
                  <c:v>5.9758146368669257E-7</c:v>
                </c:pt>
                <c:pt idx="1788">
                  <c:v>5.9756236232057482E-7</c:v>
                </c:pt>
                <c:pt idx="1789">
                  <c:v>5.9754326187028963E-7</c:v>
                </c:pt>
                <c:pt idx="1790">
                  <c:v>5.9752416233577855E-7</c:v>
                </c:pt>
                <c:pt idx="1791">
                  <c:v>5.9750506371698294E-7</c:v>
                </c:pt>
                <c:pt idx="1792">
                  <c:v>5.9748596601384403E-7</c:v>
                </c:pt>
                <c:pt idx="1793">
                  <c:v>5.9746686922630369E-7</c:v>
                </c:pt>
                <c:pt idx="1794">
                  <c:v>5.9744777335430294E-7</c:v>
                </c:pt>
                <c:pt idx="1795">
                  <c:v>5.9742867839778355E-7</c:v>
                </c:pt>
                <c:pt idx="1796">
                  <c:v>5.9740958435668708E-7</c:v>
                </c:pt>
                <c:pt idx="1797">
                  <c:v>5.9739049123095466E-7</c:v>
                </c:pt>
                <c:pt idx="1798">
                  <c:v>5.9737139902052806E-7</c:v>
                </c:pt>
                <c:pt idx="1799">
                  <c:v>5.9735230772534892E-7</c:v>
                </c:pt>
                <c:pt idx="1800">
                  <c:v>5.973332173453584E-7</c:v>
                </c:pt>
                <c:pt idx="1801">
                  <c:v>5.9731412788049835E-7</c:v>
                </c:pt>
                <c:pt idx="1802">
                  <c:v>5.9729503933071002E-7</c:v>
                </c:pt>
                <c:pt idx="1803">
                  <c:v>5.9727595169593475E-7</c:v>
                </c:pt>
                <c:pt idx="1804">
                  <c:v>5.9725686497611431E-7</c:v>
                </c:pt>
                <c:pt idx="1805">
                  <c:v>5.9723777917119045E-7</c:v>
                </c:pt>
                <c:pt idx="1806">
                  <c:v>5.9721869428110421E-7</c:v>
                </c:pt>
                <c:pt idx="1807">
                  <c:v>5.9719961030579746E-7</c:v>
                </c:pt>
                <c:pt idx="1808">
                  <c:v>5.9718052724521165E-7</c:v>
                </c:pt>
                <c:pt idx="1809">
                  <c:v>5.9716144509928823E-7</c:v>
                </c:pt>
                <c:pt idx="1810">
                  <c:v>5.9714236386796886E-7</c:v>
                </c:pt>
                <c:pt idx="1811">
                  <c:v>5.971232835511953E-7</c:v>
                </c:pt>
                <c:pt idx="1812">
                  <c:v>5.9710420414890879E-7</c:v>
                </c:pt>
                <c:pt idx="1813">
                  <c:v>5.9708512566105109E-7</c:v>
                </c:pt>
                <c:pt idx="1814">
                  <c:v>5.9706604808756324E-7</c:v>
                </c:pt>
                <c:pt idx="1815">
                  <c:v>5.9704697142838732E-7</c:v>
                </c:pt>
                <c:pt idx="1816">
                  <c:v>5.970278956834651E-7</c:v>
                </c:pt>
                <c:pt idx="1817">
                  <c:v>5.9700882085273759E-7</c:v>
                </c:pt>
                <c:pt idx="1818">
                  <c:v>5.9698974693614667E-7</c:v>
                </c:pt>
                <c:pt idx="1819">
                  <c:v>5.96970673933634E-7</c:v>
                </c:pt>
                <c:pt idx="1820">
                  <c:v>5.9695160184514104E-7</c:v>
                </c:pt>
                <c:pt idx="1821">
                  <c:v>5.9693253067060933E-7</c:v>
                </c:pt>
                <c:pt idx="1822">
                  <c:v>5.9691346040998085E-7</c:v>
                </c:pt>
                <c:pt idx="1823">
                  <c:v>5.9689439106319685E-7</c:v>
                </c:pt>
                <c:pt idx="1824">
                  <c:v>5.9687532263019887E-7</c:v>
                </c:pt>
                <c:pt idx="1825">
                  <c:v>5.968562551109289E-7</c:v>
                </c:pt>
                <c:pt idx="1826">
                  <c:v>5.9683718850532806E-7</c:v>
                </c:pt>
                <c:pt idx="1827">
                  <c:v>5.9681812281333833E-7</c:v>
                </c:pt>
                <c:pt idx="1828">
                  <c:v>5.9679905803490148E-7</c:v>
                </c:pt>
                <c:pt idx="1829">
                  <c:v>5.9677999416995865E-7</c:v>
                </c:pt>
                <c:pt idx="1830">
                  <c:v>5.9676093121845191E-7</c:v>
                </c:pt>
                <c:pt idx="1831">
                  <c:v>5.9674186918032282E-7</c:v>
                </c:pt>
                <c:pt idx="1832">
                  <c:v>5.9672280805551283E-7</c:v>
                </c:pt>
                <c:pt idx="1833">
                  <c:v>5.9670374784396402E-7</c:v>
                </c:pt>
                <c:pt idx="1834">
                  <c:v>5.9668468854561763E-7</c:v>
                </c:pt>
                <c:pt idx="1835">
                  <c:v>5.9666563016041532E-7</c:v>
                </c:pt>
                <c:pt idx="1836">
                  <c:v>5.9664657268829886E-7</c:v>
                </c:pt>
                <c:pt idx="1837">
                  <c:v>5.9662751612921022E-7</c:v>
                </c:pt>
                <c:pt idx="1838">
                  <c:v>5.9660846048309065E-7</c:v>
                </c:pt>
                <c:pt idx="1839">
                  <c:v>5.965894057498819E-7</c:v>
                </c:pt>
                <c:pt idx="1840">
                  <c:v>5.9657035192952597E-7</c:v>
                </c:pt>
                <c:pt idx="1841">
                  <c:v>5.9655129902196418E-7</c:v>
                </c:pt>
                <c:pt idx="1842">
                  <c:v>5.9653224702713841E-7</c:v>
                </c:pt>
                <c:pt idx="1843">
                  <c:v>5.9651319594499054E-7</c:v>
                </c:pt>
                <c:pt idx="1844">
                  <c:v>5.9649414577546202E-7</c:v>
                </c:pt>
                <c:pt idx="1845">
                  <c:v>5.9647509651849449E-7</c:v>
                </c:pt>
                <c:pt idx="1846">
                  <c:v>5.9645604817402995E-7</c:v>
                </c:pt>
                <c:pt idx="1847">
                  <c:v>5.9643700074200963E-7</c:v>
                </c:pt>
                <c:pt idx="1848">
                  <c:v>5.9641795422237572E-7</c:v>
                </c:pt>
                <c:pt idx="1849">
                  <c:v>5.9639890861506999E-7</c:v>
                </c:pt>
                <c:pt idx="1850">
                  <c:v>5.9637986392003388E-7</c:v>
                </c:pt>
                <c:pt idx="1851">
                  <c:v>5.9636082013720905E-7</c:v>
                </c:pt>
                <c:pt idx="1852">
                  <c:v>5.9634177726653781E-7</c:v>
                </c:pt>
                <c:pt idx="1853">
                  <c:v>5.9632273530796128E-7</c:v>
                </c:pt>
                <c:pt idx="1854">
                  <c:v>5.9630369426142165E-7</c:v>
                </c:pt>
                <c:pt idx="1855">
                  <c:v>5.9628465412686048E-7</c:v>
                </c:pt>
                <c:pt idx="1856">
                  <c:v>5.9626561490421943E-7</c:v>
                </c:pt>
                <c:pt idx="1857">
                  <c:v>5.9624657659344026E-7</c:v>
                </c:pt>
                <c:pt idx="1858">
                  <c:v>5.9622753919446506E-7</c:v>
                </c:pt>
                <c:pt idx="1859">
                  <c:v>5.9620850270723528E-7</c:v>
                </c:pt>
                <c:pt idx="1860">
                  <c:v>5.9618946713169278E-7</c:v>
                </c:pt>
                <c:pt idx="1861">
                  <c:v>5.9617043246777967E-7</c:v>
                </c:pt>
                <c:pt idx="1862">
                  <c:v>5.9615139871543716E-7</c:v>
                </c:pt>
                <c:pt idx="1863">
                  <c:v>5.9613236587460745E-7</c:v>
                </c:pt>
                <c:pt idx="1864">
                  <c:v>5.9611333394523242E-7</c:v>
                </c:pt>
                <c:pt idx="1865">
                  <c:v>5.9609430292725361E-7</c:v>
                </c:pt>
                <c:pt idx="1866">
                  <c:v>5.960752728206127E-7</c:v>
                </c:pt>
                <c:pt idx="1867">
                  <c:v>5.9605624362525196E-7</c:v>
                </c:pt>
                <c:pt idx="1868">
                  <c:v>5.9603721534111276E-7</c:v>
                </c:pt>
                <c:pt idx="1869">
                  <c:v>5.9601818796813717E-7</c:v>
                </c:pt>
                <c:pt idx="1870">
                  <c:v>5.9599916150626706E-7</c:v>
                </c:pt>
                <c:pt idx="1871">
                  <c:v>5.9598013595544388E-7</c:v>
                </c:pt>
                <c:pt idx="1872">
                  <c:v>5.9596111131560993E-7</c:v>
                </c:pt>
                <c:pt idx="1873">
                  <c:v>5.9594208758670698E-7</c:v>
                </c:pt>
                <c:pt idx="1874">
                  <c:v>5.9592306476867658E-7</c:v>
                </c:pt>
                <c:pt idx="1875">
                  <c:v>5.9590404286146102E-7</c:v>
                </c:pt>
                <c:pt idx="1876">
                  <c:v>5.9588502186500165E-7</c:v>
                </c:pt>
                <c:pt idx="1877">
                  <c:v>5.9586600177924088E-7</c:v>
                </c:pt>
                <c:pt idx="1878">
                  <c:v>5.9584698260411982E-7</c:v>
                </c:pt>
                <c:pt idx="1879">
                  <c:v>5.9582796433958121E-7</c:v>
                </c:pt>
                <c:pt idx="1880">
                  <c:v>5.9580894698556627E-7</c:v>
                </c:pt>
                <c:pt idx="1881">
                  <c:v>5.957899305420171E-7</c:v>
                </c:pt>
                <c:pt idx="1882">
                  <c:v>5.9577091500887577E-7</c:v>
                </c:pt>
                <c:pt idx="1883">
                  <c:v>5.9575190038608385E-7</c:v>
                </c:pt>
                <c:pt idx="1884">
                  <c:v>5.957328866735833E-7</c:v>
                </c:pt>
                <c:pt idx="1885">
                  <c:v>5.9571387387131632E-7</c:v>
                </c:pt>
                <c:pt idx="1886">
                  <c:v>5.9569486197922458E-7</c:v>
                </c:pt>
                <c:pt idx="1887">
                  <c:v>5.9567585099724972E-7</c:v>
                </c:pt>
                <c:pt idx="1888">
                  <c:v>5.9565684092533416E-7</c:v>
                </c:pt>
                <c:pt idx="1889">
                  <c:v>5.9563783176341944E-7</c:v>
                </c:pt>
                <c:pt idx="1890">
                  <c:v>5.9561882351144755E-7</c:v>
                </c:pt>
                <c:pt idx="1891">
                  <c:v>5.9559981616936067E-7</c:v>
                </c:pt>
                <c:pt idx="1892">
                  <c:v>5.9558080973710026E-7</c:v>
                </c:pt>
                <c:pt idx="1893">
                  <c:v>5.9556180421460861E-7</c:v>
                </c:pt>
                <c:pt idx="1894">
                  <c:v>5.955427996018278E-7</c:v>
                </c:pt>
                <c:pt idx="1895">
                  <c:v>5.9552379589869929E-7</c:v>
                </c:pt>
                <c:pt idx="1896">
                  <c:v>5.9550479310516557E-7</c:v>
                </c:pt>
                <c:pt idx="1897">
                  <c:v>5.954857912211679E-7</c:v>
                </c:pt>
                <c:pt idx="1898">
                  <c:v>5.9546679024664909E-7</c:v>
                </c:pt>
                <c:pt idx="1899">
                  <c:v>5.9544779018155027E-7</c:v>
                </c:pt>
                <c:pt idx="1900">
                  <c:v>5.9542879102581406E-7</c:v>
                </c:pt>
                <c:pt idx="1901">
                  <c:v>5.954097927793819E-7</c:v>
                </c:pt>
                <c:pt idx="1902">
                  <c:v>5.953907954421961E-7</c:v>
                </c:pt>
                <c:pt idx="1903">
                  <c:v>5.9537179901419863E-7</c:v>
                </c:pt>
                <c:pt idx="1904">
                  <c:v>5.9535280349533137E-7</c:v>
                </c:pt>
                <c:pt idx="1905">
                  <c:v>5.9533380888553628E-7</c:v>
                </c:pt>
                <c:pt idx="1906">
                  <c:v>5.9531481518475567E-7</c:v>
                </c:pt>
                <c:pt idx="1907">
                  <c:v>5.952958223929312E-7</c:v>
                </c:pt>
                <c:pt idx="1908">
                  <c:v>5.9527683051000474E-7</c:v>
                </c:pt>
                <c:pt idx="1909">
                  <c:v>5.952578395359188E-7</c:v>
                </c:pt>
                <c:pt idx="1910">
                  <c:v>5.9523884947061482E-7</c:v>
                </c:pt>
                <c:pt idx="1911">
                  <c:v>5.9521986031403522E-7</c:v>
                </c:pt>
                <c:pt idx="1912">
                  <c:v>5.9520087206612196E-7</c:v>
                </c:pt>
                <c:pt idx="1913">
                  <c:v>5.9518188472681691E-7</c:v>
                </c:pt>
                <c:pt idx="1914">
                  <c:v>5.9516289829606218E-7</c:v>
                </c:pt>
                <c:pt idx="1915">
                  <c:v>5.9514391277380004E-7</c:v>
                </c:pt>
                <c:pt idx="1916">
                  <c:v>5.9512492815997216E-7</c:v>
                </c:pt>
                <c:pt idx="1917">
                  <c:v>5.9510594445452083E-7</c:v>
                </c:pt>
                <c:pt idx="1918">
                  <c:v>5.9508696165738783E-7</c:v>
                </c:pt>
                <c:pt idx="1919">
                  <c:v>5.9506797976851566E-7</c:v>
                </c:pt>
                <c:pt idx="1920">
                  <c:v>5.9504899878784577E-7</c:v>
                </c:pt>
                <c:pt idx="1921">
                  <c:v>5.9503001871532087E-7</c:v>
                </c:pt>
                <c:pt idx="1922">
                  <c:v>5.9501103955088264E-7</c:v>
                </c:pt>
                <c:pt idx="1923">
                  <c:v>5.9499206129447304E-7</c:v>
                </c:pt>
                <c:pt idx="1924">
                  <c:v>5.9497308394603469E-7</c:v>
                </c:pt>
                <c:pt idx="1925">
                  <c:v>5.9495410750550893E-7</c:v>
                </c:pt>
                <c:pt idx="1926">
                  <c:v>5.9493513197283838E-7</c:v>
                </c:pt>
                <c:pt idx="1927">
                  <c:v>5.9491615734796512E-7</c:v>
                </c:pt>
                <c:pt idx="1928">
                  <c:v>5.9489718363083092E-7</c:v>
                </c:pt>
                <c:pt idx="1929">
                  <c:v>5.9487821082137839E-7</c:v>
                </c:pt>
                <c:pt idx="1930">
                  <c:v>5.9485923891954919E-7</c:v>
                </c:pt>
                <c:pt idx="1931">
                  <c:v>5.9484026792528531E-7</c:v>
                </c:pt>
                <c:pt idx="1932">
                  <c:v>5.9482129783852923E-7</c:v>
                </c:pt>
                <c:pt idx="1933">
                  <c:v>5.9480232865922317E-7</c:v>
                </c:pt>
                <c:pt idx="1934">
                  <c:v>5.9478336038730867E-7</c:v>
                </c:pt>
                <c:pt idx="1935">
                  <c:v>5.9476439302272834E-7</c:v>
                </c:pt>
                <c:pt idx="1936">
                  <c:v>5.9474542656542438E-7</c:v>
                </c:pt>
                <c:pt idx="1937">
                  <c:v>5.9472646101533855E-7</c:v>
                </c:pt>
                <c:pt idx="1938">
                  <c:v>5.9470749637241326E-7</c:v>
                </c:pt>
                <c:pt idx="1939">
                  <c:v>5.9468853263659048E-7</c:v>
                </c:pt>
                <c:pt idx="1940">
                  <c:v>5.9466956980781261E-7</c:v>
                </c:pt>
                <c:pt idx="1941">
                  <c:v>5.9465060788602142E-7</c:v>
                </c:pt>
                <c:pt idx="1942">
                  <c:v>5.9463164687115953E-7</c:v>
                </c:pt>
                <c:pt idx="1943">
                  <c:v>5.946126867631687E-7</c:v>
                </c:pt>
                <c:pt idx="1944">
                  <c:v>5.9459372756199133E-7</c:v>
                </c:pt>
                <c:pt idx="1945">
                  <c:v>5.9457476926756961E-7</c:v>
                </c:pt>
                <c:pt idx="1946">
                  <c:v>5.9455581187984541E-7</c:v>
                </c:pt>
                <c:pt idx="1947">
                  <c:v>5.9453685539876125E-7</c:v>
                </c:pt>
                <c:pt idx="1948">
                  <c:v>5.9451789982425942E-7</c:v>
                </c:pt>
                <c:pt idx="1949">
                  <c:v>5.9449894515628168E-7</c:v>
                </c:pt>
                <c:pt idx="1950">
                  <c:v>5.9447999139477064E-7</c:v>
                </c:pt>
                <c:pt idx="1951">
                  <c:v>5.944610385396683E-7</c:v>
                </c:pt>
                <c:pt idx="1952">
                  <c:v>5.9444208659091672E-7</c:v>
                </c:pt>
                <c:pt idx="1953">
                  <c:v>5.9442313554845822E-7</c:v>
                </c:pt>
                <c:pt idx="1954">
                  <c:v>5.9440418541223528E-7</c:v>
                </c:pt>
                <c:pt idx="1955">
                  <c:v>5.9438523618218969E-7</c:v>
                </c:pt>
                <c:pt idx="1956">
                  <c:v>5.9436628785826384E-7</c:v>
                </c:pt>
                <c:pt idx="1957">
                  <c:v>5.9434734044040034E-7</c:v>
                </c:pt>
                <c:pt idx="1958">
                  <c:v>5.9432839392854086E-7</c:v>
                </c:pt>
                <c:pt idx="1959">
                  <c:v>5.9430944832262801E-7</c:v>
                </c:pt>
                <c:pt idx="1960">
                  <c:v>5.9429050362260366E-7</c:v>
                </c:pt>
                <c:pt idx="1961">
                  <c:v>5.9427155982841054E-7</c:v>
                </c:pt>
                <c:pt idx="1962">
                  <c:v>5.942526169399904E-7</c:v>
                </c:pt>
                <c:pt idx="1963">
                  <c:v>5.9423367495728597E-7</c:v>
                </c:pt>
                <c:pt idx="1964">
                  <c:v>5.9421473388023912E-7</c:v>
                </c:pt>
                <c:pt idx="1965">
                  <c:v>5.9419579370879225E-7</c:v>
                </c:pt>
                <c:pt idx="1966">
                  <c:v>5.9417685444288787E-7</c:v>
                </c:pt>
                <c:pt idx="1967">
                  <c:v>5.9415791608246785E-7</c:v>
                </c:pt>
                <c:pt idx="1968">
                  <c:v>5.941389786274747E-7</c:v>
                </c:pt>
                <c:pt idx="1969">
                  <c:v>5.9412004207785082E-7</c:v>
                </c:pt>
                <c:pt idx="1970">
                  <c:v>5.9410110643353809E-7</c:v>
                </c:pt>
                <c:pt idx="1971">
                  <c:v>5.9408217169447943E-7</c:v>
                </c:pt>
                <c:pt idx="1972">
                  <c:v>5.9406323786061661E-7</c:v>
                </c:pt>
                <c:pt idx="1973">
                  <c:v>5.9404430493189203E-7</c:v>
                </c:pt>
                <c:pt idx="1974">
                  <c:v>5.9402537290824799E-7</c:v>
                </c:pt>
                <c:pt idx="1975">
                  <c:v>5.94006441789627E-7</c:v>
                </c:pt>
                <c:pt idx="1976">
                  <c:v>5.9398751157597114E-7</c:v>
                </c:pt>
                <c:pt idx="1977">
                  <c:v>5.9396858226722281E-7</c:v>
                </c:pt>
                <c:pt idx="1978">
                  <c:v>5.9394965386332463E-7</c:v>
                </c:pt>
                <c:pt idx="1979">
                  <c:v>5.9393072636421836E-7</c:v>
                </c:pt>
                <c:pt idx="1980">
                  <c:v>5.9391179976984693E-7</c:v>
                </c:pt>
                <c:pt idx="1981">
                  <c:v>5.93892874080152E-7</c:v>
                </c:pt>
                <c:pt idx="1982">
                  <c:v>5.9387394929507673E-7</c:v>
                </c:pt>
                <c:pt idx="1983">
                  <c:v>5.9385502541456276E-7</c:v>
                </c:pt>
                <c:pt idx="1984">
                  <c:v>5.9383610243855292E-7</c:v>
                </c:pt>
                <c:pt idx="1985">
                  <c:v>5.9381718036698909E-7</c:v>
                </c:pt>
                <c:pt idx="1986">
                  <c:v>5.9379825919981398E-7</c:v>
                </c:pt>
                <c:pt idx="1987">
                  <c:v>5.9377933893697011E-7</c:v>
                </c:pt>
                <c:pt idx="1988">
                  <c:v>5.9376041957839934E-7</c:v>
                </c:pt>
                <c:pt idx="1989">
                  <c:v>5.9374150112404439E-7</c:v>
                </c:pt>
                <c:pt idx="1990">
                  <c:v>5.9372258357384777E-7</c:v>
                </c:pt>
                <c:pt idx="1991">
                  <c:v>5.9370366692775157E-7</c:v>
                </c:pt>
                <c:pt idx="1992">
                  <c:v>5.936847511856984E-7</c:v>
                </c:pt>
                <c:pt idx="1993">
                  <c:v>5.9366583634763066E-7</c:v>
                </c:pt>
                <c:pt idx="1994">
                  <c:v>5.9364692241349023E-7</c:v>
                </c:pt>
                <c:pt idx="1995">
                  <c:v>5.9362800938322013E-7</c:v>
                </c:pt>
                <c:pt idx="1996">
                  <c:v>5.9360909725676257E-7</c:v>
                </c:pt>
                <c:pt idx="1997">
                  <c:v>5.9359018603405983E-7</c:v>
                </c:pt>
                <c:pt idx="1998">
                  <c:v>5.9357127571505453E-7</c:v>
                </c:pt>
                <c:pt idx="1999">
                  <c:v>5.9355236629968907E-7</c:v>
                </c:pt>
                <c:pt idx="2000">
                  <c:v>5.9353345778790575E-7</c:v>
                </c:pt>
                <c:pt idx="2001">
                  <c:v>5.9351455017964697E-7</c:v>
                </c:pt>
                <c:pt idx="2002">
                  <c:v>5.9349564347485544E-7</c:v>
                </c:pt>
                <c:pt idx="2003">
                  <c:v>5.9347673767347347E-7</c:v>
                </c:pt>
                <c:pt idx="2004">
                  <c:v>5.9345783277544314E-7</c:v>
                </c:pt>
                <c:pt idx="2005">
                  <c:v>5.934389287807076E-7</c:v>
                </c:pt>
                <c:pt idx="2006">
                  <c:v>5.9342002568920859E-7</c:v>
                </c:pt>
                <c:pt idx="2007">
                  <c:v>5.9340112350088897E-7</c:v>
                </c:pt>
                <c:pt idx="2008">
                  <c:v>5.9338222221569133E-7</c:v>
                </c:pt>
                <c:pt idx="2009">
                  <c:v>5.9336332183355765E-7</c:v>
                </c:pt>
                <c:pt idx="2010">
                  <c:v>5.9334442235443076E-7</c:v>
                </c:pt>
                <c:pt idx="2011">
                  <c:v>5.9332552377825318E-7</c:v>
                </c:pt>
                <c:pt idx="2012">
                  <c:v>5.9330662610496718E-7</c:v>
                </c:pt>
                <c:pt idx="2013">
                  <c:v>5.932877293345155E-7</c:v>
                </c:pt>
                <c:pt idx="2014">
                  <c:v>5.9326883346684053E-7</c:v>
                </c:pt>
                <c:pt idx="2015">
                  <c:v>5.9324993850188437E-7</c:v>
                </c:pt>
                <c:pt idx="2016">
                  <c:v>5.9323104443959014E-7</c:v>
                </c:pt>
                <c:pt idx="2017">
                  <c:v>5.9321215127989994E-7</c:v>
                </c:pt>
                <c:pt idx="2018">
                  <c:v>5.9319325902275638E-7</c:v>
                </c:pt>
                <c:pt idx="2019">
                  <c:v>5.9317436766810208E-7</c:v>
                </c:pt>
                <c:pt idx="2020">
                  <c:v>5.9315547721587932E-7</c:v>
                </c:pt>
                <c:pt idx="2021">
                  <c:v>5.9313658766603083E-7</c:v>
                </c:pt>
                <c:pt idx="2022">
                  <c:v>5.9311769901849933E-7</c:v>
                </c:pt>
                <c:pt idx="2023">
                  <c:v>5.9309881127322679E-7</c:v>
                </c:pt>
                <c:pt idx="2024">
                  <c:v>5.9307992443015626E-7</c:v>
                </c:pt>
                <c:pt idx="2025">
                  <c:v>5.9306103848923013E-7</c:v>
                </c:pt>
                <c:pt idx="2026">
                  <c:v>5.9304215345039071E-7</c:v>
                </c:pt>
                <c:pt idx="2027">
                  <c:v>5.930232693135806E-7</c:v>
                </c:pt>
                <c:pt idx="2028">
                  <c:v>5.9300438607874294E-7</c:v>
                </c:pt>
                <c:pt idx="2029">
                  <c:v>5.9298550374581951E-7</c:v>
                </c:pt>
                <c:pt idx="2030">
                  <c:v>5.9296662231475313E-7</c:v>
                </c:pt>
                <c:pt idx="2031">
                  <c:v>5.9294774178548662E-7</c:v>
                </c:pt>
                <c:pt idx="2032">
                  <c:v>5.9292886215796238E-7</c:v>
                </c:pt>
                <c:pt idx="2033">
                  <c:v>5.9290998343212283E-7</c:v>
                </c:pt>
                <c:pt idx="2034">
                  <c:v>5.9289110560791088E-7</c:v>
                </c:pt>
                <c:pt idx="2035">
                  <c:v>5.9287222868526905E-7</c:v>
                </c:pt>
                <c:pt idx="2036">
                  <c:v>5.9285335266413953E-7</c:v>
                </c:pt>
                <c:pt idx="2037">
                  <c:v>5.9283447754446556E-7</c:v>
                </c:pt>
                <c:pt idx="2038">
                  <c:v>5.9281560332618902E-7</c:v>
                </c:pt>
                <c:pt idx="2039">
                  <c:v>5.9279673000925295E-7</c:v>
                </c:pt>
                <c:pt idx="2040">
                  <c:v>5.9277785759360005E-7</c:v>
                </c:pt>
                <c:pt idx="2041">
                  <c:v>5.9275898607917264E-7</c:v>
                </c:pt>
                <c:pt idx="2042">
                  <c:v>5.9274011546591343E-7</c:v>
                </c:pt>
                <c:pt idx="2043">
                  <c:v>5.9272124575376535E-7</c:v>
                </c:pt>
                <c:pt idx="2044">
                  <c:v>5.9270237694267048E-7</c:v>
                </c:pt>
                <c:pt idx="2045">
                  <c:v>5.9268350903257197E-7</c:v>
                </c:pt>
                <c:pt idx="2046">
                  <c:v>5.9266464202341233E-7</c:v>
                </c:pt>
                <c:pt idx="2047">
                  <c:v>5.9264577591513384E-7</c:v>
                </c:pt>
                <c:pt idx="2048">
                  <c:v>5.9262691070767935E-7</c:v>
                </c:pt>
                <c:pt idx="2049">
                  <c:v>5.9260804640099177E-7</c:v>
                </c:pt>
                <c:pt idx="2050">
                  <c:v>5.9258918299501329E-7</c:v>
                </c:pt>
                <c:pt idx="2051">
                  <c:v>5.9257032048968697E-7</c:v>
                </c:pt>
                <c:pt idx="2052">
                  <c:v>5.925514588849554E-7</c:v>
                </c:pt>
                <c:pt idx="2053">
                  <c:v>5.9253259818076109E-7</c:v>
                </c:pt>
                <c:pt idx="2054">
                  <c:v>5.9251373837704667E-7</c:v>
                </c:pt>
                <c:pt idx="2055">
                  <c:v>5.9249487947375527E-7</c:v>
                </c:pt>
                <c:pt idx="2056">
                  <c:v>5.9247602147082929E-7</c:v>
                </c:pt>
                <c:pt idx="2057">
                  <c:v>5.9245716436821113E-7</c:v>
                </c:pt>
                <c:pt idx="2058">
                  <c:v>5.9243830816584384E-7</c:v>
                </c:pt>
                <c:pt idx="2059">
                  <c:v>5.9241945286366992E-7</c:v>
                </c:pt>
                <c:pt idx="2060">
                  <c:v>5.924005984616322E-7</c:v>
                </c:pt>
                <c:pt idx="2061">
                  <c:v>5.9238174495967339E-7</c:v>
                </c:pt>
                <c:pt idx="2062">
                  <c:v>5.9236289235773611E-7</c:v>
                </c:pt>
                <c:pt idx="2063">
                  <c:v>5.9234404065576297E-7</c:v>
                </c:pt>
                <c:pt idx="2064">
                  <c:v>5.9232518985369711E-7</c:v>
                </c:pt>
                <c:pt idx="2065">
                  <c:v>5.9230633995148084E-7</c:v>
                </c:pt>
                <c:pt idx="2066">
                  <c:v>5.9228749094905718E-7</c:v>
                </c:pt>
                <c:pt idx="2067">
                  <c:v>5.9226864284636876E-7</c:v>
                </c:pt>
                <c:pt idx="2068">
                  <c:v>5.9224979564335797E-7</c:v>
                </c:pt>
                <c:pt idx="2069">
                  <c:v>5.9223094933996795E-7</c:v>
                </c:pt>
                <c:pt idx="2070">
                  <c:v>5.9221210393614154E-7</c:v>
                </c:pt>
                <c:pt idx="2071">
                  <c:v>5.9219325943182102E-7</c:v>
                </c:pt>
                <c:pt idx="2072">
                  <c:v>5.9217441582694944E-7</c:v>
                </c:pt>
                <c:pt idx="2073">
                  <c:v>5.9215557312146983E-7</c:v>
                </c:pt>
                <c:pt idx="2074">
                  <c:v>5.9213673131532438E-7</c:v>
                </c:pt>
                <c:pt idx="2075">
                  <c:v>5.9211789040845623E-7</c:v>
                </c:pt>
                <c:pt idx="2076">
                  <c:v>5.9209905040080811E-7</c:v>
                </c:pt>
                <c:pt idx="2077">
                  <c:v>5.9208021129232294E-7</c:v>
                </c:pt>
                <c:pt idx="2078">
                  <c:v>5.9206137308294303E-7</c:v>
                </c:pt>
                <c:pt idx="2079">
                  <c:v>5.9204253577261172E-7</c:v>
                </c:pt>
                <c:pt idx="2080">
                  <c:v>5.920236993612712E-7</c:v>
                </c:pt>
                <c:pt idx="2081">
                  <c:v>5.9200486384886473E-7</c:v>
                </c:pt>
                <c:pt idx="2082">
                  <c:v>5.9198602923533523E-7</c:v>
                </c:pt>
                <c:pt idx="2083">
                  <c:v>5.91967195520625E-7</c:v>
                </c:pt>
                <c:pt idx="2084">
                  <c:v>5.9194836270467709E-7</c:v>
                </c:pt>
                <c:pt idx="2085">
                  <c:v>5.9192953078743462E-7</c:v>
                </c:pt>
                <c:pt idx="2086">
                  <c:v>5.9191069976883979E-7</c:v>
                </c:pt>
                <c:pt idx="2087">
                  <c:v>5.9189186964883607E-7</c:v>
                </c:pt>
                <c:pt idx="2088">
                  <c:v>5.9187304042736596E-7</c:v>
                </c:pt>
                <c:pt idx="2089">
                  <c:v>5.9185421210437206E-7</c:v>
                </c:pt>
                <c:pt idx="2090">
                  <c:v>5.9183538467979754E-7</c:v>
                </c:pt>
                <c:pt idx="2091">
                  <c:v>5.9181655815358531E-7</c:v>
                </c:pt>
                <c:pt idx="2092">
                  <c:v>5.9179773252567788E-7</c:v>
                </c:pt>
                <c:pt idx="2093">
                  <c:v>5.917789077960183E-7</c:v>
                </c:pt>
                <c:pt idx="2094">
                  <c:v>5.9176008396454959E-7</c:v>
                </c:pt>
                <c:pt idx="2095">
                  <c:v>5.9174126103121427E-7</c:v>
                </c:pt>
                <c:pt idx="2096">
                  <c:v>5.9172243899595527E-7</c:v>
                </c:pt>
                <c:pt idx="2097">
                  <c:v>5.9170361785871584E-7</c:v>
                </c:pt>
                <c:pt idx="2098">
                  <c:v>5.9168479761943869E-7</c:v>
                </c:pt>
                <c:pt idx="2099">
                  <c:v>5.9166597827806622E-7</c:v>
                </c:pt>
                <c:pt idx="2100">
                  <c:v>5.9164715983454191E-7</c:v>
                </c:pt>
                <c:pt idx="2101">
                  <c:v>5.9162834228880814E-7</c:v>
                </c:pt>
                <c:pt idx="2102">
                  <c:v>5.9160952564080818E-7</c:v>
                </c:pt>
                <c:pt idx="2103">
                  <c:v>5.9159070989048494E-7</c:v>
                </c:pt>
                <c:pt idx="2104">
                  <c:v>5.9157189503778105E-7</c:v>
                </c:pt>
                <c:pt idx="2105">
                  <c:v>5.9155308108263953E-7</c:v>
                </c:pt>
                <c:pt idx="2106">
                  <c:v>5.9153426802500354E-7</c:v>
                </c:pt>
                <c:pt idx="2107">
                  <c:v>5.9151545586481558E-7</c:v>
                </c:pt>
                <c:pt idx="2108">
                  <c:v>5.91496644602019E-7</c:v>
                </c:pt>
                <c:pt idx="2109">
                  <c:v>5.9147783423655643E-7</c:v>
                </c:pt>
                <c:pt idx="2110">
                  <c:v>5.9145902476837068E-7</c:v>
                </c:pt>
                <c:pt idx="2111">
                  <c:v>5.9144021619740489E-7</c:v>
                </c:pt>
                <c:pt idx="2112">
                  <c:v>5.9142140852360221E-7</c:v>
                </c:pt>
                <c:pt idx="2113">
                  <c:v>5.9140260174690505E-7</c:v>
                </c:pt>
                <c:pt idx="2114">
                  <c:v>5.9138379586725665E-7</c:v>
                </c:pt>
                <c:pt idx="2115">
                  <c:v>5.9136499088460015E-7</c:v>
                </c:pt>
                <c:pt idx="2116">
                  <c:v>5.9134618679887816E-7</c:v>
                </c:pt>
                <c:pt idx="2117">
                  <c:v>5.9132738361003384E-7</c:v>
                </c:pt>
                <c:pt idx="2118">
                  <c:v>5.9130858131801022E-7</c:v>
                </c:pt>
                <c:pt idx="2119">
                  <c:v>5.9128977992275011E-7</c:v>
                </c:pt>
                <c:pt idx="2120">
                  <c:v>5.9127097942419646E-7</c:v>
                </c:pt>
                <c:pt idx="2121">
                  <c:v>5.9125217982229241E-7</c:v>
                </c:pt>
                <c:pt idx="2122">
                  <c:v>5.9123338111698067E-7</c:v>
                </c:pt>
                <c:pt idx="2123">
                  <c:v>5.9121458330820449E-7</c:v>
                </c:pt>
                <c:pt idx="2124">
                  <c:v>5.9119578639590692E-7</c:v>
                </c:pt>
                <c:pt idx="2125">
                  <c:v>5.9117699038003067E-7</c:v>
                </c:pt>
                <c:pt idx="2126">
                  <c:v>5.9115819526051877E-7</c:v>
                </c:pt>
                <c:pt idx="2127">
                  <c:v>5.9113940103731459E-7</c:v>
                </c:pt>
                <c:pt idx="2128">
                  <c:v>5.9112060771036073E-7</c:v>
                </c:pt>
                <c:pt idx="2129">
                  <c:v>5.9110181527960056E-7</c:v>
                </c:pt>
                <c:pt idx="2130">
                  <c:v>5.9108302374497689E-7</c:v>
                </c:pt>
                <c:pt idx="2131">
                  <c:v>5.9106423310643255E-7</c:v>
                </c:pt>
                <c:pt idx="2132">
                  <c:v>5.9104544336391079E-7</c:v>
                </c:pt>
                <c:pt idx="2133">
                  <c:v>5.9102665451735476E-7</c:v>
                </c:pt>
                <c:pt idx="2134">
                  <c:v>5.9100786656670717E-7</c:v>
                </c:pt>
                <c:pt idx="2135">
                  <c:v>5.9098907951191137E-7</c:v>
                </c:pt>
                <c:pt idx="2136">
                  <c:v>5.9097029335291041E-7</c:v>
                </c:pt>
                <c:pt idx="2137">
                  <c:v>5.9095150808964711E-7</c:v>
                </c:pt>
                <c:pt idx="2138">
                  <c:v>5.909327237220645E-7</c:v>
                </c:pt>
                <c:pt idx="2139">
                  <c:v>5.9091394025010605E-7</c:v>
                </c:pt>
                <c:pt idx="2140">
                  <c:v>5.9089515767371448E-7</c:v>
                </c:pt>
                <c:pt idx="2141">
                  <c:v>5.9087637599283282E-7</c:v>
                </c:pt>
                <c:pt idx="2142">
                  <c:v>5.9085759520740443E-7</c:v>
                </c:pt>
                <c:pt idx="2143">
                  <c:v>5.9083881531737203E-7</c:v>
                </c:pt>
                <c:pt idx="2144">
                  <c:v>5.9082003632267875E-7</c:v>
                </c:pt>
                <c:pt idx="2145">
                  <c:v>5.9080125822326818E-7</c:v>
                </c:pt>
                <c:pt idx="2146">
                  <c:v>5.9078248101908281E-7</c:v>
                </c:pt>
                <c:pt idx="2147">
                  <c:v>5.9076370471006589E-7</c:v>
                </c:pt>
                <c:pt idx="2148">
                  <c:v>5.9074492929616088E-7</c:v>
                </c:pt>
                <c:pt idx="2149">
                  <c:v>5.907261547773103E-7</c:v>
                </c:pt>
                <c:pt idx="2150">
                  <c:v>5.9070738115345791E-7</c:v>
                </c:pt>
                <c:pt idx="2151">
                  <c:v>5.9068860842454613E-7</c:v>
                </c:pt>
                <c:pt idx="2152">
                  <c:v>5.9066983659051862E-7</c:v>
                </c:pt>
                <c:pt idx="2153">
                  <c:v>5.9065106565131821E-7</c:v>
                </c:pt>
                <c:pt idx="2154">
                  <c:v>5.9063229560688826E-7</c:v>
                </c:pt>
                <c:pt idx="2155">
                  <c:v>5.9061352645717158E-7</c:v>
                </c:pt>
                <c:pt idx="2156">
                  <c:v>5.9059475820211143E-7</c:v>
                </c:pt>
                <c:pt idx="2157">
                  <c:v>5.9057599084165127E-7</c:v>
                </c:pt>
                <c:pt idx="2158">
                  <c:v>5.9055722437573381E-7</c:v>
                </c:pt>
                <c:pt idx="2159">
                  <c:v>5.9053845880430232E-7</c:v>
                </c:pt>
                <c:pt idx="2160">
                  <c:v>5.9051969412730024E-7</c:v>
                </c:pt>
                <c:pt idx="2161">
                  <c:v>5.905009303446705E-7</c:v>
                </c:pt>
                <c:pt idx="2162">
                  <c:v>5.9048216745635605E-7</c:v>
                </c:pt>
                <c:pt idx="2163">
                  <c:v>5.9046340546230044E-7</c:v>
                </c:pt>
                <c:pt idx="2164">
                  <c:v>5.9044464436244651E-7</c:v>
                </c:pt>
                <c:pt idx="2165">
                  <c:v>5.904258841567376E-7</c:v>
                </c:pt>
                <c:pt idx="2166">
                  <c:v>5.9040712484511707E-7</c:v>
                </c:pt>
                <c:pt idx="2167">
                  <c:v>5.9038836642752774E-7</c:v>
                </c:pt>
                <c:pt idx="2168">
                  <c:v>5.9036960890391298E-7</c:v>
                </c:pt>
                <c:pt idx="2169">
                  <c:v>5.9035085227421634E-7</c:v>
                </c:pt>
                <c:pt idx="2170">
                  <c:v>5.9033209653838033E-7</c:v>
                </c:pt>
                <c:pt idx="2171">
                  <c:v>5.9031334169634864E-7</c:v>
                </c:pt>
                <c:pt idx="2172">
                  <c:v>5.9029458774806428E-7</c:v>
                </c:pt>
                <c:pt idx="2173">
                  <c:v>5.9027583469347063E-7</c:v>
                </c:pt>
                <c:pt idx="2174">
                  <c:v>5.902570825325106E-7</c:v>
                </c:pt>
                <c:pt idx="2175">
                  <c:v>5.9023833126512788E-7</c:v>
                </c:pt>
                <c:pt idx="2176">
                  <c:v>5.9021958089126518E-7</c:v>
                </c:pt>
                <c:pt idx="2177">
                  <c:v>5.9020083141086596E-7</c:v>
                </c:pt>
                <c:pt idx="2178">
                  <c:v>5.9018208282387368E-7</c:v>
                </c:pt>
                <c:pt idx="2179">
                  <c:v>5.9016333513023117E-7</c:v>
                </c:pt>
                <c:pt idx="2180">
                  <c:v>5.9014458832988189E-7</c:v>
                </c:pt>
                <c:pt idx="2181">
                  <c:v>5.9012584242276919E-7</c:v>
                </c:pt>
                <c:pt idx="2182">
                  <c:v>5.9010709740883632E-7</c:v>
                </c:pt>
                <c:pt idx="2183">
                  <c:v>5.9008835328802621E-7</c:v>
                </c:pt>
                <c:pt idx="2184">
                  <c:v>5.9006961006028254E-7</c:v>
                </c:pt>
                <c:pt idx="2185">
                  <c:v>5.9005086772554824E-7</c:v>
                </c:pt>
                <c:pt idx="2186">
                  <c:v>5.9003212628376666E-7</c:v>
                </c:pt>
                <c:pt idx="2187">
                  <c:v>5.9001338573488126E-7</c:v>
                </c:pt>
                <c:pt idx="2188">
                  <c:v>5.8999464607883507E-7</c:v>
                </c:pt>
                <c:pt idx="2189">
                  <c:v>5.8997590731557157E-7</c:v>
                </c:pt>
                <c:pt idx="2190">
                  <c:v>5.899571694450341E-7</c:v>
                </c:pt>
                <c:pt idx="2191">
                  <c:v>5.8993843246716559E-7</c:v>
                </c:pt>
                <c:pt idx="2192">
                  <c:v>5.8991969638190983E-7</c:v>
                </c:pt>
                <c:pt idx="2193">
                  <c:v>5.8990096118920974E-7</c:v>
                </c:pt>
                <c:pt idx="2194">
                  <c:v>5.898822268890089E-7</c:v>
                </c:pt>
                <c:pt idx="2195">
                  <c:v>5.8986349348125033E-7</c:v>
                </c:pt>
                <c:pt idx="2196">
                  <c:v>5.8984476096587771E-7</c:v>
                </c:pt>
                <c:pt idx="2197">
                  <c:v>5.8982602934283386E-7</c:v>
                </c:pt>
                <c:pt idx="2198">
                  <c:v>5.8980729861206247E-7</c:v>
                </c:pt>
                <c:pt idx="2199">
                  <c:v>5.8978856877350698E-7</c:v>
                </c:pt>
                <c:pt idx="2200">
                  <c:v>5.8976983982711043E-7</c:v>
                </c:pt>
                <c:pt idx="2201">
                  <c:v>5.8975111177281619E-7</c:v>
                </c:pt>
                <c:pt idx="2202">
                  <c:v>5.8973238461056792E-7</c:v>
                </c:pt>
                <c:pt idx="2203">
                  <c:v>5.8971365834030876E-7</c:v>
                </c:pt>
                <c:pt idx="2204">
                  <c:v>5.8969493296198176E-7</c:v>
                </c:pt>
                <c:pt idx="2205">
                  <c:v>5.8967620847553089E-7</c:v>
                </c:pt>
                <c:pt idx="2206">
                  <c:v>5.8965748488089889E-7</c:v>
                </c:pt>
                <c:pt idx="2207">
                  <c:v>5.8963876217802942E-7</c:v>
                </c:pt>
                <c:pt idx="2208">
                  <c:v>5.8962004036686606E-7</c:v>
                </c:pt>
                <c:pt idx="2209">
                  <c:v>5.8960131944735172E-7</c:v>
                </c:pt>
                <c:pt idx="2210">
                  <c:v>5.8958259941943009E-7</c:v>
                </c:pt>
                <c:pt idx="2211">
                  <c:v>5.8956388028304473E-7</c:v>
                </c:pt>
                <c:pt idx="2212">
                  <c:v>5.8954516203813857E-7</c:v>
                </c:pt>
                <c:pt idx="2213">
                  <c:v>5.8952644468465538E-7</c:v>
                </c:pt>
                <c:pt idx="2214">
                  <c:v>5.8950772822253822E-7</c:v>
                </c:pt>
                <c:pt idx="2215">
                  <c:v>5.8948901265173096E-7</c:v>
                </c:pt>
                <c:pt idx="2216">
                  <c:v>5.8947029797217642E-7</c:v>
                </c:pt>
                <c:pt idx="2217">
                  <c:v>5.8945158418381859E-7</c:v>
                </c:pt>
                <c:pt idx="2218">
                  <c:v>5.8943287128660031E-7</c:v>
                </c:pt>
                <c:pt idx="2219">
                  <c:v>5.8941415928046556E-7</c:v>
                </c:pt>
                <c:pt idx="2220">
                  <c:v>5.8939544816535738E-7</c:v>
                </c:pt>
                <c:pt idx="2221">
                  <c:v>5.8937673794121922E-7</c:v>
                </c:pt>
                <c:pt idx="2222">
                  <c:v>5.8935802860799487E-7</c:v>
                </c:pt>
                <c:pt idx="2223">
                  <c:v>5.8933932016562726E-7</c:v>
                </c:pt>
                <c:pt idx="2224">
                  <c:v>5.8932061261406017E-7</c:v>
                </c:pt>
                <c:pt idx="2225">
                  <c:v>5.8930190595323716E-7</c:v>
                </c:pt>
                <c:pt idx="2226">
                  <c:v>5.8928320018310148E-7</c:v>
                </c:pt>
                <c:pt idx="2227">
                  <c:v>5.8926449530359627E-7</c:v>
                </c:pt>
                <c:pt idx="2228">
                  <c:v>5.8924579131466564E-7</c:v>
                </c:pt>
                <c:pt idx="2229">
                  <c:v>5.892270882162525E-7</c:v>
                </c:pt>
                <c:pt idx="2230">
                  <c:v>5.8920838600830065E-7</c:v>
                </c:pt>
                <c:pt idx="2231">
                  <c:v>5.8918968469075353E-7</c:v>
                </c:pt>
                <c:pt idx="2232">
                  <c:v>5.891709842635544E-7</c:v>
                </c:pt>
                <c:pt idx="2233">
                  <c:v>5.8915228472664694E-7</c:v>
                </c:pt>
                <c:pt idx="2234">
                  <c:v>5.891335860799747E-7</c:v>
                </c:pt>
                <c:pt idx="2235">
                  <c:v>5.8911488832348094E-7</c:v>
                </c:pt>
                <c:pt idx="2236">
                  <c:v>5.8909619145710943E-7</c:v>
                </c:pt>
                <c:pt idx="2237">
                  <c:v>5.8907749548080353E-7</c:v>
                </c:pt>
                <c:pt idx="2238">
                  <c:v>5.8905880039450649E-7</c:v>
                </c:pt>
                <c:pt idx="2239">
                  <c:v>5.8904010619816219E-7</c:v>
                </c:pt>
                <c:pt idx="2240">
                  <c:v>5.890214128917141E-7</c:v>
                </c:pt>
                <c:pt idx="2241">
                  <c:v>5.8900272047510556E-7</c:v>
                </c:pt>
                <c:pt idx="2242">
                  <c:v>5.8898402894828014E-7</c:v>
                </c:pt>
                <c:pt idx="2243">
                  <c:v>5.8896533831118163E-7</c:v>
                </c:pt>
                <c:pt idx="2244">
                  <c:v>5.8894664856375316E-7</c:v>
                </c:pt>
                <c:pt idx="2245">
                  <c:v>5.8892795970593841E-7</c:v>
                </c:pt>
                <c:pt idx="2246">
                  <c:v>5.8890927173768126E-7</c:v>
                </c:pt>
                <c:pt idx="2247">
                  <c:v>5.8889058465892496E-7</c:v>
                </c:pt>
                <c:pt idx="2248">
                  <c:v>5.8887189846961276E-7</c:v>
                </c:pt>
                <c:pt idx="2249">
                  <c:v>5.8885321316968875E-7</c:v>
                </c:pt>
                <c:pt idx="2250">
                  <c:v>5.8883452875909608E-7</c:v>
                </c:pt>
                <c:pt idx="2251">
                  <c:v>5.8881584523777852E-7</c:v>
                </c:pt>
                <c:pt idx="2252">
                  <c:v>5.8879716260567986E-7</c:v>
                </c:pt>
                <c:pt idx="2253">
                  <c:v>5.8877848086274324E-7</c:v>
                </c:pt>
                <c:pt idx="2254">
                  <c:v>5.8875980000891222E-7</c:v>
                </c:pt>
                <c:pt idx="2255">
                  <c:v>5.887411200441309E-7</c:v>
                </c:pt>
                <c:pt idx="2256">
                  <c:v>5.8872244096834242E-7</c:v>
                </c:pt>
                <c:pt idx="2257">
                  <c:v>5.8870376278149066E-7</c:v>
                </c:pt>
                <c:pt idx="2258">
                  <c:v>5.8868508548351909E-7</c:v>
                </c:pt>
                <c:pt idx="2259">
                  <c:v>5.8866640907437096E-7</c:v>
                </c:pt>
                <c:pt idx="2260">
                  <c:v>5.8864773355399025E-7</c:v>
                </c:pt>
                <c:pt idx="2261">
                  <c:v>5.8862905892232075E-7</c:v>
                </c:pt>
                <c:pt idx="2262">
                  <c:v>5.8861038517930559E-7</c:v>
                </c:pt>
                <c:pt idx="2263">
                  <c:v>5.8859171232488867E-7</c:v>
                </c:pt>
                <c:pt idx="2264">
                  <c:v>5.8857304035901364E-7</c:v>
                </c:pt>
                <c:pt idx="2265">
                  <c:v>5.8855436928162398E-7</c:v>
                </c:pt>
                <c:pt idx="2266">
                  <c:v>5.8853569909266336E-7</c:v>
                </c:pt>
                <c:pt idx="2267">
                  <c:v>5.8851702979207565E-7</c:v>
                </c:pt>
                <c:pt idx="2268">
                  <c:v>5.8849836137980433E-7</c:v>
                </c:pt>
                <c:pt idx="2269">
                  <c:v>5.8847969385579273E-7</c:v>
                </c:pt>
                <c:pt idx="2270">
                  <c:v>5.8846102721998508E-7</c:v>
                </c:pt>
                <c:pt idx="2271">
                  <c:v>5.884423614723244E-7</c:v>
                </c:pt>
                <c:pt idx="2272">
                  <c:v>5.8842369661275468E-7</c:v>
                </c:pt>
                <c:pt idx="2273">
                  <c:v>5.8840503264121992E-7</c:v>
                </c:pt>
                <c:pt idx="2274">
                  <c:v>5.8838636955766315E-7</c:v>
                </c:pt>
                <c:pt idx="2275">
                  <c:v>5.8836770736202825E-7</c:v>
                </c:pt>
                <c:pt idx="2276">
                  <c:v>5.8834904605425932E-7</c:v>
                </c:pt>
                <c:pt idx="2277">
                  <c:v>5.8833038563429951E-7</c:v>
                </c:pt>
                <c:pt idx="2278">
                  <c:v>5.8831172610209279E-7</c:v>
                </c:pt>
                <c:pt idx="2279">
                  <c:v>5.8829306745758275E-7</c:v>
                </c:pt>
                <c:pt idx="2280">
                  <c:v>5.8827440970071295E-7</c:v>
                </c:pt>
                <c:pt idx="2281">
                  <c:v>5.8825575283142716E-7</c:v>
                </c:pt>
                <c:pt idx="2282">
                  <c:v>5.8823709684966937E-7</c:v>
                </c:pt>
                <c:pt idx="2283">
                  <c:v>5.8821844175538294E-7</c:v>
                </c:pt>
                <c:pt idx="2284">
                  <c:v>5.8819978754851165E-7</c:v>
                </c:pt>
                <c:pt idx="2285">
                  <c:v>5.8818113422899938E-7</c:v>
                </c:pt>
                <c:pt idx="2286">
                  <c:v>5.881624817967897E-7</c:v>
                </c:pt>
                <c:pt idx="2287">
                  <c:v>5.8814383025182617E-7</c:v>
                </c:pt>
                <c:pt idx="2288">
                  <c:v>5.8812517959405311E-7</c:v>
                </c:pt>
                <c:pt idx="2289">
                  <c:v>5.8810652982341375E-7</c:v>
                </c:pt>
                <c:pt idx="2290">
                  <c:v>5.8808788093985188E-7</c:v>
                </c:pt>
                <c:pt idx="2291">
                  <c:v>5.8806923294331139E-7</c:v>
                </c:pt>
                <c:pt idx="2292">
                  <c:v>5.8805058583373573E-7</c:v>
                </c:pt>
                <c:pt idx="2293">
                  <c:v>5.8803193961106889E-7</c:v>
                </c:pt>
                <c:pt idx="2294">
                  <c:v>5.8801329427525476E-7</c:v>
                </c:pt>
                <c:pt idx="2295">
                  <c:v>5.879946498262369E-7</c:v>
                </c:pt>
                <c:pt idx="2296">
                  <c:v>5.8797600626395899E-7</c:v>
                </c:pt>
                <c:pt idx="2297">
                  <c:v>5.8795736358836512E-7</c:v>
                </c:pt>
                <c:pt idx="2298">
                  <c:v>5.8793872179939865E-7</c:v>
                </c:pt>
                <c:pt idx="2299">
                  <c:v>5.8792008089700388E-7</c:v>
                </c:pt>
                <c:pt idx="2300">
                  <c:v>5.8790144088112417E-7</c:v>
                </c:pt>
                <c:pt idx="2301">
                  <c:v>5.8788280175170319E-7</c:v>
                </c:pt>
                <c:pt idx="2302">
                  <c:v>5.8786416350868514E-7</c:v>
                </c:pt>
                <c:pt idx="2303">
                  <c:v>5.878455261520137E-7</c:v>
                </c:pt>
                <c:pt idx="2304">
                  <c:v>5.8782688968163254E-7</c:v>
                </c:pt>
                <c:pt idx="2305">
                  <c:v>5.8780825409748543E-7</c:v>
                </c:pt>
                <c:pt idx="2306">
                  <c:v>5.8778961939951648E-7</c:v>
                </c:pt>
                <c:pt idx="2307">
                  <c:v>5.8777098558766913E-7</c:v>
                </c:pt>
                <c:pt idx="2308">
                  <c:v>5.8775235266188739E-7</c:v>
                </c:pt>
                <c:pt idx="2309">
                  <c:v>5.8773372062211524E-7</c:v>
                </c:pt>
                <c:pt idx="2310">
                  <c:v>5.8771508946829646E-7</c:v>
                </c:pt>
                <c:pt idx="2311">
                  <c:v>5.876964592003744E-7</c:v>
                </c:pt>
                <c:pt idx="2312">
                  <c:v>5.8767782981829359E-7</c:v>
                </c:pt>
                <c:pt idx="2313">
                  <c:v>5.8765920132199727E-7</c:v>
                </c:pt>
                <c:pt idx="2314">
                  <c:v>5.8764057371142943E-7</c:v>
                </c:pt>
                <c:pt idx="2315">
                  <c:v>5.8762194698653449E-7</c:v>
                </c:pt>
                <c:pt idx="2316">
                  <c:v>5.8760332114725548E-7</c:v>
                </c:pt>
                <c:pt idx="2317">
                  <c:v>5.8758469619353661E-7</c:v>
                </c:pt>
                <c:pt idx="2318">
                  <c:v>5.8756607212532208E-7</c:v>
                </c:pt>
                <c:pt idx="2319">
                  <c:v>5.8754744894255523E-7</c:v>
                </c:pt>
                <c:pt idx="2320">
                  <c:v>5.8752882664518028E-7</c:v>
                </c:pt>
                <c:pt idx="2321">
                  <c:v>5.87510205233141E-7</c:v>
                </c:pt>
                <c:pt idx="2322">
                  <c:v>5.8749158470638107E-7</c:v>
                </c:pt>
                <c:pt idx="2323">
                  <c:v>5.8747296506484446E-7</c:v>
                </c:pt>
                <c:pt idx="2324">
                  <c:v>5.874543463084754E-7</c:v>
                </c:pt>
                <c:pt idx="2325">
                  <c:v>5.8743572843721732E-7</c:v>
                </c:pt>
                <c:pt idx="2326">
                  <c:v>5.8741711145101424E-7</c:v>
                </c:pt>
                <c:pt idx="2327">
                  <c:v>5.8739849534981044E-7</c:v>
                </c:pt>
                <c:pt idx="2328">
                  <c:v>5.873798801335493E-7</c:v>
                </c:pt>
                <c:pt idx="2329">
                  <c:v>5.8736126580217501E-7</c:v>
                </c:pt>
                <c:pt idx="2330">
                  <c:v>5.8734265235563155E-7</c:v>
                </c:pt>
                <c:pt idx="2331">
                  <c:v>5.8732403979386292E-7</c:v>
                </c:pt>
                <c:pt idx="2332">
                  <c:v>5.8730542811681248E-7</c:v>
                </c:pt>
                <c:pt idx="2333">
                  <c:v>5.8728681732442474E-7</c:v>
                </c:pt>
                <c:pt idx="2334">
                  <c:v>5.8726820741664328E-7</c:v>
                </c:pt>
                <c:pt idx="2335">
                  <c:v>5.8724959839341228E-7</c:v>
                </c:pt>
                <c:pt idx="2336">
                  <c:v>5.8723099025467564E-7</c:v>
                </c:pt>
                <c:pt idx="2337">
                  <c:v>5.8721238300037713E-7</c:v>
                </c:pt>
                <c:pt idx="2338">
                  <c:v>5.8719377663046086E-7</c:v>
                </c:pt>
                <c:pt idx="2339">
                  <c:v>5.871751711448709E-7</c:v>
                </c:pt>
                <c:pt idx="2340">
                  <c:v>5.8715656654355084E-7</c:v>
                </c:pt>
                <c:pt idx="2341">
                  <c:v>5.871379628264452E-7</c:v>
                </c:pt>
                <c:pt idx="2342">
                  <c:v>5.8711935999349753E-7</c:v>
                </c:pt>
                <c:pt idx="2343">
                  <c:v>5.8710075804465161E-7</c:v>
                </c:pt>
                <c:pt idx="2344">
                  <c:v>5.8708215697985187E-7</c:v>
                </c:pt>
                <c:pt idx="2345">
                  <c:v>5.8706355679904218E-7</c:v>
                </c:pt>
                <c:pt idx="2346">
                  <c:v>5.8704495750216632E-7</c:v>
                </c:pt>
                <c:pt idx="2347">
                  <c:v>5.8702635908916849E-7</c:v>
                </c:pt>
                <c:pt idx="2348">
                  <c:v>5.870077615599928E-7</c:v>
                </c:pt>
                <c:pt idx="2349">
                  <c:v>5.8698916491458279E-7</c:v>
                </c:pt>
                <c:pt idx="2350">
                  <c:v>5.869705691528829E-7</c:v>
                </c:pt>
                <c:pt idx="2351">
                  <c:v>5.8695197427483711E-7</c:v>
                </c:pt>
                <c:pt idx="2352">
                  <c:v>5.8693338028038941E-7</c:v>
                </c:pt>
                <c:pt idx="2353">
                  <c:v>5.8691478716948336E-7</c:v>
                </c:pt>
                <c:pt idx="2354">
                  <c:v>5.868961949420637E-7</c:v>
                </c:pt>
                <c:pt idx="2355">
                  <c:v>5.8687760359807378E-7</c:v>
                </c:pt>
                <c:pt idx="2356">
                  <c:v>5.8685901313745801E-7</c:v>
                </c:pt>
                <c:pt idx="2357">
                  <c:v>5.868404235601606E-7</c:v>
                </c:pt>
                <c:pt idx="2358">
                  <c:v>5.8682183486612511E-7</c:v>
                </c:pt>
                <c:pt idx="2359">
                  <c:v>5.8680324705529586E-7</c:v>
                </c:pt>
                <c:pt idx="2360">
                  <c:v>5.8678466012761704E-7</c:v>
                </c:pt>
                <c:pt idx="2361">
                  <c:v>5.8676607408303242E-7</c:v>
                </c:pt>
                <c:pt idx="2362">
                  <c:v>5.8674748892148633E-7</c:v>
                </c:pt>
                <c:pt idx="2363">
                  <c:v>5.8672890464292274E-7</c:v>
                </c:pt>
                <c:pt idx="2364">
                  <c:v>5.8671032124728533E-7</c:v>
                </c:pt>
                <c:pt idx="2365">
                  <c:v>5.8669173873451852E-7</c:v>
                </c:pt>
                <c:pt idx="2366">
                  <c:v>5.8667315710456671E-7</c:v>
                </c:pt>
                <c:pt idx="2367">
                  <c:v>5.8665457635737326E-7</c:v>
                </c:pt>
                <c:pt idx="2368">
                  <c:v>5.8663599649288281E-7</c:v>
                </c:pt>
                <c:pt idx="2369">
                  <c:v>5.8661741751103932E-7</c:v>
                </c:pt>
                <c:pt idx="2370">
                  <c:v>5.865988394117866E-7</c:v>
                </c:pt>
                <c:pt idx="2371">
                  <c:v>5.8658026219506915E-7</c:v>
                </c:pt>
                <c:pt idx="2372">
                  <c:v>5.8656168586083096E-7</c:v>
                </c:pt>
                <c:pt idx="2373">
                  <c:v>5.8654311040901613E-7</c:v>
                </c:pt>
                <c:pt idx="2374">
                  <c:v>5.8652453583956844E-7</c:v>
                </c:pt>
                <c:pt idx="2375">
                  <c:v>5.8650596215243262E-7</c:v>
                </c:pt>
                <c:pt idx="2376">
                  <c:v>5.8648738934755203E-7</c:v>
                </c:pt>
                <c:pt idx="2377">
                  <c:v>5.8646881742487139E-7</c:v>
                </c:pt>
                <c:pt idx="2378">
                  <c:v>5.864502463843348E-7</c:v>
                </c:pt>
                <c:pt idx="2379">
                  <c:v>5.8643167622588615E-7</c:v>
                </c:pt>
                <c:pt idx="2380">
                  <c:v>5.8641310694946963E-7</c:v>
                </c:pt>
                <c:pt idx="2381">
                  <c:v>5.8639453855502956E-7</c:v>
                </c:pt>
                <c:pt idx="2382">
                  <c:v>5.8637597104250981E-7</c:v>
                </c:pt>
                <c:pt idx="2383">
                  <c:v>5.8635740441185481E-7</c:v>
                </c:pt>
                <c:pt idx="2384">
                  <c:v>5.8633883866300875E-7</c:v>
                </c:pt>
                <c:pt idx="2385">
                  <c:v>5.8632027379591521E-7</c:v>
                </c:pt>
                <c:pt idx="2386">
                  <c:v>5.863017098105189E-7</c:v>
                </c:pt>
                <c:pt idx="2387">
                  <c:v>5.8628314670676404E-7</c:v>
                </c:pt>
                <c:pt idx="2388">
                  <c:v>5.8626458448459439E-7</c:v>
                </c:pt>
                <c:pt idx="2389">
                  <c:v>5.8624602314395439E-7</c:v>
                </c:pt>
                <c:pt idx="2390">
                  <c:v>5.8622746268478832E-7</c:v>
                </c:pt>
                <c:pt idx="2391">
                  <c:v>5.8620890310704008E-7</c:v>
                </c:pt>
                <c:pt idx="2392">
                  <c:v>5.8619034441065397E-7</c:v>
                </c:pt>
                <c:pt idx="2393">
                  <c:v>5.8617178659557452E-7</c:v>
                </c:pt>
                <c:pt idx="2394">
                  <c:v>5.861532296617455E-7</c:v>
                </c:pt>
                <c:pt idx="2395">
                  <c:v>5.8613467360911111E-7</c:v>
                </c:pt>
                <c:pt idx="2396">
                  <c:v>5.8611611843761598E-7</c:v>
                </c:pt>
                <c:pt idx="2397">
                  <c:v>5.8609756414720378E-7</c:v>
                </c:pt>
                <c:pt idx="2398">
                  <c:v>5.8607901073781893E-7</c:v>
                </c:pt>
                <c:pt idx="2399">
                  <c:v>5.8606045820940604E-7</c:v>
                </c:pt>
                <c:pt idx="2400">
                  <c:v>5.8604190656190869E-7</c:v>
                </c:pt>
                <c:pt idx="2401">
                  <c:v>5.860233557952715E-7</c:v>
                </c:pt>
                <c:pt idx="2402">
                  <c:v>5.8600480590943878E-7</c:v>
                </c:pt>
                <c:pt idx="2403">
                  <c:v>5.8598625690435452E-7</c:v>
                </c:pt>
                <c:pt idx="2404">
                  <c:v>5.8596770877996313E-7</c:v>
                </c:pt>
                <c:pt idx="2405">
                  <c:v>5.8594916153620881E-7</c:v>
                </c:pt>
                <c:pt idx="2406">
                  <c:v>5.8593061517303566E-7</c:v>
                </c:pt>
                <c:pt idx="2407">
                  <c:v>5.859120696903881E-7</c:v>
                </c:pt>
                <c:pt idx="2408">
                  <c:v>5.8589352508821053E-7</c:v>
                </c:pt>
                <c:pt idx="2409">
                  <c:v>5.8587498136644684E-7</c:v>
                </c:pt>
                <c:pt idx="2410">
                  <c:v>5.8585643852504145E-7</c:v>
                </c:pt>
                <c:pt idx="2411">
                  <c:v>5.8583789656393897E-7</c:v>
                </c:pt>
                <c:pt idx="2412">
                  <c:v>5.858193554830832E-7</c:v>
                </c:pt>
                <c:pt idx="2413">
                  <c:v>5.8580081528241863E-7</c:v>
                </c:pt>
                <c:pt idx="2414">
                  <c:v>5.857822759618897E-7</c:v>
                </c:pt>
                <c:pt idx="2415">
                  <c:v>5.857637375214406E-7</c:v>
                </c:pt>
                <c:pt idx="2416">
                  <c:v>5.8574519996101533E-7</c:v>
                </c:pt>
                <c:pt idx="2417">
                  <c:v>5.8572666328055871E-7</c:v>
                </c:pt>
                <c:pt idx="2418">
                  <c:v>5.8570812748001442E-7</c:v>
                </c:pt>
                <c:pt idx="2419">
                  <c:v>5.856895925593273E-7</c:v>
                </c:pt>
                <c:pt idx="2420">
                  <c:v>5.8567105851844155E-7</c:v>
                </c:pt>
                <c:pt idx="2421">
                  <c:v>5.8565252535730127E-7</c:v>
                </c:pt>
                <c:pt idx="2422">
                  <c:v>5.8563399307585108E-7</c:v>
                </c:pt>
                <c:pt idx="2423">
                  <c:v>5.8561546167403507E-7</c:v>
                </c:pt>
                <c:pt idx="2424">
                  <c:v>5.8559693115179756E-7</c:v>
                </c:pt>
                <c:pt idx="2425">
                  <c:v>5.8557840150908316E-7</c:v>
                </c:pt>
                <c:pt idx="2426">
                  <c:v>5.855598727458362E-7</c:v>
                </c:pt>
                <c:pt idx="2427">
                  <c:v>5.8554134486200065E-7</c:v>
                </c:pt>
                <c:pt idx="2428">
                  <c:v>5.8552281785752114E-7</c:v>
                </c:pt>
                <c:pt idx="2429">
                  <c:v>5.8550429173234188E-7</c:v>
                </c:pt>
                <c:pt idx="2430">
                  <c:v>5.8548576648640717E-7</c:v>
                </c:pt>
                <c:pt idx="2431">
                  <c:v>5.8546724211966174E-7</c:v>
                </c:pt>
                <c:pt idx="2432">
                  <c:v>5.8544871863204958E-7</c:v>
                </c:pt>
                <c:pt idx="2433">
                  <c:v>5.8543019602351521E-7</c:v>
                </c:pt>
                <c:pt idx="2434">
                  <c:v>5.8541167429400316E-7</c:v>
                </c:pt>
                <c:pt idx="2435">
                  <c:v>5.8539315344345762E-7</c:v>
                </c:pt>
                <c:pt idx="2436">
                  <c:v>5.8537463347182301E-7</c:v>
                </c:pt>
                <c:pt idx="2437">
                  <c:v>5.8535611437904362E-7</c:v>
                </c:pt>
                <c:pt idx="2438">
                  <c:v>5.853375961650641E-7</c:v>
                </c:pt>
                <c:pt idx="2439">
                  <c:v>5.8531907882982854E-7</c:v>
                </c:pt>
                <c:pt idx="2440">
                  <c:v>5.8530056237328166E-7</c:v>
                </c:pt>
                <c:pt idx="2441">
                  <c:v>5.8528204679536745E-7</c:v>
                </c:pt>
                <c:pt idx="2442">
                  <c:v>5.8526353209603055E-7</c:v>
                </c:pt>
                <c:pt idx="2443">
                  <c:v>5.8524501827521578E-7</c:v>
                </c:pt>
                <c:pt idx="2444">
                  <c:v>5.8522650533286683E-7</c:v>
                </c:pt>
                <c:pt idx="2445">
                  <c:v>5.8520799326892842E-7</c:v>
                </c:pt>
                <c:pt idx="2446">
                  <c:v>5.8518948208334528E-7</c:v>
                </c:pt>
                <c:pt idx="2447">
                  <c:v>5.851709717760614E-7</c:v>
                </c:pt>
                <c:pt idx="2448">
                  <c:v>5.8515246234702162E-7</c:v>
                </c:pt>
                <c:pt idx="2449">
                  <c:v>5.8513395379617015E-7</c:v>
                </c:pt>
                <c:pt idx="2450">
                  <c:v>5.8511544612345117E-7</c:v>
                </c:pt>
                <c:pt idx="2451">
                  <c:v>5.8509693932880965E-7</c:v>
                </c:pt>
                <c:pt idx="2452">
                  <c:v>5.8507843341218987E-7</c:v>
                </c:pt>
                <c:pt idx="2453">
                  <c:v>5.8505992837353595E-7</c:v>
                </c:pt>
                <c:pt idx="2454">
                  <c:v>5.8504142421279271E-7</c:v>
                </c:pt>
                <c:pt idx="2455">
                  <c:v>5.8502292092990478E-7</c:v>
                </c:pt>
                <c:pt idx="2456">
                  <c:v>5.8500441852481616E-7</c:v>
                </c:pt>
                <c:pt idx="2457">
                  <c:v>5.8498591699747167E-7</c:v>
                </c:pt>
                <c:pt idx="2458">
                  <c:v>5.8496741634781563E-7</c:v>
                </c:pt>
                <c:pt idx="2459">
                  <c:v>5.8494891657579266E-7</c:v>
                </c:pt>
                <c:pt idx="2460">
                  <c:v>5.8493041768134707E-7</c:v>
                </c:pt>
                <c:pt idx="2461">
                  <c:v>5.8491191966442359E-7</c:v>
                </c:pt>
                <c:pt idx="2462">
                  <c:v>5.8489342252496642E-7</c:v>
                </c:pt>
                <c:pt idx="2463">
                  <c:v>5.8487492626292019E-7</c:v>
                </c:pt>
                <c:pt idx="2464">
                  <c:v>5.8485643087822962E-7</c:v>
                </c:pt>
                <c:pt idx="2465">
                  <c:v>5.8483793637083882E-7</c:v>
                </c:pt>
                <c:pt idx="2466">
                  <c:v>5.8481944274069263E-7</c:v>
                </c:pt>
                <c:pt idx="2467">
                  <c:v>5.8480094998773565E-7</c:v>
                </c:pt>
                <c:pt idx="2468">
                  <c:v>5.84782458111912E-7</c:v>
                </c:pt>
                <c:pt idx="2469">
                  <c:v>5.8476396711316661E-7</c:v>
                </c:pt>
                <c:pt idx="2470">
                  <c:v>5.847454769914439E-7</c:v>
                </c:pt>
                <c:pt idx="2471">
                  <c:v>5.8472698774668818E-7</c:v>
                </c:pt>
                <c:pt idx="2472">
                  <c:v>5.8470849937884407E-7</c:v>
                </c:pt>
                <c:pt idx="2473">
                  <c:v>5.846900118878563E-7</c:v>
                </c:pt>
                <c:pt idx="2474">
                  <c:v>5.8467152527366928E-7</c:v>
                </c:pt>
                <c:pt idx="2475">
                  <c:v>5.8465303953622765E-7</c:v>
                </c:pt>
                <c:pt idx="2476">
                  <c:v>5.8463455467547613E-7</c:v>
                </c:pt>
                <c:pt idx="2477">
                  <c:v>5.8461607069135881E-7</c:v>
                </c:pt>
                <c:pt idx="2478">
                  <c:v>5.8459758758382076E-7</c:v>
                </c:pt>
                <c:pt idx="2479">
                  <c:v>5.8457910535280616E-7</c:v>
                </c:pt>
                <c:pt idx="2480">
                  <c:v>5.8456062399825996E-7</c:v>
                </c:pt>
                <c:pt idx="2481">
                  <c:v>5.8454214352012626E-7</c:v>
                </c:pt>
                <c:pt idx="2482">
                  <c:v>5.8452366391835021E-7</c:v>
                </c:pt>
                <c:pt idx="2483">
                  <c:v>5.845051851928759E-7</c:v>
                </c:pt>
                <c:pt idx="2484">
                  <c:v>5.8448670734364818E-7</c:v>
                </c:pt>
                <c:pt idx="2485">
                  <c:v>5.8446823037061178E-7</c:v>
                </c:pt>
                <c:pt idx="2486">
                  <c:v>5.8444975427371089E-7</c:v>
                </c:pt>
                <c:pt idx="2487">
                  <c:v>5.8443127905289057E-7</c:v>
                </c:pt>
                <c:pt idx="2488">
                  <c:v>5.8441280470809523E-7</c:v>
                </c:pt>
                <c:pt idx="2489">
                  <c:v>5.8439433123926928E-7</c:v>
                </c:pt>
                <c:pt idx="2490">
                  <c:v>5.8437585864635788E-7</c:v>
                </c:pt>
                <c:pt idx="2491">
                  <c:v>5.8435738692930522E-7</c:v>
                </c:pt>
                <c:pt idx="2492">
                  <c:v>5.8433891608805584E-7</c:v>
                </c:pt>
                <c:pt idx="2493">
                  <c:v>5.8432044612255467E-7</c:v>
                </c:pt>
                <c:pt idx="2494">
                  <c:v>5.8430197703274633E-7</c:v>
                </c:pt>
                <c:pt idx="2495">
                  <c:v>5.8428350881857524E-7</c:v>
                </c:pt>
                <c:pt idx="2496">
                  <c:v>5.8426504147998614E-7</c:v>
                </c:pt>
                <c:pt idx="2497">
                  <c:v>5.8424657501692395E-7</c:v>
                </c:pt>
                <c:pt idx="2498">
                  <c:v>5.84228109429333E-7</c:v>
                </c:pt>
                <c:pt idx="2499">
                  <c:v>5.8420964471715791E-7</c:v>
                </c:pt>
                <c:pt idx="2500">
                  <c:v>5.8419118088034372E-7</c:v>
                </c:pt>
                <c:pt idx="2501">
                  <c:v>5.8417271791883496E-7</c:v>
                </c:pt>
                <c:pt idx="2502">
                  <c:v>5.8415425583257603E-7</c:v>
                </c:pt>
                <c:pt idx="2503">
                  <c:v>5.8413579462151189E-7</c:v>
                </c:pt>
                <c:pt idx="2504">
                  <c:v>5.8411733428558693E-7</c:v>
                </c:pt>
                <c:pt idx="2505">
                  <c:v>5.8409887482474612E-7</c:v>
                </c:pt>
                <c:pt idx="2506">
                  <c:v>5.8408041623893428E-7</c:v>
                </c:pt>
                <c:pt idx="2507">
                  <c:v>5.8406195852809573E-7</c:v>
                </c:pt>
                <c:pt idx="2508">
                  <c:v>5.8404350169217518E-7</c:v>
                </c:pt>
                <c:pt idx="2509">
                  <c:v>5.8402504573111781E-7</c:v>
                </c:pt>
                <c:pt idx="2510">
                  <c:v>5.840065906448678E-7</c:v>
                </c:pt>
                <c:pt idx="2511">
                  <c:v>5.8398813643337021E-7</c:v>
                </c:pt>
                <c:pt idx="2512">
                  <c:v>5.8396968309656967E-7</c:v>
                </c:pt>
                <c:pt idx="2513">
                  <c:v>5.8395123063441058E-7</c:v>
                </c:pt>
                <c:pt idx="2514">
                  <c:v>5.8393277904683799E-7</c:v>
                </c:pt>
                <c:pt idx="2515">
                  <c:v>5.8391432833379675E-7</c:v>
                </c:pt>
                <c:pt idx="2516">
                  <c:v>5.8389587849523127E-7</c:v>
                </c:pt>
                <c:pt idx="2517">
                  <c:v>5.8387742953108638E-7</c:v>
                </c:pt>
                <c:pt idx="2518">
                  <c:v>5.8385898144130713E-7</c:v>
                </c:pt>
                <c:pt idx="2519">
                  <c:v>5.8384053422583783E-7</c:v>
                </c:pt>
                <c:pt idx="2520">
                  <c:v>5.8382208788462342E-7</c:v>
                </c:pt>
                <c:pt idx="2521">
                  <c:v>5.8380364241760885E-7</c:v>
                </c:pt>
                <c:pt idx="2522">
                  <c:v>5.8378519782473873E-7</c:v>
                </c:pt>
                <c:pt idx="2523">
                  <c:v>5.8376675410595749E-7</c:v>
                </c:pt>
                <c:pt idx="2524">
                  <c:v>5.8374831126121049E-7</c:v>
                </c:pt>
                <c:pt idx="2525">
                  <c:v>5.8372986929044204E-7</c:v>
                </c:pt>
                <c:pt idx="2526">
                  <c:v>5.8371142819359708E-7</c:v>
                </c:pt>
                <c:pt idx="2527">
                  <c:v>5.8369298797062055E-7</c:v>
                </c:pt>
                <c:pt idx="2528">
                  <c:v>5.8367454862145697E-7</c:v>
                </c:pt>
                <c:pt idx="2529">
                  <c:v>5.8365611014605119E-7</c:v>
                </c:pt>
                <c:pt idx="2530">
                  <c:v>5.8363767254434835E-7</c:v>
                </c:pt>
                <c:pt idx="2531">
                  <c:v>5.8361923581629276E-7</c:v>
                </c:pt>
                <c:pt idx="2532">
                  <c:v>5.8360079996182957E-7</c:v>
                </c:pt>
                <c:pt idx="2533">
                  <c:v>5.8358236498090342E-7</c:v>
                </c:pt>
                <c:pt idx="2534">
                  <c:v>5.8356393087345903E-7</c:v>
                </c:pt>
                <c:pt idx="2535">
                  <c:v>5.8354549763944146E-7</c:v>
                </c:pt>
                <c:pt idx="2536">
                  <c:v>5.8352706527879553E-7</c:v>
                </c:pt>
                <c:pt idx="2537">
                  <c:v>5.8350863379146566E-7</c:v>
                </c:pt>
                <c:pt idx="2538">
                  <c:v>5.8349020317739712E-7</c:v>
                </c:pt>
                <c:pt idx="2539">
                  <c:v>5.8347177343653484E-7</c:v>
                </c:pt>
                <c:pt idx="2540">
                  <c:v>5.8345334456882313E-7</c:v>
                </c:pt>
                <c:pt idx="2541">
                  <c:v>5.8343491657420715E-7</c:v>
                </c:pt>
                <c:pt idx="2542">
                  <c:v>5.8341648945263195E-7</c:v>
                </c:pt>
                <c:pt idx="2543">
                  <c:v>5.8339806320404204E-7</c:v>
                </c:pt>
                <c:pt idx="2544">
                  <c:v>5.8337963782838237E-7</c:v>
                </c:pt>
                <c:pt idx="2545">
                  <c:v>5.8336121332559799E-7</c:v>
                </c:pt>
                <c:pt idx="2546">
                  <c:v>5.8334278969563342E-7</c:v>
                </c:pt>
                <c:pt idx="2547">
                  <c:v>5.8332436693843359E-7</c:v>
                </c:pt>
                <c:pt idx="2548">
                  <c:v>5.8330594505394388E-7</c:v>
                </c:pt>
                <c:pt idx="2549">
                  <c:v>5.8328752404210839E-7</c:v>
                </c:pt>
                <c:pt idx="2550">
                  <c:v>5.8326910390287257E-7</c:v>
                </c:pt>
                <c:pt idx="2551">
                  <c:v>5.8325068463618128E-7</c:v>
                </c:pt>
                <c:pt idx="2552">
                  <c:v>5.8323226624197903E-7</c:v>
                </c:pt>
                <c:pt idx="2553">
                  <c:v>5.8321384872021118E-7</c:v>
                </c:pt>
                <c:pt idx="2554">
                  <c:v>5.8319543207082247E-7</c:v>
                </c:pt>
                <c:pt idx="2555">
                  <c:v>5.8317701629375752E-7</c:v>
                </c:pt>
                <c:pt idx="2556">
                  <c:v>5.831586013889615E-7</c:v>
                </c:pt>
                <c:pt idx="2557">
                  <c:v>5.8314018735637943E-7</c:v>
                </c:pt>
                <c:pt idx="2558">
                  <c:v>5.8312177419595586E-7</c:v>
                </c:pt>
                <c:pt idx="2559">
                  <c:v>5.8310336190763603E-7</c:v>
                </c:pt>
                <c:pt idx="2560">
                  <c:v>5.8308495049136489E-7</c:v>
                </c:pt>
                <c:pt idx="2561">
                  <c:v>5.8306653994708716E-7</c:v>
                </c:pt>
                <c:pt idx="2562">
                  <c:v>5.830481302747478E-7</c:v>
                </c:pt>
                <c:pt idx="2563">
                  <c:v>5.8302972147429207E-7</c:v>
                </c:pt>
                <c:pt idx="2564">
                  <c:v>5.8301131354566458E-7</c:v>
                </c:pt>
                <c:pt idx="2565">
                  <c:v>5.8299290648881029E-7</c:v>
                </c:pt>
                <c:pt idx="2566">
                  <c:v>5.8297450030367434E-7</c:v>
                </c:pt>
                <c:pt idx="2567">
                  <c:v>5.8295609499020147E-7</c:v>
                </c:pt>
                <c:pt idx="2568">
                  <c:v>5.8293769054833661E-7</c:v>
                </c:pt>
                <c:pt idx="2569">
                  <c:v>5.8291928697802515E-7</c:v>
                </c:pt>
                <c:pt idx="2570">
                  <c:v>5.8290088427921159E-7</c:v>
                </c:pt>
                <c:pt idx="2571">
                  <c:v>5.8288248245184109E-7</c:v>
                </c:pt>
                <c:pt idx="2572">
                  <c:v>5.828640814958588E-7</c:v>
                </c:pt>
                <c:pt idx="2573">
                  <c:v>5.8284568141120936E-7</c:v>
                </c:pt>
                <c:pt idx="2574">
                  <c:v>5.8282728219783802E-7</c:v>
                </c:pt>
                <c:pt idx="2575">
                  <c:v>5.8280888385568982E-7</c:v>
                </c:pt>
                <c:pt idx="2576">
                  <c:v>5.827904863847094E-7</c:v>
                </c:pt>
                <c:pt idx="2577">
                  <c:v>5.8277208978484191E-7</c:v>
                </c:pt>
                <c:pt idx="2578">
                  <c:v>5.8275369405603272E-7</c:v>
                </c:pt>
                <c:pt idx="2579">
                  <c:v>5.8273529919822623E-7</c:v>
                </c:pt>
                <c:pt idx="2580">
                  <c:v>5.8271690521136782E-7</c:v>
                </c:pt>
                <c:pt idx="2581">
                  <c:v>5.8269851209540264E-7</c:v>
                </c:pt>
                <c:pt idx="2582">
                  <c:v>5.8268011985027532E-7</c:v>
                </c:pt>
                <c:pt idx="2583">
                  <c:v>5.8266172847593111E-7</c:v>
                </c:pt>
                <c:pt idx="2584">
                  <c:v>5.8264333797231517E-7</c:v>
                </c:pt>
                <c:pt idx="2585">
                  <c:v>5.8262494833937255E-7</c:v>
                </c:pt>
                <c:pt idx="2586">
                  <c:v>5.8260655957704777E-7</c:v>
                </c:pt>
                <c:pt idx="2587">
                  <c:v>5.8258817168528651E-7</c:v>
                </c:pt>
                <c:pt idx="2588">
                  <c:v>5.825697846640333E-7</c:v>
                </c:pt>
                <c:pt idx="2589">
                  <c:v>5.8255139851323349E-7</c:v>
                </c:pt>
                <c:pt idx="2590">
                  <c:v>5.8253301323283235E-7</c:v>
                </c:pt>
                <c:pt idx="2591">
                  <c:v>5.8251462882277429E-7</c:v>
                </c:pt>
                <c:pt idx="2592">
                  <c:v>5.824962452830049E-7</c:v>
                </c:pt>
                <c:pt idx="2593">
                  <c:v>5.8247786261346921E-7</c:v>
                </c:pt>
                <c:pt idx="2594">
                  <c:v>5.8245948081411207E-7</c:v>
                </c:pt>
                <c:pt idx="2595">
                  <c:v>5.8244109988487884E-7</c:v>
                </c:pt>
                <c:pt idx="2596">
                  <c:v>5.8242271982571446E-7</c:v>
                </c:pt>
                <c:pt idx="2597">
                  <c:v>5.8240434063656378E-7</c:v>
                </c:pt>
                <c:pt idx="2598">
                  <c:v>5.8238596231737216E-7</c:v>
                </c:pt>
                <c:pt idx="2599">
                  <c:v>5.8236758486808486E-7</c:v>
                </c:pt>
                <c:pt idx="2600">
                  <c:v>5.823492082886466E-7</c:v>
                </c:pt>
                <c:pt idx="2601">
                  <c:v>5.8233083257900266E-7</c:v>
                </c:pt>
                <c:pt idx="2602">
                  <c:v>5.8231245773909829E-7</c:v>
                </c:pt>
                <c:pt idx="2603">
                  <c:v>5.8229408376887822E-7</c:v>
                </c:pt>
                <c:pt idx="2604">
                  <c:v>5.8227571066828782E-7</c:v>
                </c:pt>
                <c:pt idx="2605">
                  <c:v>5.8225733843727245E-7</c:v>
                </c:pt>
                <c:pt idx="2606">
                  <c:v>5.8223896707577696E-7</c:v>
                </c:pt>
                <c:pt idx="2607">
                  <c:v>5.8222059658374628E-7</c:v>
                </c:pt>
                <c:pt idx="2608">
                  <c:v>5.822022269611261E-7</c:v>
                </c:pt>
                <c:pt idx="2609">
                  <c:v>5.8218385820786094E-7</c:v>
                </c:pt>
                <c:pt idx="2610">
                  <c:v>5.8216549032389616E-7</c:v>
                </c:pt>
                <c:pt idx="2611">
                  <c:v>5.8214712330917735E-7</c:v>
                </c:pt>
                <c:pt idx="2612">
                  <c:v>5.8212875716364891E-7</c:v>
                </c:pt>
                <c:pt idx="2613">
                  <c:v>5.8211039188725654E-7</c:v>
                </c:pt>
                <c:pt idx="2614">
                  <c:v>5.8209202747994537E-7</c:v>
                </c:pt>
                <c:pt idx="2615">
                  <c:v>5.8207366394166026E-7</c:v>
                </c:pt>
                <c:pt idx="2616">
                  <c:v>5.8205530127234668E-7</c:v>
                </c:pt>
                <c:pt idx="2617">
                  <c:v>5.8203693947194977E-7</c:v>
                </c:pt>
                <c:pt idx="2618">
                  <c:v>5.8201857854041438E-7</c:v>
                </c:pt>
                <c:pt idx="2619">
                  <c:v>5.8200021847768597E-7</c:v>
                </c:pt>
                <c:pt idx="2620">
                  <c:v>5.8198185928370992E-7</c:v>
                </c:pt>
                <c:pt idx="2621">
                  <c:v>5.8196350095843085E-7</c:v>
                </c:pt>
                <c:pt idx="2622">
                  <c:v>5.8194514350179444E-7</c:v>
                </c:pt>
                <c:pt idx="2623">
                  <c:v>5.8192678691374586E-7</c:v>
                </c:pt>
                <c:pt idx="2624">
                  <c:v>5.8190843119423003E-7</c:v>
                </c:pt>
                <c:pt idx="2625">
                  <c:v>5.8189007634319254E-7</c:v>
                </c:pt>
                <c:pt idx="2626">
                  <c:v>5.8187172236057823E-7</c:v>
                </c:pt>
                <c:pt idx="2627">
                  <c:v>5.8185336924633256E-7</c:v>
                </c:pt>
                <c:pt idx="2628">
                  <c:v>5.818350170004007E-7</c:v>
                </c:pt>
                <c:pt idx="2629">
                  <c:v>5.818166656227278E-7</c:v>
                </c:pt>
                <c:pt idx="2630">
                  <c:v>5.8179831511325901E-7</c:v>
                </c:pt>
                <c:pt idx="2631">
                  <c:v>5.8177996547193991E-7</c:v>
                </c:pt>
                <c:pt idx="2632">
                  <c:v>5.8176161669871534E-7</c:v>
                </c:pt>
                <c:pt idx="2633">
                  <c:v>5.8174326879353076E-7</c:v>
                </c:pt>
                <c:pt idx="2634">
                  <c:v>5.8172492175633145E-7</c:v>
                </c:pt>
                <c:pt idx="2635">
                  <c:v>5.8170657558706244E-7</c:v>
                </c:pt>
                <c:pt idx="2636">
                  <c:v>5.8168823028566922E-7</c:v>
                </c:pt>
                <c:pt idx="2637">
                  <c:v>5.8166988585209715E-7</c:v>
                </c:pt>
                <c:pt idx="2638">
                  <c:v>5.8165154228629127E-7</c:v>
                </c:pt>
                <c:pt idx="2639">
                  <c:v>5.8163319958819674E-7</c:v>
                </c:pt>
                <c:pt idx="2640">
                  <c:v>5.8161485775775914E-7</c:v>
                </c:pt>
                <c:pt idx="2641">
                  <c:v>5.8159651679492341E-7</c:v>
                </c:pt>
                <c:pt idx="2642">
                  <c:v>5.8157817669963502E-7</c:v>
                </c:pt>
                <c:pt idx="2643">
                  <c:v>5.8155983747183956E-7</c:v>
                </c:pt>
                <c:pt idx="2644">
                  <c:v>5.8154149911148165E-7</c:v>
                </c:pt>
                <c:pt idx="2645">
                  <c:v>5.8152316161850697E-7</c:v>
                </c:pt>
                <c:pt idx="2646">
                  <c:v>5.8150482499286109E-7</c:v>
                </c:pt>
                <c:pt idx="2647">
                  <c:v>5.8148648923448876E-7</c:v>
                </c:pt>
                <c:pt idx="2648">
                  <c:v>5.8146815434333576E-7</c:v>
                </c:pt>
                <c:pt idx="2649">
                  <c:v>5.8144982031934724E-7</c:v>
                </c:pt>
                <c:pt idx="2650">
                  <c:v>5.8143148716246815E-7</c:v>
                </c:pt>
                <c:pt idx="2651">
                  <c:v>5.8141315487264418E-7</c:v>
                </c:pt>
                <c:pt idx="2652">
                  <c:v>5.8139482344982078E-7</c:v>
                </c:pt>
                <c:pt idx="2653">
                  <c:v>5.8137649289394292E-7</c:v>
                </c:pt>
                <c:pt idx="2654">
                  <c:v>5.8135816320495626E-7</c:v>
                </c:pt>
                <c:pt idx="2655">
                  <c:v>5.8133983438280598E-7</c:v>
                </c:pt>
                <c:pt idx="2656">
                  <c:v>5.8132150642743731E-7</c:v>
                </c:pt>
                <c:pt idx="2657">
                  <c:v>5.8130317933879586E-7</c:v>
                </c:pt>
                <c:pt idx="2658">
                  <c:v>5.8128485311682686E-7</c:v>
                </c:pt>
                <c:pt idx="2659">
                  <c:v>5.812665277614757E-7</c:v>
                </c:pt>
                <c:pt idx="2660">
                  <c:v>5.8124820327268753E-7</c:v>
                </c:pt>
                <c:pt idx="2661">
                  <c:v>5.8122987965040802E-7</c:v>
                </c:pt>
                <c:pt idx="2662">
                  <c:v>5.8121155689458223E-7</c:v>
                </c:pt>
                <c:pt idx="2663">
                  <c:v>5.8119323500515574E-7</c:v>
                </c:pt>
                <c:pt idx="2664">
                  <c:v>5.8117491398207402E-7</c:v>
                </c:pt>
                <c:pt idx="2665">
                  <c:v>5.8115659382528212E-7</c:v>
                </c:pt>
                <c:pt idx="2666">
                  <c:v>5.8113827453472551E-7</c:v>
                </c:pt>
                <c:pt idx="2667">
                  <c:v>5.8111995611035008E-7</c:v>
                </c:pt>
                <c:pt idx="2668">
                  <c:v>5.8110163855210057E-7</c:v>
                </c:pt>
                <c:pt idx="2669">
                  <c:v>5.8108332185992277E-7</c:v>
                </c:pt>
                <c:pt idx="2670">
                  <c:v>5.8106500603376182E-7</c:v>
                </c:pt>
                <c:pt idx="2671">
                  <c:v>5.8104669107356343E-7</c:v>
                </c:pt>
                <c:pt idx="2672">
                  <c:v>5.8102837697927262E-7</c:v>
                </c:pt>
                <c:pt idx="2673">
                  <c:v>5.8101006375083521E-7</c:v>
                </c:pt>
                <c:pt idx="2674">
                  <c:v>5.8099175138819633E-7</c:v>
                </c:pt>
                <c:pt idx="2675">
                  <c:v>5.8097343989130146E-7</c:v>
                </c:pt>
                <c:pt idx="2676">
                  <c:v>5.8095512926009628E-7</c:v>
                </c:pt>
                <c:pt idx="2677">
                  <c:v>5.8093681949452575E-7</c:v>
                </c:pt>
                <c:pt idx="2678">
                  <c:v>5.8091851059453575E-7</c:v>
                </c:pt>
                <c:pt idx="2679">
                  <c:v>5.8090020256007154E-7</c:v>
                </c:pt>
                <c:pt idx="2680">
                  <c:v>5.808818953910787E-7</c:v>
                </c:pt>
                <c:pt idx="2681">
                  <c:v>5.8086358908750239E-7</c:v>
                </c:pt>
                <c:pt idx="2682">
                  <c:v>5.8084528364928829E-7</c:v>
                </c:pt>
                <c:pt idx="2683">
                  <c:v>5.8082697907638167E-7</c:v>
                </c:pt>
                <c:pt idx="2684">
                  <c:v>5.8080867536872819E-7</c:v>
                </c:pt>
                <c:pt idx="2685">
                  <c:v>5.8079037252627335E-7</c:v>
                </c:pt>
                <c:pt idx="2686">
                  <c:v>5.8077207054896229E-7</c:v>
                </c:pt>
                <c:pt idx="2687">
                  <c:v>5.807537694367409E-7</c:v>
                </c:pt>
                <c:pt idx="2688">
                  <c:v>5.8073546918955446E-7</c:v>
                </c:pt>
                <c:pt idx="2689">
                  <c:v>5.8071716980734842E-7</c:v>
                </c:pt>
                <c:pt idx="2690">
                  <c:v>5.8069887129006838E-7</c:v>
                </c:pt>
                <c:pt idx="2691">
                  <c:v>5.8068057363765969E-7</c:v>
                </c:pt>
                <c:pt idx="2692">
                  <c:v>5.8066227685006814E-7</c:v>
                </c:pt>
                <c:pt idx="2693">
                  <c:v>5.8064398092723868E-7</c:v>
                </c:pt>
                <c:pt idx="2694">
                  <c:v>5.8062568586911742E-7</c:v>
                </c:pt>
                <c:pt idx="2695">
                  <c:v>5.8060739167564951E-7</c:v>
                </c:pt>
                <c:pt idx="2696">
                  <c:v>5.8058909834678031E-7</c:v>
                </c:pt>
                <c:pt idx="2697">
                  <c:v>5.8057080588245594E-7</c:v>
                </c:pt>
                <c:pt idx="2698">
                  <c:v>5.8055251428262144E-7</c:v>
                </c:pt>
                <c:pt idx="2699">
                  <c:v>5.805342235472224E-7</c:v>
                </c:pt>
                <c:pt idx="2700">
                  <c:v>5.805159336762047E-7</c:v>
                </c:pt>
                <c:pt idx="2701">
                  <c:v>5.8049764466951339E-7</c:v>
                </c:pt>
                <c:pt idx="2702">
                  <c:v>5.8047935652709416E-7</c:v>
                </c:pt>
                <c:pt idx="2703">
                  <c:v>5.8046106924889281E-7</c:v>
                </c:pt>
                <c:pt idx="2704">
                  <c:v>5.8044278283485447E-7</c:v>
                </c:pt>
                <c:pt idx="2705">
                  <c:v>5.8042449728492485E-7</c:v>
                </c:pt>
                <c:pt idx="2706">
                  <c:v>5.8040621259904983E-7</c:v>
                </c:pt>
                <c:pt idx="2707">
                  <c:v>5.8038792877717457E-7</c:v>
                </c:pt>
                <c:pt idx="2708">
                  <c:v>5.8036964581924475E-7</c:v>
                </c:pt>
                <c:pt idx="2709">
                  <c:v>5.8035136372520605E-7</c:v>
                </c:pt>
                <c:pt idx="2710">
                  <c:v>5.8033308249500385E-7</c:v>
                </c:pt>
                <c:pt idx="2711">
                  <c:v>5.8031480212858404E-7</c:v>
                </c:pt>
                <c:pt idx="2712">
                  <c:v>5.8029652262589177E-7</c:v>
                </c:pt>
                <c:pt idx="2713">
                  <c:v>5.8027824398687315E-7</c:v>
                </c:pt>
                <c:pt idx="2714">
                  <c:v>5.8025996621147312E-7</c:v>
                </c:pt>
                <c:pt idx="2715">
                  <c:v>5.8024168929963801E-7</c:v>
                </c:pt>
                <c:pt idx="2716">
                  <c:v>5.8022341325131265E-7</c:v>
                </c:pt>
                <c:pt idx="2717">
                  <c:v>5.8020513806644314E-7</c:v>
                </c:pt>
                <c:pt idx="2718">
                  <c:v>5.8018686374497528E-7</c:v>
                </c:pt>
                <c:pt idx="2719">
                  <c:v>5.8016859028685401E-7</c:v>
                </c:pt>
                <c:pt idx="2720">
                  <c:v>5.8015031769202555E-7</c:v>
                </c:pt>
                <c:pt idx="2721">
                  <c:v>5.8013204596043536E-7</c:v>
                </c:pt>
                <c:pt idx="2722">
                  <c:v>5.8011377509202871E-7</c:v>
                </c:pt>
                <c:pt idx="2723">
                  <c:v>5.8009550508675191E-7</c:v>
                </c:pt>
                <c:pt idx="2724">
                  <c:v>5.8007723594455023E-7</c:v>
                </c:pt>
                <c:pt idx="2725">
                  <c:v>5.8005896766536892E-7</c:v>
                </c:pt>
                <c:pt idx="2726">
                  <c:v>5.800407002491541E-7</c:v>
                </c:pt>
                <c:pt idx="2727">
                  <c:v>5.8002243369585145E-7</c:v>
                </c:pt>
                <c:pt idx="2728">
                  <c:v>5.8000416800540633E-7</c:v>
                </c:pt>
                <c:pt idx="2729">
                  <c:v>5.7998590317776454E-7</c:v>
                </c:pt>
                <c:pt idx="2730">
                  <c:v>5.7996763921287196E-7</c:v>
                </c:pt>
                <c:pt idx="2731">
                  <c:v>5.7994937611067387E-7</c:v>
                </c:pt>
                <c:pt idx="2732">
                  <c:v>5.7993111387111615E-7</c:v>
                </c:pt>
                <c:pt idx="2733">
                  <c:v>5.7991285249414439E-7</c:v>
                </c:pt>
                <c:pt idx="2734">
                  <c:v>5.7989459197970448E-7</c:v>
                </c:pt>
                <c:pt idx="2735">
                  <c:v>5.7987633232774167E-7</c:v>
                </c:pt>
                <c:pt idx="2736">
                  <c:v>5.798580735382022E-7</c:v>
                </c:pt>
                <c:pt idx="2737">
                  <c:v>5.798398156110312E-7</c:v>
                </c:pt>
                <c:pt idx="2738">
                  <c:v>5.7982155854617468E-7</c:v>
                </c:pt>
                <c:pt idx="2739">
                  <c:v>5.7980330234357843E-7</c:v>
                </c:pt>
                <c:pt idx="2740">
                  <c:v>5.7978504700318782E-7</c:v>
                </c:pt>
                <c:pt idx="2741">
                  <c:v>5.7976679252494885E-7</c:v>
                </c:pt>
                <c:pt idx="2742">
                  <c:v>5.797485389088072E-7</c:v>
                </c:pt>
                <c:pt idx="2743">
                  <c:v>5.7973028615470834E-7</c:v>
                </c:pt>
                <c:pt idx="2744">
                  <c:v>5.7971203426259839E-7</c:v>
                </c:pt>
                <c:pt idx="2745">
                  <c:v>5.7969378323242291E-7</c:v>
                </c:pt>
                <c:pt idx="2746">
                  <c:v>5.7967553306412728E-7</c:v>
                </c:pt>
                <c:pt idx="2747">
                  <c:v>5.7965728375765751E-7</c:v>
                </c:pt>
                <c:pt idx="2748">
                  <c:v>5.7963903531295968E-7</c:v>
                </c:pt>
                <c:pt idx="2749">
                  <c:v>5.7962078772997886E-7</c:v>
                </c:pt>
                <c:pt idx="2750">
                  <c:v>5.7960254100866126E-7</c:v>
                </c:pt>
                <c:pt idx="2751">
                  <c:v>5.7958429514895257E-7</c:v>
                </c:pt>
                <c:pt idx="2752">
                  <c:v>5.7956605015079835E-7</c:v>
                </c:pt>
                <c:pt idx="2753">
                  <c:v>5.7954780601414461E-7</c:v>
                </c:pt>
                <c:pt idx="2754">
                  <c:v>5.7952956273893693E-7</c:v>
                </c:pt>
                <c:pt idx="2755">
                  <c:v>5.7951132032512132E-7</c:v>
                </c:pt>
                <c:pt idx="2756">
                  <c:v>5.7949307877264302E-7</c:v>
                </c:pt>
                <c:pt idx="2757">
                  <c:v>5.7947483808144848E-7</c:v>
                </c:pt>
                <c:pt idx="2758">
                  <c:v>5.7945659825148294E-7</c:v>
                </c:pt>
                <c:pt idx="2759">
                  <c:v>5.7943835928269241E-7</c:v>
                </c:pt>
                <c:pt idx="2760">
                  <c:v>5.7942012117502279E-7</c:v>
                </c:pt>
                <c:pt idx="2761">
                  <c:v>5.7940188392841954E-7</c:v>
                </c:pt>
                <c:pt idx="2762">
                  <c:v>5.7938364754282878E-7</c:v>
                </c:pt>
                <c:pt idx="2763">
                  <c:v>5.793654120181964E-7</c:v>
                </c:pt>
                <c:pt idx="2764">
                  <c:v>5.7934717735446766E-7</c:v>
                </c:pt>
                <c:pt idx="2765">
                  <c:v>5.7932894355158898E-7</c:v>
                </c:pt>
                <c:pt idx="2766">
                  <c:v>5.7931071060950585E-7</c:v>
                </c:pt>
                <c:pt idx="2767">
                  <c:v>5.7929247852816404E-7</c:v>
                </c:pt>
                <c:pt idx="2768">
                  <c:v>5.7927424730750935E-7</c:v>
                </c:pt>
                <c:pt idx="2769">
                  <c:v>5.792560169474881E-7</c:v>
                </c:pt>
                <c:pt idx="2770">
                  <c:v>5.7923778744804545E-7</c:v>
                </c:pt>
                <c:pt idx="2771">
                  <c:v>5.7921955880912759E-7</c:v>
                </c:pt>
                <c:pt idx="2772">
                  <c:v>5.7920133103068044E-7</c:v>
                </c:pt>
                <c:pt idx="2773">
                  <c:v>5.7918310411264957E-7</c:v>
                </c:pt>
                <c:pt idx="2774">
                  <c:v>5.7916487805498087E-7</c:v>
                </c:pt>
                <c:pt idx="2775">
                  <c:v>5.7914665285762057E-7</c:v>
                </c:pt>
                <c:pt idx="2776">
                  <c:v>5.7912842852051423E-7</c:v>
                </c:pt>
                <c:pt idx="2777">
                  <c:v>5.7911020504360754E-7</c:v>
                </c:pt>
                <c:pt idx="2778">
                  <c:v>5.7909198242684671E-7</c:v>
                </c:pt>
                <c:pt idx="2779">
                  <c:v>5.7907376067017733E-7</c:v>
                </c:pt>
                <c:pt idx="2780">
                  <c:v>5.7905553977354528E-7</c:v>
                </c:pt>
                <c:pt idx="2781">
                  <c:v>5.790373197368969E-7</c:v>
                </c:pt>
                <c:pt idx="2782">
                  <c:v>5.7901910056017743E-7</c:v>
                </c:pt>
                <c:pt idx="2783">
                  <c:v>5.7900088224333298E-7</c:v>
                </c:pt>
                <c:pt idx="2784">
                  <c:v>5.7898266478630978E-7</c:v>
                </c:pt>
                <c:pt idx="2785">
                  <c:v>5.7896444818905329E-7</c:v>
                </c:pt>
                <c:pt idx="2786">
                  <c:v>5.7894623245150972E-7</c:v>
                </c:pt>
                <c:pt idx="2787">
                  <c:v>5.7892801757362486E-7</c:v>
                </c:pt>
                <c:pt idx="2788">
                  <c:v>5.7890980355534441E-7</c:v>
                </c:pt>
                <c:pt idx="2789">
                  <c:v>5.7889159039661446E-7</c:v>
                </c:pt>
                <c:pt idx="2790">
                  <c:v>5.7887337809738102E-7</c:v>
                </c:pt>
                <c:pt idx="2791">
                  <c:v>5.7885516665758987E-7</c:v>
                </c:pt>
                <c:pt idx="2792">
                  <c:v>5.7883695607718681E-7</c:v>
                </c:pt>
                <c:pt idx="2793">
                  <c:v>5.7881874635611816E-7</c:v>
                </c:pt>
                <c:pt idx="2794">
                  <c:v>5.788005374943295E-7</c:v>
                </c:pt>
                <c:pt idx="2795">
                  <c:v>5.7878232949176692E-7</c:v>
                </c:pt>
                <c:pt idx="2796">
                  <c:v>5.7876412234837645E-7</c:v>
                </c:pt>
                <c:pt idx="2797">
                  <c:v>5.7874591606410396E-7</c:v>
                </c:pt>
                <c:pt idx="2798">
                  <c:v>5.7872771063889525E-7</c:v>
                </c:pt>
                <c:pt idx="2799">
                  <c:v>5.7870950607269653E-7</c:v>
                </c:pt>
                <c:pt idx="2800">
                  <c:v>5.7869130236545328E-7</c:v>
                </c:pt>
                <c:pt idx="2801">
                  <c:v>5.7867309951711192E-7</c:v>
                </c:pt>
                <c:pt idx="2802">
                  <c:v>5.7865489752761856E-7</c:v>
                </c:pt>
                <c:pt idx="2803">
                  <c:v>5.7863669639691866E-7</c:v>
                </c:pt>
                <c:pt idx="2804">
                  <c:v>5.7861849612495846E-7</c:v>
                </c:pt>
                <c:pt idx="2805">
                  <c:v>5.7860029671168404E-7</c:v>
                </c:pt>
                <c:pt idx="2806">
                  <c:v>5.785820981570411E-7</c:v>
                </c:pt>
                <c:pt idx="2807">
                  <c:v>5.7856390046097595E-7</c:v>
                </c:pt>
                <c:pt idx="2808">
                  <c:v>5.785457036234346E-7</c:v>
                </c:pt>
                <c:pt idx="2809">
                  <c:v>5.7852750764436252E-7</c:v>
                </c:pt>
                <c:pt idx="2810">
                  <c:v>5.7850931252370602E-7</c:v>
                </c:pt>
                <c:pt idx="2811">
                  <c:v>5.7849111826141154E-7</c:v>
                </c:pt>
                <c:pt idx="2812">
                  <c:v>5.7847292485742433E-7</c:v>
                </c:pt>
                <c:pt idx="2813">
                  <c:v>5.7845473231169082E-7</c:v>
                </c:pt>
                <c:pt idx="2814">
                  <c:v>5.7843654062415722E-7</c:v>
                </c:pt>
                <c:pt idx="2815">
                  <c:v>5.7841834979476912E-7</c:v>
                </c:pt>
                <c:pt idx="2816">
                  <c:v>5.7840015982347271E-7</c:v>
                </c:pt>
                <c:pt idx="2817">
                  <c:v>5.7838197071021422E-7</c:v>
                </c:pt>
                <c:pt idx="2818">
                  <c:v>5.7836378245493955E-7</c:v>
                </c:pt>
                <c:pt idx="2819">
                  <c:v>5.7834559505759448E-7</c:v>
                </c:pt>
                <c:pt idx="2820">
                  <c:v>5.7832740851812554E-7</c:v>
                </c:pt>
                <c:pt idx="2821">
                  <c:v>5.7830922283647831E-7</c:v>
                </c:pt>
                <c:pt idx="2822">
                  <c:v>5.7829103801259901E-7</c:v>
                </c:pt>
                <c:pt idx="2823">
                  <c:v>5.7827285404643385E-7</c:v>
                </c:pt>
                <c:pt idx="2824">
                  <c:v>5.7825467093792872E-7</c:v>
                </c:pt>
                <c:pt idx="2825">
                  <c:v>5.7823648868702963E-7</c:v>
                </c:pt>
                <c:pt idx="2826">
                  <c:v>5.78218307293683E-7</c:v>
                </c:pt>
                <c:pt idx="2827">
                  <c:v>5.7820012675783441E-7</c:v>
                </c:pt>
                <c:pt idx="2828">
                  <c:v>5.7818194707943049E-7</c:v>
                </c:pt>
                <c:pt idx="2829">
                  <c:v>5.7816376825841704E-7</c:v>
                </c:pt>
                <c:pt idx="2830">
                  <c:v>5.7814559029473985E-7</c:v>
                </c:pt>
                <c:pt idx="2831">
                  <c:v>5.7812741318834544E-7</c:v>
                </c:pt>
                <c:pt idx="2832">
                  <c:v>5.7810923693917961E-7</c:v>
                </c:pt>
                <c:pt idx="2833">
                  <c:v>5.7809106154718868E-7</c:v>
                </c:pt>
                <c:pt idx="2834">
                  <c:v>5.7807288701231875E-7</c:v>
                </c:pt>
                <c:pt idx="2835">
                  <c:v>5.7805471333451561E-7</c:v>
                </c:pt>
                <c:pt idx="2836">
                  <c:v>5.780365405137257E-7</c:v>
                </c:pt>
                <c:pt idx="2837">
                  <c:v>5.7801836854989532E-7</c:v>
                </c:pt>
                <c:pt idx="2838">
                  <c:v>5.7800019744296995E-7</c:v>
                </c:pt>
                <c:pt idx="2839">
                  <c:v>5.7798202719289633E-7</c:v>
                </c:pt>
                <c:pt idx="2840">
                  <c:v>5.7796385779962037E-7</c:v>
                </c:pt>
                <c:pt idx="2841">
                  <c:v>5.7794568926308805E-7</c:v>
                </c:pt>
                <c:pt idx="2842">
                  <c:v>5.7792752158324549E-7</c:v>
                </c:pt>
                <c:pt idx="2843">
                  <c:v>5.7790935476003923E-7</c:v>
                </c:pt>
                <c:pt idx="2844">
                  <c:v>5.7789118879341483E-7</c:v>
                </c:pt>
                <c:pt idx="2845">
                  <c:v>5.7787302368331893E-7</c:v>
                </c:pt>
                <c:pt idx="2846">
                  <c:v>5.7785485942969775E-7</c:v>
                </c:pt>
                <c:pt idx="2847">
                  <c:v>5.7783669603249687E-7</c:v>
                </c:pt>
                <c:pt idx="2848">
                  <c:v>5.7781853349166281E-7</c:v>
                </c:pt>
                <c:pt idx="2849">
                  <c:v>5.778003718071419E-7</c:v>
                </c:pt>
                <c:pt idx="2850">
                  <c:v>5.7778221097888024E-7</c:v>
                </c:pt>
                <c:pt idx="2851">
                  <c:v>5.7776405100682363E-7</c:v>
                </c:pt>
                <c:pt idx="2852">
                  <c:v>5.777458918909187E-7</c:v>
                </c:pt>
                <c:pt idx="2853">
                  <c:v>5.7772773363111134E-7</c:v>
                </c:pt>
                <c:pt idx="2854">
                  <c:v>5.7770957622734767E-7</c:v>
                </c:pt>
                <c:pt idx="2855">
                  <c:v>5.7769141967957442E-7</c:v>
                </c:pt>
                <c:pt idx="2856">
                  <c:v>5.7767326398773707E-7</c:v>
                </c:pt>
                <c:pt idx="2857">
                  <c:v>5.7765510915178237E-7</c:v>
                </c:pt>
                <c:pt idx="2858">
                  <c:v>5.7763695517165641E-7</c:v>
                </c:pt>
                <c:pt idx="2859">
                  <c:v>5.776188020473051E-7</c:v>
                </c:pt>
                <c:pt idx="2860">
                  <c:v>5.7760064977867507E-7</c:v>
                </c:pt>
                <c:pt idx="2861">
                  <c:v>5.7758249836571243E-7</c:v>
                </c:pt>
                <c:pt idx="2862">
                  <c:v>5.7756434780836307E-7</c:v>
                </c:pt>
                <c:pt idx="2863">
                  <c:v>5.7754619810657343E-7</c:v>
                </c:pt>
                <c:pt idx="2864">
                  <c:v>5.7752804926028992E-7</c:v>
                </c:pt>
                <c:pt idx="2865">
                  <c:v>5.7750990126945844E-7</c:v>
                </c:pt>
                <c:pt idx="2866">
                  <c:v>5.7749175413402542E-7</c:v>
                </c:pt>
                <c:pt idx="2867">
                  <c:v>5.7747360785393728E-7</c:v>
                </c:pt>
                <c:pt idx="2868">
                  <c:v>5.7745546242913991E-7</c:v>
                </c:pt>
                <c:pt idx="2869">
                  <c:v>5.7743731785957965E-7</c:v>
                </c:pt>
                <c:pt idx="2870">
                  <c:v>5.7741917414520311E-7</c:v>
                </c:pt>
                <c:pt idx="2871">
                  <c:v>5.7740103128595621E-7</c:v>
                </c:pt>
                <c:pt idx="2872">
                  <c:v>5.7738288928178515E-7</c:v>
                </c:pt>
                <c:pt idx="2873">
                  <c:v>5.7736474813263635E-7</c:v>
                </c:pt>
                <c:pt idx="2874">
                  <c:v>5.7734660783845604E-7</c:v>
                </c:pt>
                <c:pt idx="2875">
                  <c:v>5.7732846839919043E-7</c:v>
                </c:pt>
                <c:pt idx="2876">
                  <c:v>5.7731032981478603E-7</c:v>
                </c:pt>
                <c:pt idx="2877">
                  <c:v>5.7729219208518887E-7</c:v>
                </c:pt>
                <c:pt idx="2878">
                  <c:v>5.7727405521034536E-7</c:v>
                </c:pt>
                <c:pt idx="2879">
                  <c:v>5.7725591919020182E-7</c:v>
                </c:pt>
                <c:pt idx="2880">
                  <c:v>5.7723778402470436E-7</c:v>
                </c:pt>
                <c:pt idx="2881">
                  <c:v>5.7721964971379972E-7</c:v>
                </c:pt>
                <c:pt idx="2882">
                  <c:v>5.772015162574338E-7</c:v>
                </c:pt>
                <c:pt idx="2883">
                  <c:v>5.7718338365555281E-7</c:v>
                </c:pt>
                <c:pt idx="2884">
                  <c:v>5.7716525190810339E-7</c:v>
                </c:pt>
                <c:pt idx="2885">
                  <c:v>5.7714712101503186E-7</c:v>
                </c:pt>
                <c:pt idx="2886">
                  <c:v>5.7712899097628432E-7</c:v>
                </c:pt>
                <c:pt idx="2887">
                  <c:v>5.771108617918071E-7</c:v>
                </c:pt>
                <c:pt idx="2888">
                  <c:v>5.7709273346154683E-7</c:v>
                </c:pt>
                <c:pt idx="2889">
                  <c:v>5.770746059854494E-7</c:v>
                </c:pt>
                <c:pt idx="2890">
                  <c:v>5.7705647936346157E-7</c:v>
                </c:pt>
                <c:pt idx="2891">
                  <c:v>5.7703835359552953E-7</c:v>
                </c:pt>
                <c:pt idx="2892">
                  <c:v>5.7702022868159973E-7</c:v>
                </c:pt>
                <c:pt idx="2893">
                  <c:v>5.7700210462161816E-7</c:v>
                </c:pt>
                <c:pt idx="2894">
                  <c:v>5.7698398141553156E-7</c:v>
                </c:pt>
                <c:pt idx="2895">
                  <c:v>5.7696585906328593E-7</c:v>
                </c:pt>
                <c:pt idx="2896">
                  <c:v>5.7694773756482792E-7</c:v>
                </c:pt>
                <c:pt idx="2897">
                  <c:v>5.7692961692010405E-7</c:v>
                </c:pt>
                <c:pt idx="2898">
                  <c:v>5.7691149712906021E-7</c:v>
                </c:pt>
                <c:pt idx="2899">
                  <c:v>5.7689337819164305E-7</c:v>
                </c:pt>
                <c:pt idx="2900">
                  <c:v>5.7687526010779921E-7</c:v>
                </c:pt>
                <c:pt idx="2901">
                  <c:v>5.7685714287747457E-7</c:v>
                </c:pt>
                <c:pt idx="2902">
                  <c:v>5.7683902650061588E-7</c:v>
                </c:pt>
                <c:pt idx="2903">
                  <c:v>5.7682091097716947E-7</c:v>
                </c:pt>
                <c:pt idx="2904">
                  <c:v>5.7680279630708143E-7</c:v>
                </c:pt>
                <c:pt idx="2905">
                  <c:v>5.7678468249029851E-7</c:v>
                </c:pt>
                <c:pt idx="2906">
                  <c:v>5.7676656952676724E-7</c:v>
                </c:pt>
                <c:pt idx="2907">
                  <c:v>5.7674845741643341E-7</c:v>
                </c:pt>
                <c:pt idx="2908">
                  <c:v>5.7673034615924398E-7</c:v>
                </c:pt>
                <c:pt idx="2909">
                  <c:v>5.7671223575514548E-7</c:v>
                </c:pt>
                <c:pt idx="2910">
                  <c:v>5.766941262040838E-7</c:v>
                </c:pt>
                <c:pt idx="2911">
                  <c:v>5.7667601750600558E-7</c:v>
                </c:pt>
                <c:pt idx="2912">
                  <c:v>5.7665790966085766E-7</c:v>
                </c:pt>
                <c:pt idx="2913">
                  <c:v>5.7663980266858606E-7</c:v>
                </c:pt>
                <c:pt idx="2914">
                  <c:v>5.7662169652913708E-7</c:v>
                </c:pt>
                <c:pt idx="2915">
                  <c:v>5.7660359124245759E-7</c:v>
                </c:pt>
                <c:pt idx="2916">
                  <c:v>5.7658548680849357E-7</c:v>
                </c:pt>
                <c:pt idx="2917">
                  <c:v>5.7656738322719188E-7</c:v>
                </c:pt>
                <c:pt idx="2918">
                  <c:v>5.7654928049849895E-7</c:v>
                </c:pt>
                <c:pt idx="2919">
                  <c:v>5.7653117862236087E-7</c:v>
                </c:pt>
                <c:pt idx="2920">
                  <c:v>5.765130775987243E-7</c:v>
                </c:pt>
                <c:pt idx="2921">
                  <c:v>5.7649497742753607E-7</c:v>
                </c:pt>
                <c:pt idx="2922">
                  <c:v>5.7647687810874218E-7</c:v>
                </c:pt>
                <c:pt idx="2923">
                  <c:v>5.7645877964228939E-7</c:v>
                </c:pt>
                <c:pt idx="2924">
                  <c:v>5.7644068202812412E-7</c:v>
                </c:pt>
                <c:pt idx="2925">
                  <c:v>5.7642258526619268E-7</c:v>
                </c:pt>
                <c:pt idx="2926">
                  <c:v>5.7640448935644161E-7</c:v>
                </c:pt>
                <c:pt idx="2927">
                  <c:v>5.7638639429881764E-7</c:v>
                </c:pt>
                <c:pt idx="2928">
                  <c:v>5.763683000932669E-7</c:v>
                </c:pt>
                <c:pt idx="2929">
                  <c:v>5.7635020673973622E-7</c:v>
                </c:pt>
                <c:pt idx="2930">
                  <c:v>5.7633211423817202E-7</c:v>
                </c:pt>
                <c:pt idx="2931">
                  <c:v>5.7631402258852075E-7</c:v>
                </c:pt>
                <c:pt idx="2932">
                  <c:v>5.7629593179072892E-7</c:v>
                </c:pt>
                <c:pt idx="2933">
                  <c:v>5.7627784184474318E-7</c:v>
                </c:pt>
                <c:pt idx="2934">
                  <c:v>5.7625975275051015E-7</c:v>
                </c:pt>
                <c:pt idx="2935">
                  <c:v>5.7624166450797585E-7</c:v>
                </c:pt>
                <c:pt idx="2936">
                  <c:v>5.7622357711708734E-7</c:v>
                </c:pt>
                <c:pt idx="2937">
                  <c:v>5.7620549057779071E-7</c:v>
                </c:pt>
                <c:pt idx="2938">
                  <c:v>5.7618740489003282E-7</c:v>
                </c:pt>
                <c:pt idx="2939">
                  <c:v>5.7616932005376031E-7</c:v>
                </c:pt>
                <c:pt idx="2940">
                  <c:v>5.7615123606891938E-7</c:v>
                </c:pt>
                <c:pt idx="2941">
                  <c:v>5.7613315293545679E-7</c:v>
                </c:pt>
                <c:pt idx="2942">
                  <c:v>5.7611507065331917E-7</c:v>
                </c:pt>
                <c:pt idx="2943">
                  <c:v>5.7609698922245284E-7</c:v>
                </c:pt>
                <c:pt idx="2944">
                  <c:v>5.7607890864280474E-7</c:v>
                </c:pt>
                <c:pt idx="2945">
                  <c:v>5.76060828914321E-7</c:v>
                </c:pt>
                <c:pt idx="2946">
                  <c:v>5.7604275003694857E-7</c:v>
                </c:pt>
                <c:pt idx="2947">
                  <c:v>5.7602467201063365E-7</c:v>
                </c:pt>
                <c:pt idx="2948">
                  <c:v>5.7600659483532331E-7</c:v>
                </c:pt>
                <c:pt idx="2949">
                  <c:v>5.7598851851096366E-7</c:v>
                </c:pt>
                <c:pt idx="2950">
                  <c:v>5.7597044303750144E-7</c:v>
                </c:pt>
                <c:pt idx="2951">
                  <c:v>5.7595236841488349E-7</c:v>
                </c:pt>
                <c:pt idx="2952">
                  <c:v>5.7593429464305604E-7</c:v>
                </c:pt>
                <c:pt idx="2953">
                  <c:v>5.7591622172196593E-7</c:v>
                </c:pt>
                <c:pt idx="2954">
                  <c:v>5.7589814965155979E-7</c:v>
                </c:pt>
                <c:pt idx="2955">
                  <c:v>5.7588007843178427E-7</c:v>
                </c:pt>
                <c:pt idx="2956">
                  <c:v>5.7586200806258557E-7</c:v>
                </c:pt>
                <c:pt idx="2957">
                  <c:v>5.7584393854391087E-7</c:v>
                </c:pt>
                <c:pt idx="2958">
                  <c:v>5.7582586987570637E-7</c:v>
                </c:pt>
                <c:pt idx="2959">
                  <c:v>5.7580780205791893E-7</c:v>
                </c:pt>
                <c:pt idx="2960">
                  <c:v>5.7578973509049519E-7</c:v>
                </c:pt>
                <c:pt idx="2961">
                  <c:v>5.7577166897338156E-7</c:v>
                </c:pt>
                <c:pt idx="2962">
                  <c:v>5.7575360370652479E-7</c:v>
                </c:pt>
                <c:pt idx="2963">
                  <c:v>5.7573553928987184E-7</c:v>
                </c:pt>
                <c:pt idx="2964">
                  <c:v>5.7571747572336891E-7</c:v>
                </c:pt>
                <c:pt idx="2965">
                  <c:v>5.7569941300696297E-7</c:v>
                </c:pt>
                <c:pt idx="2966">
                  <c:v>5.7568135114060044E-7</c:v>
                </c:pt>
                <c:pt idx="2967">
                  <c:v>5.7566329012422827E-7</c:v>
                </c:pt>
                <c:pt idx="2968">
                  <c:v>5.7564522995779267E-7</c:v>
                </c:pt>
                <c:pt idx="2969">
                  <c:v>5.7562717064124082E-7</c:v>
                </c:pt>
                <c:pt idx="2970">
                  <c:v>5.7560911217451903E-7</c:v>
                </c:pt>
                <c:pt idx="2971">
                  <c:v>5.7559105455757404E-7</c:v>
                </c:pt>
                <c:pt idx="2972">
                  <c:v>5.7557299779035282E-7</c:v>
                </c:pt>
                <c:pt idx="2973">
                  <c:v>5.7555494187280167E-7</c:v>
                </c:pt>
                <c:pt idx="2974">
                  <c:v>5.7553688680486745E-7</c:v>
                </c:pt>
                <c:pt idx="2975">
                  <c:v>5.7551883258649711E-7</c:v>
                </c:pt>
                <c:pt idx="2976">
                  <c:v>5.7550077921763707E-7</c:v>
                </c:pt>
                <c:pt idx="2977">
                  <c:v>5.7548272669823388E-7</c:v>
                </c:pt>
                <c:pt idx="2978">
                  <c:v>5.7546467502823458E-7</c:v>
                </c:pt>
                <c:pt idx="2979">
                  <c:v>5.754466242075855E-7</c:v>
                </c:pt>
                <c:pt idx="2980">
                  <c:v>5.754285742362337E-7</c:v>
                </c:pt>
                <c:pt idx="2981">
                  <c:v>5.7541052511412603E-7</c:v>
                </c:pt>
                <c:pt idx="2982">
                  <c:v>5.753924768412087E-7</c:v>
                </c:pt>
                <c:pt idx="2983">
                  <c:v>5.7537442941742866E-7</c:v>
                </c:pt>
                <c:pt idx="2984">
                  <c:v>5.7535638284273308E-7</c:v>
                </c:pt>
                <c:pt idx="2985">
                  <c:v>5.7533833711706797E-7</c:v>
                </c:pt>
                <c:pt idx="2986">
                  <c:v>5.7532029224038069E-7</c:v>
                </c:pt>
                <c:pt idx="2987">
                  <c:v>5.7530224821261747E-7</c:v>
                </c:pt>
                <c:pt idx="2988">
                  <c:v>5.7528420503372558E-7</c:v>
                </c:pt>
                <c:pt idx="2989">
                  <c:v>5.7526616270365133E-7</c:v>
                </c:pt>
                <c:pt idx="2990">
                  <c:v>5.7524812122234179E-7</c:v>
                </c:pt>
                <c:pt idx="2991">
                  <c:v>5.7523008058974348E-7</c:v>
                </c:pt>
                <c:pt idx="2992">
                  <c:v>5.7521204080580316E-7</c:v>
                </c:pt>
                <c:pt idx="2993">
                  <c:v>5.7519400187046808E-7</c:v>
                </c:pt>
                <c:pt idx="2994">
                  <c:v>5.7517596378368427E-7</c:v>
                </c:pt>
                <c:pt idx="2995">
                  <c:v>5.7515792654539897E-7</c:v>
                </c:pt>
                <c:pt idx="2996">
                  <c:v>5.7513989015555916E-7</c:v>
                </c:pt>
                <c:pt idx="2997">
                  <c:v>5.7512185461411104E-7</c:v>
                </c:pt>
                <c:pt idx="2998">
                  <c:v>5.75103819921002E-7</c:v>
                </c:pt>
                <c:pt idx="2999">
                  <c:v>5.7508578607617845E-7</c:v>
                </c:pt>
                <c:pt idx="3000">
                  <c:v>5.7506775307958724E-7</c:v>
                </c:pt>
                <c:pt idx="3001">
                  <c:v>5.7504972093117513E-7</c:v>
                </c:pt>
                <c:pt idx="3002">
                  <c:v>5.7503168963088927E-7</c:v>
                </c:pt>
                <c:pt idx="3003">
                  <c:v>5.7501365917867599E-7</c:v>
                </c:pt>
                <c:pt idx="3004">
                  <c:v>5.7499562957448234E-7</c:v>
                </c:pt>
                <c:pt idx="3005">
                  <c:v>5.7497760081825538E-7</c:v>
                </c:pt>
                <c:pt idx="3006">
                  <c:v>5.7495957290994155E-7</c:v>
                </c:pt>
                <c:pt idx="3007">
                  <c:v>5.74941545849488E-7</c:v>
                </c:pt>
                <c:pt idx="3008">
                  <c:v>5.7492351963684116E-7</c:v>
                </c:pt>
                <c:pt idx="3009">
                  <c:v>5.7490549427194831E-7</c:v>
                </c:pt>
                <c:pt idx="3010">
                  <c:v>5.7488746975475597E-7</c:v>
                </c:pt>
                <c:pt idx="3011">
                  <c:v>5.7486944608521121E-7</c:v>
                </c:pt>
                <c:pt idx="3012">
                  <c:v>5.7485142326326056E-7</c:v>
                </c:pt>
                <c:pt idx="3013">
                  <c:v>5.7483340128885117E-7</c:v>
                </c:pt>
                <c:pt idx="3014">
                  <c:v>5.7481538016193002E-7</c:v>
                </c:pt>
                <c:pt idx="3015">
                  <c:v>5.7479735988244352E-7</c:v>
                </c:pt>
                <c:pt idx="3016">
                  <c:v>5.7477934045033883E-7</c:v>
                </c:pt>
                <c:pt idx="3017">
                  <c:v>5.7476132186556303E-7</c:v>
                </c:pt>
                <c:pt idx="3018">
                  <c:v>5.7474330412806243E-7</c:v>
                </c:pt>
                <c:pt idx="3019">
                  <c:v>5.747252872377845E-7</c:v>
                </c:pt>
                <c:pt idx="3020">
                  <c:v>5.747072711946759E-7</c:v>
                </c:pt>
                <c:pt idx="3021">
                  <c:v>5.7468925599868315E-7</c:v>
                </c:pt>
                <c:pt idx="3022">
                  <c:v>5.7467124164975352E-7</c:v>
                </c:pt>
                <c:pt idx="3023">
                  <c:v>5.7465322814783407E-7</c:v>
                </c:pt>
                <c:pt idx="3024">
                  <c:v>5.7463521549287113E-7</c:v>
                </c:pt>
                <c:pt idx="3025">
                  <c:v>5.7461720368481207E-7</c:v>
                </c:pt>
                <c:pt idx="3026">
                  <c:v>5.7459919272360384E-7</c:v>
                </c:pt>
                <c:pt idx="3027">
                  <c:v>5.7458118260919308E-7</c:v>
                </c:pt>
                <c:pt idx="3028">
                  <c:v>5.7456317334152697E-7</c:v>
                </c:pt>
                <c:pt idx="3029">
                  <c:v>5.7454516492055212E-7</c:v>
                </c:pt>
                <c:pt idx="3030">
                  <c:v>5.7452715734621583E-7</c:v>
                </c:pt>
                <c:pt idx="3031">
                  <c:v>5.7450915061846472E-7</c:v>
                </c:pt>
                <c:pt idx="3032">
                  <c:v>5.7449114473724564E-7</c:v>
                </c:pt>
                <c:pt idx="3033">
                  <c:v>5.7447313970250577E-7</c:v>
                </c:pt>
                <c:pt idx="3034">
                  <c:v>5.7445513551419215E-7</c:v>
                </c:pt>
                <c:pt idx="3035">
                  <c:v>5.7443713217225143E-7</c:v>
                </c:pt>
                <c:pt idx="3036">
                  <c:v>5.7441912967663067E-7</c:v>
                </c:pt>
                <c:pt idx="3037">
                  <c:v>5.7440112802727692E-7</c:v>
                </c:pt>
                <c:pt idx="3038">
                  <c:v>5.7438312722413704E-7</c:v>
                </c:pt>
                <c:pt idx="3039">
                  <c:v>5.7436512726715798E-7</c:v>
                </c:pt>
                <c:pt idx="3040">
                  <c:v>5.7434712815628691E-7</c:v>
                </c:pt>
                <c:pt idx="3041">
                  <c:v>5.7432912989147068E-7</c:v>
                </c:pt>
                <c:pt idx="3042">
                  <c:v>5.7431113247265591E-7</c:v>
                </c:pt>
                <c:pt idx="3043">
                  <c:v>5.7429313589979032E-7</c:v>
                </c:pt>
                <c:pt idx="3044">
                  <c:v>5.7427514017282011E-7</c:v>
                </c:pt>
                <c:pt idx="3045">
                  <c:v>5.7425714529169266E-7</c:v>
                </c:pt>
                <c:pt idx="3046">
                  <c:v>5.7423915125635513E-7</c:v>
                </c:pt>
                <c:pt idx="3047">
                  <c:v>5.7422115806675417E-7</c:v>
                </c:pt>
                <c:pt idx="3048">
                  <c:v>5.7420316572283683E-7</c:v>
                </c:pt>
                <c:pt idx="3049">
                  <c:v>5.741851742245505E-7</c:v>
                </c:pt>
                <c:pt idx="3050">
                  <c:v>5.7416718357184169E-7</c:v>
                </c:pt>
                <c:pt idx="3051">
                  <c:v>5.741491937646577E-7</c:v>
                </c:pt>
                <c:pt idx="3052">
                  <c:v>5.7413120480294556E-7</c:v>
                </c:pt>
                <c:pt idx="3053">
                  <c:v>5.7411321668665204E-7</c:v>
                </c:pt>
                <c:pt idx="3054">
                  <c:v>5.7409522941572429E-7</c:v>
                </c:pt>
                <c:pt idx="3055">
                  <c:v>5.7407724299010959E-7</c:v>
                </c:pt>
                <c:pt idx="3056">
                  <c:v>5.7405925740975457E-7</c:v>
                </c:pt>
                <c:pt idx="3057">
                  <c:v>5.740412726746064E-7</c:v>
                </c:pt>
                <c:pt idx="3058">
                  <c:v>5.7402328878461246E-7</c:v>
                </c:pt>
                <c:pt idx="3059">
                  <c:v>5.7400530573971917E-7</c:v>
                </c:pt>
                <c:pt idx="3060">
                  <c:v>5.7398732353987402E-7</c:v>
                </c:pt>
                <c:pt idx="3061">
                  <c:v>5.7396934218502418E-7</c:v>
                </c:pt>
                <c:pt idx="3062">
                  <c:v>5.7395136167511648E-7</c:v>
                </c:pt>
                <c:pt idx="3063">
                  <c:v>5.7393338201009779E-7</c:v>
                </c:pt>
                <c:pt idx="3064">
                  <c:v>5.7391540318991558E-7</c:v>
                </c:pt>
                <c:pt idx="3065">
                  <c:v>5.738974252145166E-7</c:v>
                </c:pt>
                <c:pt idx="3066">
                  <c:v>5.7387944808384791E-7</c:v>
                </c:pt>
                <c:pt idx="3067">
                  <c:v>5.7386147179785699E-7</c:v>
                </c:pt>
                <c:pt idx="3068">
                  <c:v>5.7384349635649048E-7</c:v>
                </c:pt>
                <c:pt idx="3069">
                  <c:v>5.7382552175969575E-7</c:v>
                </c:pt>
                <c:pt idx="3070">
                  <c:v>5.7380754800741988E-7</c:v>
                </c:pt>
                <c:pt idx="3071">
                  <c:v>5.737895750996097E-7</c:v>
                </c:pt>
                <c:pt idx="3072">
                  <c:v>5.7377160303621259E-7</c:v>
                </c:pt>
                <c:pt idx="3073">
                  <c:v>5.7375363181717573E-7</c:v>
                </c:pt>
                <c:pt idx="3074">
                  <c:v>5.7373566144244574E-7</c:v>
                </c:pt>
                <c:pt idx="3075">
                  <c:v>5.7371769191197011E-7</c:v>
                </c:pt>
                <c:pt idx="3076">
                  <c:v>5.7369972322569601E-7</c:v>
                </c:pt>
                <c:pt idx="3077">
                  <c:v>5.7368175538357029E-7</c:v>
                </c:pt>
                <c:pt idx="3078">
                  <c:v>5.7366378838554022E-7</c:v>
                </c:pt>
                <c:pt idx="3079">
                  <c:v>5.7364582223155307E-7</c:v>
                </c:pt>
                <c:pt idx="3080">
                  <c:v>5.7362785692155569E-7</c:v>
                </c:pt>
                <c:pt idx="3081">
                  <c:v>5.7360989245549535E-7</c:v>
                </c:pt>
                <c:pt idx="3082">
                  <c:v>5.7359192883331943E-7</c:v>
                </c:pt>
                <c:pt idx="3083">
                  <c:v>5.7357396605497477E-7</c:v>
                </c:pt>
                <c:pt idx="3084">
                  <c:v>5.7355600412040856E-7</c:v>
                </c:pt>
                <c:pt idx="3085">
                  <c:v>5.7353804302956794E-7</c:v>
                </c:pt>
                <c:pt idx="3086">
                  <c:v>5.7352008278240009E-7</c:v>
                </c:pt>
                <c:pt idx="3087">
                  <c:v>5.7350212337885218E-7</c:v>
                </c:pt>
                <c:pt idx="3088">
                  <c:v>5.7348416481887158E-7</c:v>
                </c:pt>
                <c:pt idx="3089">
                  <c:v>5.7346620710240514E-7</c:v>
                </c:pt>
                <c:pt idx="3090">
                  <c:v>5.7344825022940013E-7</c:v>
                </c:pt>
                <c:pt idx="3091">
                  <c:v>5.7343029419980393E-7</c:v>
                </c:pt>
                <c:pt idx="3092">
                  <c:v>5.7341233901356339E-7</c:v>
                </c:pt>
                <c:pt idx="3093">
                  <c:v>5.733943846706261E-7</c:v>
                </c:pt>
                <c:pt idx="3094">
                  <c:v>5.7337643117093902E-7</c:v>
                </c:pt>
                <c:pt idx="3095">
                  <c:v>5.7335847851444909E-7</c:v>
                </c:pt>
                <c:pt idx="3096">
                  <c:v>5.7334052670110381E-7</c:v>
                </c:pt>
                <c:pt idx="3097">
                  <c:v>5.7332257573085054E-7</c:v>
                </c:pt>
                <c:pt idx="3098">
                  <c:v>5.7330462560363605E-7</c:v>
                </c:pt>
                <c:pt idx="3099">
                  <c:v>5.7328667631940779E-7</c:v>
                </c:pt>
                <c:pt idx="3100">
                  <c:v>5.7326872787811317E-7</c:v>
                </c:pt>
                <c:pt idx="3101">
                  <c:v>5.7325078027969901E-7</c:v>
                </c:pt>
                <c:pt idx="3102">
                  <c:v>5.7323283352411271E-7</c:v>
                </c:pt>
                <c:pt idx="3103">
                  <c:v>5.7321488761130185E-7</c:v>
                </c:pt>
                <c:pt idx="3104">
                  <c:v>5.7319694254121329E-7</c:v>
                </c:pt>
                <c:pt idx="3105">
                  <c:v>5.7317899831379396E-7</c:v>
                </c:pt>
                <c:pt idx="3106">
                  <c:v>5.7316105492899179E-7</c:v>
                </c:pt>
                <c:pt idx="3107">
                  <c:v>5.7314311238675352E-7</c:v>
                </c:pt>
                <c:pt idx="3108">
                  <c:v>5.7312517068702652E-7</c:v>
                </c:pt>
                <c:pt idx="3109">
                  <c:v>5.7310722982975827E-7</c:v>
                </c:pt>
                <c:pt idx="3110">
                  <c:v>5.7308928981489564E-7</c:v>
                </c:pt>
                <c:pt idx="3111">
                  <c:v>5.7307135064238609E-7</c:v>
                </c:pt>
                <c:pt idx="3112">
                  <c:v>5.7305341231217712E-7</c:v>
                </c:pt>
                <c:pt idx="3113">
                  <c:v>5.7303547482421557E-7</c:v>
                </c:pt>
                <c:pt idx="3114">
                  <c:v>5.7301753817844914E-7</c:v>
                </c:pt>
                <c:pt idx="3115">
                  <c:v>5.7299960237482489E-7</c:v>
                </c:pt>
                <c:pt idx="3116">
                  <c:v>5.7298166741328977E-7</c:v>
                </c:pt>
                <c:pt idx="3117">
                  <c:v>5.7296373329379148E-7</c:v>
                </c:pt>
                <c:pt idx="3118">
                  <c:v>5.729458000162775E-7</c:v>
                </c:pt>
                <c:pt idx="3119">
                  <c:v>5.7292786758069448E-7</c:v>
                </c:pt>
                <c:pt idx="3120">
                  <c:v>5.729099359869902E-7</c:v>
                </c:pt>
                <c:pt idx="3121">
                  <c:v>5.7289200523511195E-7</c:v>
                </c:pt>
                <c:pt idx="3122">
                  <c:v>5.7287407532500679E-7</c:v>
                </c:pt>
                <c:pt idx="3123">
                  <c:v>5.7285614625662219E-7</c:v>
                </c:pt>
                <c:pt idx="3124">
                  <c:v>5.7283821802990564E-7</c:v>
                </c:pt>
                <c:pt idx="3125">
                  <c:v>5.7282029064480421E-7</c:v>
                </c:pt>
                <c:pt idx="3126">
                  <c:v>5.7280236410126506E-7</c:v>
                </c:pt>
                <c:pt idx="3127">
                  <c:v>5.7278443839923609E-7</c:v>
                </c:pt>
                <c:pt idx="3128">
                  <c:v>5.7276651353866395E-7</c:v>
                </c:pt>
                <c:pt idx="3129">
                  <c:v>5.7274858951949632E-7</c:v>
                </c:pt>
                <c:pt idx="3130">
                  <c:v>5.727306663416807E-7</c:v>
                </c:pt>
                <c:pt idx="3131">
                  <c:v>5.7271274400516404E-7</c:v>
                </c:pt>
                <c:pt idx="3132">
                  <c:v>5.7269482250989393E-7</c:v>
                </c:pt>
                <c:pt idx="3133">
                  <c:v>5.7267690185581795E-7</c:v>
                </c:pt>
                <c:pt idx="3134">
                  <c:v>5.7265898204288296E-7</c:v>
                </c:pt>
                <c:pt idx="3135">
                  <c:v>5.7264106307103675E-7</c:v>
                </c:pt>
                <c:pt idx="3136">
                  <c:v>5.726231449402265E-7</c:v>
                </c:pt>
                <c:pt idx="3137">
                  <c:v>5.7260522765039937E-7</c:v>
                </c:pt>
                <c:pt idx="3138">
                  <c:v>5.7258731120150295E-7</c:v>
                </c:pt>
                <c:pt idx="3139">
                  <c:v>5.7256939559348473E-7</c:v>
                </c:pt>
                <c:pt idx="3140">
                  <c:v>5.7255148082629175E-7</c:v>
                </c:pt>
                <c:pt idx="3141">
                  <c:v>5.7253356689987173E-7</c:v>
                </c:pt>
                <c:pt idx="3142">
                  <c:v>5.7251565381417204E-7</c:v>
                </c:pt>
                <c:pt idx="3143">
                  <c:v>5.7249774156913974E-7</c:v>
                </c:pt>
                <c:pt idx="3144">
                  <c:v>5.7247983016472262E-7</c:v>
                </c:pt>
                <c:pt idx="3145">
                  <c:v>5.7246191960086797E-7</c:v>
                </c:pt>
                <c:pt idx="3146">
                  <c:v>5.7244400987752316E-7</c:v>
                </c:pt>
                <c:pt idx="3147">
                  <c:v>5.7242610099463536E-7</c:v>
                </c:pt>
                <c:pt idx="3148">
                  <c:v>5.7240819295215247E-7</c:v>
                </c:pt>
                <c:pt idx="3149">
                  <c:v>5.7239028575002145E-7</c:v>
                </c:pt>
                <c:pt idx="3150">
                  <c:v>5.7237237938818978E-7</c:v>
                </c:pt>
                <c:pt idx="3151">
                  <c:v>5.7235447386660538E-7</c:v>
                </c:pt>
                <c:pt idx="3152">
                  <c:v>5.7233656918521497E-7</c:v>
                </c:pt>
                <c:pt idx="3153">
                  <c:v>5.7231866534396648E-7</c:v>
                </c:pt>
                <c:pt idx="3154">
                  <c:v>5.7230076234280738E-7</c:v>
                </c:pt>
                <c:pt idx="3155">
                  <c:v>5.7228286018168463E-7</c:v>
                </c:pt>
                <c:pt idx="3156">
                  <c:v>5.7226495886054625E-7</c:v>
                </c:pt>
                <c:pt idx="3157">
                  <c:v>5.7224705837933939E-7</c:v>
                </c:pt>
                <c:pt idx="3158">
                  <c:v>5.7222915873801134E-7</c:v>
                </c:pt>
                <c:pt idx="3159">
                  <c:v>5.7221125993650978E-7</c:v>
                </c:pt>
                <c:pt idx="3160">
                  <c:v>5.721933619747823E-7</c:v>
                </c:pt>
                <c:pt idx="3161">
                  <c:v>5.7217546485277608E-7</c:v>
                </c:pt>
                <c:pt idx="3162">
                  <c:v>5.721575685704386E-7</c:v>
                </c:pt>
                <c:pt idx="3163">
                  <c:v>5.7213967312771787E-7</c:v>
                </c:pt>
                <c:pt idx="3164">
                  <c:v>5.7212177852456052E-7</c:v>
                </c:pt>
                <c:pt idx="3165">
                  <c:v>5.7210388476091469E-7</c:v>
                </c:pt>
                <c:pt idx="3166">
                  <c:v>5.7208599183672773E-7</c:v>
                </c:pt>
                <c:pt idx="3167">
                  <c:v>5.7206809975194704E-7</c:v>
                </c:pt>
                <c:pt idx="3168">
                  <c:v>5.7205020850651988E-7</c:v>
                </c:pt>
                <c:pt idx="3169">
                  <c:v>5.7203231810039438E-7</c:v>
                </c:pt>
                <c:pt idx="3170">
                  <c:v>5.7201442853351727E-7</c:v>
                </c:pt>
                <c:pt idx="3171">
                  <c:v>5.7199653980583658E-7</c:v>
                </c:pt>
                <c:pt idx="3172">
                  <c:v>5.7197865191729978E-7</c:v>
                </c:pt>
                <c:pt idx="3173">
                  <c:v>5.7196076486785414E-7</c:v>
                </c:pt>
                <c:pt idx="3174">
                  <c:v>5.7194287865744747E-7</c:v>
                </c:pt>
                <c:pt idx="3175">
                  <c:v>5.7192499328602726E-7</c:v>
                </c:pt>
                <c:pt idx="3176">
                  <c:v>5.7190710875354066E-7</c:v>
                </c:pt>
                <c:pt idx="3177">
                  <c:v>5.718892250599357E-7</c:v>
                </c:pt>
                <c:pt idx="3178">
                  <c:v>5.7187134220515974E-7</c:v>
                </c:pt>
                <c:pt idx="3179">
                  <c:v>5.7185346018916017E-7</c:v>
                </c:pt>
                <c:pt idx="3180">
                  <c:v>5.7183557901188448E-7</c:v>
                </c:pt>
                <c:pt idx="3181">
                  <c:v>5.7181769867328066E-7</c:v>
                </c:pt>
                <c:pt idx="3182">
                  <c:v>5.717998191732958E-7</c:v>
                </c:pt>
                <c:pt idx="3183">
                  <c:v>5.7178194051187768E-7</c:v>
                </c:pt>
                <c:pt idx="3184">
                  <c:v>5.71764062688974E-7</c:v>
                </c:pt>
                <c:pt idx="3185">
                  <c:v>5.7174618570453194E-7</c:v>
                </c:pt>
                <c:pt idx="3186">
                  <c:v>5.7172830955849928E-7</c:v>
                </c:pt>
                <c:pt idx="3187">
                  <c:v>5.7171043425082373E-7</c:v>
                </c:pt>
                <c:pt idx="3188">
                  <c:v>5.7169255978145287E-7</c:v>
                </c:pt>
                <c:pt idx="3189">
                  <c:v>5.7167468615033378E-7</c:v>
                </c:pt>
                <c:pt idx="3190">
                  <c:v>5.7165681335741477E-7</c:v>
                </c:pt>
                <c:pt idx="3191">
                  <c:v>5.716389414026427E-7</c:v>
                </c:pt>
                <c:pt idx="3192">
                  <c:v>5.7162107028596557E-7</c:v>
                </c:pt>
                <c:pt idx="3193">
                  <c:v>5.7160320000733131E-7</c:v>
                </c:pt>
                <c:pt idx="3194">
                  <c:v>5.7158533056668685E-7</c:v>
                </c:pt>
                <c:pt idx="3195">
                  <c:v>5.7156746196398001E-7</c:v>
                </c:pt>
                <c:pt idx="3196">
                  <c:v>5.715495941991588E-7</c:v>
                </c:pt>
                <c:pt idx="3197">
                  <c:v>5.7153172727217037E-7</c:v>
                </c:pt>
                <c:pt idx="3198">
                  <c:v>5.7151386118296255E-7</c:v>
                </c:pt>
                <c:pt idx="3199">
                  <c:v>5.7149599593148301E-7</c:v>
                </c:pt>
                <c:pt idx="3200">
                  <c:v>5.7147813151767904E-7</c:v>
                </c:pt>
                <c:pt idx="3201">
                  <c:v>5.7146026794149843E-7</c:v>
                </c:pt>
                <c:pt idx="3202">
                  <c:v>5.714424052028892E-7</c:v>
                </c:pt>
                <c:pt idx="3203">
                  <c:v>5.7142454330179851E-7</c:v>
                </c:pt>
                <c:pt idx="3204">
                  <c:v>5.7140668223817406E-7</c:v>
                </c:pt>
                <c:pt idx="3205">
                  <c:v>5.7138882201196386E-7</c:v>
                </c:pt>
                <c:pt idx="3206">
                  <c:v>5.7137096262311509E-7</c:v>
                </c:pt>
                <c:pt idx="3207">
                  <c:v>5.7135310407157564E-7</c:v>
                </c:pt>
                <c:pt idx="3208">
                  <c:v>5.7133524635729331E-7</c:v>
                </c:pt>
                <c:pt idx="3209">
                  <c:v>5.7131738948021571E-7</c:v>
                </c:pt>
                <c:pt idx="3210">
                  <c:v>5.712995334402902E-7</c:v>
                </c:pt>
                <c:pt idx="3211">
                  <c:v>5.712816782374648E-7</c:v>
                </c:pt>
                <c:pt idx="3212">
                  <c:v>5.7126382387168679E-7</c:v>
                </c:pt>
                <c:pt idx="3213">
                  <c:v>5.7124597034290417E-7</c:v>
                </c:pt>
                <c:pt idx="3214">
                  <c:v>5.7122811765106474E-7</c:v>
                </c:pt>
                <c:pt idx="3215">
                  <c:v>5.7121026579611589E-7</c:v>
                </c:pt>
                <c:pt idx="3216">
                  <c:v>5.7119241477800531E-7</c:v>
                </c:pt>
                <c:pt idx="3217">
                  <c:v>5.7117456459668123E-7</c:v>
                </c:pt>
                <c:pt idx="3218">
                  <c:v>5.7115671525209049E-7</c:v>
                </c:pt>
                <c:pt idx="3219">
                  <c:v>5.7113886674418153E-7</c:v>
                </c:pt>
                <c:pt idx="3220">
                  <c:v>5.7112101907290162E-7</c:v>
                </c:pt>
                <c:pt idx="3221">
                  <c:v>5.7110317223819878E-7</c:v>
                </c:pt>
                <c:pt idx="3222">
                  <c:v>5.7108532624002028E-7</c:v>
                </c:pt>
                <c:pt idx="3223">
                  <c:v>5.7106748107831445E-7</c:v>
                </c:pt>
                <c:pt idx="3224">
                  <c:v>5.7104963675302846E-7</c:v>
                </c:pt>
                <c:pt idx="3225">
                  <c:v>5.7103179326411032E-7</c:v>
                </c:pt>
                <c:pt idx="3226">
                  <c:v>5.7101395061150782E-7</c:v>
                </c:pt>
                <c:pt idx="3227">
                  <c:v>5.7099610879516847E-7</c:v>
                </c:pt>
                <c:pt idx="3228">
                  <c:v>5.7097826781504015E-7</c:v>
                </c:pt>
                <c:pt idx="3229">
                  <c:v>5.7096042767107068E-7</c:v>
                </c:pt>
                <c:pt idx="3230">
                  <c:v>5.7094258836320785E-7</c:v>
                </c:pt>
                <c:pt idx="3231">
                  <c:v>5.7092474989139895E-7</c:v>
                </c:pt>
                <c:pt idx="3232">
                  <c:v>5.7090691225559239E-7</c:v>
                </c:pt>
                <c:pt idx="3233">
                  <c:v>5.7088907545573536E-7</c:v>
                </c:pt>
                <c:pt idx="3234">
                  <c:v>5.7087123949177608E-7</c:v>
                </c:pt>
                <c:pt idx="3235">
                  <c:v>5.7085340436366192E-7</c:v>
                </c:pt>
                <c:pt idx="3236">
                  <c:v>5.7083557007134089E-7</c:v>
                </c:pt>
                <c:pt idx="3237">
                  <c:v>5.7081773661476091E-7</c:v>
                </c:pt>
                <c:pt idx="3238">
                  <c:v>5.7079990399386936E-7</c:v>
                </c:pt>
                <c:pt idx="3239">
                  <c:v>5.7078207220861435E-7</c:v>
                </c:pt>
                <c:pt idx="3240">
                  <c:v>5.7076424125894368E-7</c:v>
                </c:pt>
                <c:pt idx="3241">
                  <c:v>5.7074641114480473E-7</c:v>
                </c:pt>
                <c:pt idx="3242">
                  <c:v>5.7072858186614594E-7</c:v>
                </c:pt>
                <c:pt idx="3243">
                  <c:v>5.707107534229148E-7</c:v>
                </c:pt>
                <c:pt idx="3244">
                  <c:v>5.7069292581505878E-7</c:v>
                </c:pt>
                <c:pt idx="3245">
                  <c:v>5.7067509904252612E-7</c:v>
                </c:pt>
                <c:pt idx="3246">
                  <c:v>5.7065727310526461E-7</c:v>
                </c:pt>
                <c:pt idx="3247">
                  <c:v>5.7063944800322184E-7</c:v>
                </c:pt>
                <c:pt idx="3248">
                  <c:v>5.7062162373634583E-7</c:v>
                </c:pt>
                <c:pt idx="3249">
                  <c:v>5.7060380030458448E-7</c:v>
                </c:pt>
                <c:pt idx="3250">
                  <c:v>5.7058597770788517E-7</c:v>
                </c:pt>
                <c:pt idx="3251">
                  <c:v>5.7056815594619645E-7</c:v>
                </c:pt>
                <c:pt idx="3252">
                  <c:v>5.7055033501946538E-7</c:v>
                </c:pt>
                <c:pt idx="3253">
                  <c:v>5.705325149276405E-7</c:v>
                </c:pt>
                <c:pt idx="3254">
                  <c:v>5.7051469567066918E-7</c:v>
                </c:pt>
                <c:pt idx="3255">
                  <c:v>5.7049687724849954E-7</c:v>
                </c:pt>
                <c:pt idx="3256">
                  <c:v>5.7047905966107918E-7</c:v>
                </c:pt>
                <c:pt idx="3257">
                  <c:v>5.7046124290835601E-7</c:v>
                </c:pt>
                <c:pt idx="3258">
                  <c:v>5.7044342699027835E-7</c:v>
                </c:pt>
                <c:pt idx="3259">
                  <c:v>5.7042561190679337E-7</c:v>
                </c:pt>
                <c:pt idx="3260">
                  <c:v>5.704077976578494E-7</c:v>
                </c:pt>
                <c:pt idx="3261">
                  <c:v>5.7038998424339434E-7</c:v>
                </c:pt>
                <c:pt idx="3262">
                  <c:v>5.7037217166337559E-7</c:v>
                </c:pt>
                <c:pt idx="3263">
                  <c:v>5.7035435991774178E-7</c:v>
                </c:pt>
                <c:pt idx="3264">
                  <c:v>5.7033654900644029E-7</c:v>
                </c:pt>
                <c:pt idx="3265">
                  <c:v>5.7031873892941883E-7</c:v>
                </c:pt>
                <c:pt idx="3266">
                  <c:v>5.7030092968662582E-7</c:v>
                </c:pt>
                <c:pt idx="3267">
                  <c:v>5.7028312127800885E-7</c:v>
                </c:pt>
                <c:pt idx="3268">
                  <c:v>5.7026531370351584E-7</c:v>
                </c:pt>
                <c:pt idx="3269">
                  <c:v>5.7024750696309469E-7</c:v>
                </c:pt>
                <c:pt idx="3270">
                  <c:v>5.7022970105669363E-7</c:v>
                </c:pt>
                <c:pt idx="3271">
                  <c:v>5.7021189598426003E-7</c:v>
                </c:pt>
                <c:pt idx="3272">
                  <c:v>5.7019409174574222E-7</c:v>
                </c:pt>
                <c:pt idx="3273">
                  <c:v>5.7017628834108812E-7</c:v>
                </c:pt>
                <c:pt idx="3274">
                  <c:v>5.7015848577024563E-7</c:v>
                </c:pt>
                <c:pt idx="3275">
                  <c:v>5.7014068403316233E-7</c:v>
                </c:pt>
                <c:pt idx="3276">
                  <c:v>5.7012288312978657E-7</c:v>
                </c:pt>
                <c:pt idx="3277">
                  <c:v>5.7010508306006604E-7</c:v>
                </c:pt>
                <c:pt idx="3278">
                  <c:v>5.7008728382394874E-7</c:v>
                </c:pt>
                <c:pt idx="3279">
                  <c:v>5.700694854213828E-7</c:v>
                </c:pt>
                <c:pt idx="3280">
                  <c:v>5.7005168785231592E-7</c:v>
                </c:pt>
                <c:pt idx="3281">
                  <c:v>5.7003389111669621E-7</c:v>
                </c:pt>
                <c:pt idx="3282">
                  <c:v>5.700160952144718E-7</c:v>
                </c:pt>
                <c:pt idx="3283">
                  <c:v>5.6999830014559016E-7</c:v>
                </c:pt>
                <c:pt idx="3284">
                  <c:v>5.6998050590999974E-7</c:v>
                </c:pt>
                <c:pt idx="3285">
                  <c:v>5.6996271250764844E-7</c:v>
                </c:pt>
                <c:pt idx="3286">
                  <c:v>5.6994491993848385E-7</c:v>
                </c:pt>
                <c:pt idx="3287">
                  <c:v>5.699271282024542E-7</c:v>
                </c:pt>
                <c:pt idx="3288">
                  <c:v>5.6990933729950781E-7</c:v>
                </c:pt>
                <c:pt idx="3289">
                  <c:v>5.6989154722959207E-7</c:v>
                </c:pt>
                <c:pt idx="3290">
                  <c:v>5.698737579926552E-7</c:v>
                </c:pt>
                <c:pt idx="3291">
                  <c:v>5.6985596958864553E-7</c:v>
                </c:pt>
                <c:pt idx="3292">
                  <c:v>5.6983818201751065E-7</c:v>
                </c:pt>
                <c:pt idx="3293">
                  <c:v>5.6982039527919869E-7</c:v>
                </c:pt>
                <c:pt idx="3294">
                  <c:v>5.6980260937365786E-7</c:v>
                </c:pt>
                <c:pt idx="3295">
                  <c:v>5.6978482430083597E-7</c:v>
                </c:pt>
                <c:pt idx="3296">
                  <c:v>5.6976704006068081E-7</c:v>
                </c:pt>
                <c:pt idx="3297">
                  <c:v>5.6974925665314094E-7</c:v>
                </c:pt>
                <c:pt idx="3298">
                  <c:v>5.6973147407816394E-7</c:v>
                </c:pt>
                <c:pt idx="3299">
                  <c:v>5.6971369233569793E-7</c:v>
                </c:pt>
                <c:pt idx="3300">
                  <c:v>5.6969591142569125E-7</c:v>
                </c:pt>
                <c:pt idx="3301">
                  <c:v>5.6967813134809147E-7</c:v>
                </c:pt>
                <c:pt idx="3302">
                  <c:v>5.6966035210284683E-7</c:v>
                </c:pt>
                <c:pt idx="3303">
                  <c:v>5.6964257368990566E-7</c:v>
                </c:pt>
                <c:pt idx="3304">
                  <c:v>5.6962479610921555E-7</c:v>
                </c:pt>
                <c:pt idx="3305">
                  <c:v>5.6960701936072504E-7</c:v>
                </c:pt>
                <c:pt idx="3306">
                  <c:v>5.6958924344438182E-7</c:v>
                </c:pt>
                <c:pt idx="3307">
                  <c:v>5.6957146836013381E-7</c:v>
                </c:pt>
                <c:pt idx="3308">
                  <c:v>5.6955369410792944E-7</c:v>
                </c:pt>
                <c:pt idx="3309">
                  <c:v>5.6953592068771672E-7</c:v>
                </c:pt>
                <c:pt idx="3310">
                  <c:v>5.6951814809944356E-7</c:v>
                </c:pt>
                <c:pt idx="3311">
                  <c:v>5.6950037634305808E-7</c:v>
                </c:pt>
                <c:pt idx="3312">
                  <c:v>5.6948260541850862E-7</c:v>
                </c:pt>
                <c:pt idx="3313">
                  <c:v>5.6946483532574297E-7</c:v>
                </c:pt>
                <c:pt idx="3314">
                  <c:v>5.6944706606470914E-7</c:v>
                </c:pt>
                <c:pt idx="3315">
                  <c:v>5.6942929763535579E-7</c:v>
                </c:pt>
                <c:pt idx="3316">
                  <c:v>5.694115300376305E-7</c:v>
                </c:pt>
                <c:pt idx="3317">
                  <c:v>5.693937632714813E-7</c:v>
                </c:pt>
                <c:pt idx="3318">
                  <c:v>5.6937599733685682E-7</c:v>
                </c:pt>
                <c:pt idx="3319">
                  <c:v>5.6935823223370455E-7</c:v>
                </c:pt>
                <c:pt idx="3320">
                  <c:v>5.6934046796197292E-7</c:v>
                </c:pt>
                <c:pt idx="3321">
                  <c:v>5.6932270452161028E-7</c:v>
                </c:pt>
                <c:pt idx="3322">
                  <c:v>5.6930494191256431E-7</c:v>
                </c:pt>
                <c:pt idx="3323">
                  <c:v>5.6928718013478335E-7</c:v>
                </c:pt>
                <c:pt idx="3324">
                  <c:v>5.6926941918821562E-7</c:v>
                </c:pt>
                <c:pt idx="3325">
                  <c:v>5.6925165907280902E-7</c:v>
                </c:pt>
                <c:pt idx="3326">
                  <c:v>5.6923389978851211E-7</c:v>
                </c:pt>
                <c:pt idx="3327">
                  <c:v>5.6921614133527257E-7</c:v>
                </c:pt>
                <c:pt idx="3328">
                  <c:v>5.6919838371303874E-7</c:v>
                </c:pt>
                <c:pt idx="3329">
                  <c:v>5.6918062692175863E-7</c:v>
                </c:pt>
                <c:pt idx="3330">
                  <c:v>5.6916287096138068E-7</c:v>
                </c:pt>
                <c:pt idx="3331">
                  <c:v>5.6914511583185279E-7</c:v>
                </c:pt>
                <c:pt idx="3332">
                  <c:v>5.691273615331232E-7</c:v>
                </c:pt>
                <c:pt idx="3333">
                  <c:v>5.6910960806514022E-7</c:v>
                </c:pt>
                <c:pt idx="3334">
                  <c:v>5.6909185542785188E-7</c:v>
                </c:pt>
                <c:pt idx="3335">
                  <c:v>5.6907410362120629E-7</c:v>
                </c:pt>
                <c:pt idx="3336">
                  <c:v>5.690563526451519E-7</c:v>
                </c:pt>
                <c:pt idx="3337">
                  <c:v>5.6903860249963671E-7</c:v>
                </c:pt>
                <c:pt idx="3338">
                  <c:v>5.6902085318460884E-7</c:v>
                </c:pt>
                <c:pt idx="3339">
                  <c:v>5.6900310470001662E-7</c:v>
                </c:pt>
                <c:pt idx="3340">
                  <c:v>5.6898535704580797E-7</c:v>
                </c:pt>
                <c:pt idx="3341">
                  <c:v>5.6896761022193142E-7</c:v>
                </c:pt>
                <c:pt idx="3342">
                  <c:v>5.6894986422833521E-7</c:v>
                </c:pt>
                <c:pt idx="3343">
                  <c:v>5.6893211906496712E-7</c:v>
                </c:pt>
                <c:pt idx="3344">
                  <c:v>5.6891437473177571E-7</c:v>
                </c:pt>
                <c:pt idx="3345">
                  <c:v>5.688966312287093E-7</c:v>
                </c:pt>
                <c:pt idx="3346">
                  <c:v>5.688788885557158E-7</c:v>
                </c:pt>
                <c:pt idx="3347">
                  <c:v>5.6886114671274376E-7</c:v>
                </c:pt>
                <c:pt idx="3348">
                  <c:v>5.6884340569974108E-7</c:v>
                </c:pt>
                <c:pt idx="3349">
                  <c:v>5.688256655166561E-7</c:v>
                </c:pt>
                <c:pt idx="3350">
                  <c:v>5.6880792616343704E-7</c:v>
                </c:pt>
                <c:pt idx="3351">
                  <c:v>5.6879018764003233E-7</c:v>
                </c:pt>
                <c:pt idx="3352">
                  <c:v>5.6877244994638998E-7</c:v>
                </c:pt>
                <c:pt idx="3353">
                  <c:v>5.6875471308245813E-7</c:v>
                </c:pt>
                <c:pt idx="3354">
                  <c:v>5.6873697704818563E-7</c:v>
                </c:pt>
                <c:pt idx="3355">
                  <c:v>5.6871924184352006E-7</c:v>
                </c:pt>
                <c:pt idx="3356">
                  <c:v>5.6870150746840998E-7</c:v>
                </c:pt>
                <c:pt idx="3357">
                  <c:v>5.6868377392280381E-7</c:v>
                </c:pt>
                <c:pt idx="3358">
                  <c:v>5.6866604120664968E-7</c:v>
                </c:pt>
                <c:pt idx="3359">
                  <c:v>5.686483093198955E-7</c:v>
                </c:pt>
                <c:pt idx="3360">
                  <c:v>5.6863057826249023E-7</c:v>
                </c:pt>
                <c:pt idx="3361">
                  <c:v>5.6861284803438156E-7</c:v>
                </c:pt>
                <c:pt idx="3362">
                  <c:v>5.6859511863551794E-7</c:v>
                </c:pt>
                <c:pt idx="3363">
                  <c:v>5.6857739006584801E-7</c:v>
                </c:pt>
                <c:pt idx="3364">
                  <c:v>5.6855966232531957E-7</c:v>
                </c:pt>
                <c:pt idx="3365">
                  <c:v>5.6854193541388117E-7</c:v>
                </c:pt>
                <c:pt idx="3366">
                  <c:v>5.6852420933148114E-7</c:v>
                </c:pt>
                <c:pt idx="3367">
                  <c:v>5.685064840780677E-7</c:v>
                </c:pt>
                <c:pt idx="3368">
                  <c:v>5.6848875965358918E-7</c:v>
                </c:pt>
                <c:pt idx="3369">
                  <c:v>5.6847103605799392E-7</c:v>
                </c:pt>
                <c:pt idx="3370">
                  <c:v>5.6845331329123014E-7</c:v>
                </c:pt>
                <c:pt idx="3371">
                  <c:v>5.6843559135324606E-7</c:v>
                </c:pt>
                <c:pt idx="3372">
                  <c:v>5.6841787024399055E-7</c:v>
                </c:pt>
                <c:pt idx="3373">
                  <c:v>5.6840014996341119E-7</c:v>
                </c:pt>
                <c:pt idx="3374">
                  <c:v>5.6838243051145674E-7</c:v>
                </c:pt>
                <c:pt idx="3375">
                  <c:v>5.6836471188807564E-7</c:v>
                </c:pt>
                <c:pt idx="3376">
                  <c:v>5.683469940932159E-7</c:v>
                </c:pt>
                <c:pt idx="3377">
                  <c:v>5.6832927712682606E-7</c:v>
                </c:pt>
                <c:pt idx="3378">
                  <c:v>5.6831156098885467E-7</c:v>
                </c:pt>
                <c:pt idx="3379">
                  <c:v>5.6829384567924984E-7</c:v>
                </c:pt>
                <c:pt idx="3380">
                  <c:v>5.682761311979597E-7</c:v>
                </c:pt>
                <c:pt idx="3381">
                  <c:v>5.682584175449331E-7</c:v>
                </c:pt>
                <c:pt idx="3382">
                  <c:v>5.6824070472011795E-7</c:v>
                </c:pt>
                <c:pt idx="3383">
                  <c:v>5.682229927234629E-7</c:v>
                </c:pt>
                <c:pt idx="3384">
                  <c:v>5.6820528155491639E-7</c:v>
                </c:pt>
                <c:pt idx="3385">
                  <c:v>5.6818757121442643E-7</c:v>
                </c:pt>
                <c:pt idx="3386">
                  <c:v>5.6816986170194177E-7</c:v>
                </c:pt>
                <c:pt idx="3387">
                  <c:v>5.6815215301741075E-7</c:v>
                </c:pt>
                <c:pt idx="3388">
                  <c:v>5.6813444516078149E-7</c:v>
                </c:pt>
                <c:pt idx="3389">
                  <c:v>5.6811673813200273E-7</c:v>
                </c:pt>
                <c:pt idx="3390">
                  <c:v>5.6809903193102271E-7</c:v>
                </c:pt>
                <c:pt idx="3391">
                  <c:v>5.6808132655778965E-7</c:v>
                </c:pt>
                <c:pt idx="3392">
                  <c:v>5.680636220122522E-7</c:v>
                </c:pt>
                <c:pt idx="3393">
                  <c:v>5.680459182943588E-7</c:v>
                </c:pt>
                <c:pt idx="3394">
                  <c:v>5.6802821540405755E-7</c:v>
                </c:pt>
                <c:pt idx="3395">
                  <c:v>5.6801051334129723E-7</c:v>
                </c:pt>
                <c:pt idx="3396">
                  <c:v>5.6799281210602616E-7</c:v>
                </c:pt>
                <c:pt idx="3397">
                  <c:v>5.6797511169819246E-7</c:v>
                </c:pt>
                <c:pt idx="3398">
                  <c:v>5.6795741211774499E-7</c:v>
                </c:pt>
                <c:pt idx="3399">
                  <c:v>5.6793971336463207E-7</c:v>
                </c:pt>
                <c:pt idx="3400">
                  <c:v>5.6792201543880226E-7</c:v>
                </c:pt>
                <c:pt idx="3401">
                  <c:v>5.6790431834020347E-7</c:v>
                </c:pt>
                <c:pt idx="3402">
                  <c:v>5.6788662206878475E-7</c:v>
                </c:pt>
                <c:pt idx="3403">
                  <c:v>5.6786892662449403E-7</c:v>
                </c:pt>
                <c:pt idx="3404">
                  <c:v>5.6785123200728016E-7</c:v>
                </c:pt>
                <c:pt idx="3405">
                  <c:v>5.6783353821709157E-7</c:v>
                </c:pt>
                <c:pt idx="3406">
                  <c:v>5.6781584525387639E-7</c:v>
                </c:pt>
                <c:pt idx="3407">
                  <c:v>5.6779815311758348E-7</c:v>
                </c:pt>
                <c:pt idx="3408">
                  <c:v>5.6778046180816117E-7</c:v>
                </c:pt>
                <c:pt idx="3409">
                  <c:v>5.6776277132555779E-7</c:v>
                </c:pt>
                <c:pt idx="3410">
                  <c:v>5.6774508166972209E-7</c:v>
                </c:pt>
                <c:pt idx="3411">
                  <c:v>5.6772739284060241E-7</c:v>
                </c:pt>
                <c:pt idx="3412">
                  <c:v>5.6770970483814707E-7</c:v>
                </c:pt>
                <c:pt idx="3413">
                  <c:v>5.6769201766230473E-7</c:v>
                </c:pt>
                <c:pt idx="3414">
                  <c:v>5.6767433131302403E-7</c:v>
                </c:pt>
                <c:pt idx="3415">
                  <c:v>5.676566457902532E-7</c:v>
                </c:pt>
                <c:pt idx="3416">
                  <c:v>5.6763896109394078E-7</c:v>
                </c:pt>
                <c:pt idx="3417">
                  <c:v>5.6762127722403553E-7</c:v>
                </c:pt>
                <c:pt idx="3418">
                  <c:v>5.6760359418048556E-7</c:v>
                </c:pt>
                <c:pt idx="3419">
                  <c:v>5.6758591196323963E-7</c:v>
                </c:pt>
                <c:pt idx="3420">
                  <c:v>5.6756823057224638E-7</c:v>
                </c:pt>
                <c:pt idx="3421">
                  <c:v>5.6755055000745427E-7</c:v>
                </c:pt>
                <c:pt idx="3422">
                  <c:v>5.675328702688115E-7</c:v>
                </c:pt>
                <c:pt idx="3423">
                  <c:v>5.6751519135626694E-7</c:v>
                </c:pt>
                <c:pt idx="3424">
                  <c:v>5.6749751326976893E-7</c:v>
                </c:pt>
                <c:pt idx="3425">
                  <c:v>5.674798360092661E-7</c:v>
                </c:pt>
                <c:pt idx="3426">
                  <c:v>5.6746215957470722E-7</c:v>
                </c:pt>
                <c:pt idx="3427">
                  <c:v>5.674444839660404E-7</c:v>
                </c:pt>
                <c:pt idx="3428">
                  <c:v>5.674268091832143E-7</c:v>
                </c:pt>
                <c:pt idx="3429">
                  <c:v>5.6740913522617776E-7</c:v>
                </c:pt>
                <c:pt idx="3430">
                  <c:v>5.6739146209487903E-7</c:v>
                </c:pt>
                <c:pt idx="3431">
                  <c:v>5.6737378978926695E-7</c:v>
                </c:pt>
                <c:pt idx="3432">
                  <c:v>5.6735611830929008E-7</c:v>
                </c:pt>
                <c:pt idx="3433">
                  <c:v>5.6733844765489642E-7</c:v>
                </c:pt>
                <c:pt idx="3434">
                  <c:v>5.6732077782603515E-7</c:v>
                </c:pt>
                <c:pt idx="3435">
                  <c:v>5.6730310882265481E-7</c:v>
                </c:pt>
                <c:pt idx="3436">
                  <c:v>5.6728544064470353E-7</c:v>
                </c:pt>
                <c:pt idx="3437">
                  <c:v>5.6726777329213048E-7</c:v>
                </c:pt>
                <c:pt idx="3438">
                  <c:v>5.6725010676488368E-7</c:v>
                </c:pt>
                <c:pt idx="3439">
                  <c:v>5.6723244106291209E-7</c:v>
                </c:pt>
                <c:pt idx="3440">
                  <c:v>5.6721477618616447E-7</c:v>
                </c:pt>
                <c:pt idx="3441">
                  <c:v>5.6719711213458904E-7</c:v>
                </c:pt>
                <c:pt idx="3442">
                  <c:v>5.6717944890813455E-7</c:v>
                </c:pt>
                <c:pt idx="3443">
                  <c:v>5.6716178650674956E-7</c:v>
                </c:pt>
                <c:pt idx="3444">
                  <c:v>5.671441249303828E-7</c:v>
                </c:pt>
                <c:pt idx="3445">
                  <c:v>5.6712646417898283E-7</c:v>
                </c:pt>
                <c:pt idx="3446">
                  <c:v>5.671088042524983E-7</c:v>
                </c:pt>
                <c:pt idx="3447">
                  <c:v>5.6709114515087764E-7</c:v>
                </c:pt>
                <c:pt idx="3448">
                  <c:v>5.6707348687406971E-7</c:v>
                </c:pt>
                <c:pt idx="3449">
                  <c:v>5.6705582942202327E-7</c:v>
                </c:pt>
                <c:pt idx="3450">
                  <c:v>5.6703817279468643E-7</c:v>
                </c:pt>
                <c:pt idx="3451">
                  <c:v>5.6702051699200827E-7</c:v>
                </c:pt>
                <c:pt idx="3452">
                  <c:v>5.6700286201393754E-7</c:v>
                </c:pt>
                <c:pt idx="3453">
                  <c:v>5.6698520786042258E-7</c:v>
                </c:pt>
                <c:pt idx="3454">
                  <c:v>5.6696755453141203E-7</c:v>
                </c:pt>
                <c:pt idx="3455">
                  <c:v>5.6694990202685486E-7</c:v>
                </c:pt>
                <c:pt idx="3456">
                  <c:v>5.6693225034669928E-7</c:v>
                </c:pt>
                <c:pt idx="3457">
                  <c:v>5.6691459949089439E-7</c:v>
                </c:pt>
                <c:pt idx="3458">
                  <c:v>5.6689694945938871E-7</c:v>
                </c:pt>
                <c:pt idx="3459">
                  <c:v>5.668793002521308E-7</c:v>
                </c:pt>
                <c:pt idx="3460">
                  <c:v>5.6686165186906929E-7</c:v>
                </c:pt>
                <c:pt idx="3461">
                  <c:v>5.6684400431015327E-7</c:v>
                </c:pt>
                <c:pt idx="3462">
                  <c:v>5.6682635757533095E-7</c:v>
                </c:pt>
                <c:pt idx="3463">
                  <c:v>5.6680871166455152E-7</c:v>
                </c:pt>
                <c:pt idx="3464">
                  <c:v>5.6679106657776298E-7</c:v>
                </c:pt>
                <c:pt idx="3465">
                  <c:v>5.6677342231491484E-7</c:v>
                </c:pt>
                <c:pt idx="3466">
                  <c:v>5.6675577887595511E-7</c:v>
                </c:pt>
                <c:pt idx="3467">
                  <c:v>5.6673813626083286E-7</c:v>
                </c:pt>
                <c:pt idx="3468">
                  <c:v>5.6672049446949663E-7</c:v>
                </c:pt>
                <c:pt idx="3469">
                  <c:v>5.6670285350189517E-7</c:v>
                </c:pt>
                <c:pt idx="3470">
                  <c:v>5.6668521335797756E-7</c:v>
                </c:pt>
                <c:pt idx="3471">
                  <c:v>5.6666757403769182E-7</c:v>
                </c:pt>
                <c:pt idx="3472">
                  <c:v>5.6664993554098722E-7</c:v>
                </c:pt>
                <c:pt idx="3473">
                  <c:v>5.6663229786781252E-7</c:v>
                </c:pt>
                <c:pt idx="3474">
                  <c:v>5.6661466101811627E-7</c:v>
                </c:pt>
                <c:pt idx="3475">
                  <c:v>5.665970249918469E-7</c:v>
                </c:pt>
                <c:pt idx="3476">
                  <c:v>5.6657938978895379E-7</c:v>
                </c:pt>
                <c:pt idx="3477">
                  <c:v>5.6656175540938497E-7</c:v>
                </c:pt>
                <c:pt idx="3478">
                  <c:v>5.6654412185308982E-7</c:v>
                </c:pt>
                <c:pt idx="3479">
                  <c:v>5.6652648912001689E-7</c:v>
                </c:pt>
                <c:pt idx="3480">
                  <c:v>5.6650885721011472E-7</c:v>
                </c:pt>
                <c:pt idx="3481">
                  <c:v>5.6649122612333227E-7</c:v>
                </c:pt>
                <c:pt idx="3482">
                  <c:v>5.6647359585961851E-7</c:v>
                </c:pt>
                <c:pt idx="3483">
                  <c:v>5.6645596641892178E-7</c:v>
                </c:pt>
                <c:pt idx="3484">
                  <c:v>5.6643833780119124E-7</c:v>
                </c:pt>
                <c:pt idx="3485">
                  <c:v>5.6642071000637535E-7</c:v>
                </c:pt>
                <c:pt idx="3486">
                  <c:v>5.6640308303442305E-7</c:v>
                </c:pt>
                <c:pt idx="3487">
                  <c:v>5.6638545688528311E-7</c:v>
                </c:pt>
                <c:pt idx="3488">
                  <c:v>5.663678315589044E-7</c:v>
                </c:pt>
                <c:pt idx="3489">
                  <c:v>5.6635020705523544E-7</c:v>
                </c:pt>
                <c:pt idx="3490">
                  <c:v>5.6633258337422521E-7</c:v>
                </c:pt>
                <c:pt idx="3491">
                  <c:v>5.6631496051582278E-7</c:v>
                </c:pt>
                <c:pt idx="3492">
                  <c:v>5.6629733847997647E-7</c:v>
                </c:pt>
                <c:pt idx="3493">
                  <c:v>5.6627971726663527E-7</c:v>
                </c:pt>
                <c:pt idx="3494">
                  <c:v>5.6626209687574823E-7</c:v>
                </c:pt>
                <c:pt idx="3495">
                  <c:v>5.6624447730726391E-7</c:v>
                </c:pt>
                <c:pt idx="3496">
                  <c:v>5.6622685856113126E-7</c:v>
                </c:pt>
                <c:pt idx="3497">
                  <c:v>5.6620924063729905E-7</c:v>
                </c:pt>
                <c:pt idx="3498">
                  <c:v>5.6619162353571602E-7</c:v>
                </c:pt>
                <c:pt idx="3499">
                  <c:v>5.6617400725633104E-7</c:v>
                </c:pt>
                <c:pt idx="3500">
                  <c:v>5.6615639179909307E-7</c:v>
                </c:pt>
                <c:pt idx="3501">
                  <c:v>5.6613877716395077E-7</c:v>
                </c:pt>
                <c:pt idx="3502">
                  <c:v>5.6612116335085309E-7</c:v>
                </c:pt>
                <c:pt idx="3503">
                  <c:v>5.6610355035974911E-7</c:v>
                </c:pt>
                <c:pt idx="3504">
                  <c:v>5.6608593819058717E-7</c:v>
                </c:pt>
                <c:pt idx="3505">
                  <c:v>5.6606832684331664E-7</c:v>
                </c:pt>
                <c:pt idx="3506">
                  <c:v>5.6605071631788598E-7</c:v>
                </c:pt>
                <c:pt idx="3507">
                  <c:v>5.6603310661424445E-7</c:v>
                </c:pt>
                <c:pt idx="3508">
                  <c:v>5.6601549773234051E-7</c:v>
                </c:pt>
                <c:pt idx="3509">
                  <c:v>5.6599788967212332E-7</c:v>
                </c:pt>
                <c:pt idx="3510">
                  <c:v>5.6598028243354164E-7</c:v>
                </c:pt>
                <c:pt idx="3511">
                  <c:v>5.6596267601654423E-7</c:v>
                </c:pt>
                <c:pt idx="3512">
                  <c:v>5.6594507042108037E-7</c:v>
                </c:pt>
                <c:pt idx="3513">
                  <c:v>5.6592746564709839E-7</c:v>
                </c:pt>
                <c:pt idx="3514">
                  <c:v>5.6590986169454758E-7</c:v>
                </c:pt>
                <c:pt idx="3515">
                  <c:v>5.6589225856337689E-7</c:v>
                </c:pt>
                <c:pt idx="3516">
                  <c:v>5.6587465625353499E-7</c:v>
                </c:pt>
                <c:pt idx="3517">
                  <c:v>5.6585705476497104E-7</c:v>
                </c:pt>
                <c:pt idx="3518">
                  <c:v>5.658394540976337E-7</c:v>
                </c:pt>
                <c:pt idx="3519">
                  <c:v>5.6582185425147182E-7</c:v>
                </c:pt>
                <c:pt idx="3520">
                  <c:v>5.6580425522643449E-7</c:v>
                </c:pt>
                <c:pt idx="3521">
                  <c:v>5.6578665702247065E-7</c:v>
                </c:pt>
                <c:pt idx="3522">
                  <c:v>5.6576905963952919E-7</c:v>
                </c:pt>
                <c:pt idx="3523">
                  <c:v>5.6575146307755895E-7</c:v>
                </c:pt>
                <c:pt idx="3524">
                  <c:v>5.6573386733650911E-7</c:v>
                </c:pt>
                <c:pt idx="3525">
                  <c:v>5.6571627241632822E-7</c:v>
                </c:pt>
                <c:pt idx="3526">
                  <c:v>5.6569867831696567E-7</c:v>
                </c:pt>
                <c:pt idx="3527">
                  <c:v>5.6568108503837E-7</c:v>
                </c:pt>
                <c:pt idx="3528">
                  <c:v>5.6566349258049059E-7</c:v>
                </c:pt>
                <c:pt idx="3529">
                  <c:v>5.6564590094327578E-7</c:v>
                </c:pt>
                <c:pt idx="3530">
                  <c:v>5.6562831012667518E-7</c:v>
                </c:pt>
                <c:pt idx="3531">
                  <c:v>5.6561072013063721E-7</c:v>
                </c:pt>
                <c:pt idx="3532">
                  <c:v>5.6559313095511107E-7</c:v>
                </c:pt>
                <c:pt idx="3533">
                  <c:v>5.6557554260004602E-7</c:v>
                </c:pt>
                <c:pt idx="3534">
                  <c:v>5.655579550653905E-7</c:v>
                </c:pt>
                <c:pt idx="3535">
                  <c:v>5.6554036835109371E-7</c:v>
                </c:pt>
                <c:pt idx="3536">
                  <c:v>5.6552278245710491E-7</c:v>
                </c:pt>
                <c:pt idx="3537">
                  <c:v>5.6550519738337255E-7</c:v>
                </c:pt>
                <c:pt idx="3538">
                  <c:v>5.6548761312984622E-7</c:v>
                </c:pt>
                <c:pt idx="3539">
                  <c:v>5.6547002969647448E-7</c:v>
                </c:pt>
                <c:pt idx="3540">
                  <c:v>5.6545244708320628E-7</c:v>
                </c:pt>
                <c:pt idx="3541">
                  <c:v>5.654348652899908E-7</c:v>
                </c:pt>
                <c:pt idx="3542">
                  <c:v>5.6541728431677723E-7</c:v>
                </c:pt>
                <c:pt idx="3543">
                  <c:v>5.6539970416351421E-7</c:v>
                </c:pt>
                <c:pt idx="3544">
                  <c:v>5.6538212483015081E-7</c:v>
                </c:pt>
                <c:pt idx="3545">
                  <c:v>5.6536454631663643E-7</c:v>
                </c:pt>
                <c:pt idx="3546">
                  <c:v>5.6534696862291949E-7</c:v>
                </c:pt>
                <c:pt idx="3547">
                  <c:v>5.6532939174894961E-7</c:v>
                </c:pt>
                <c:pt idx="3548">
                  <c:v>5.6531181569467543E-7</c:v>
                </c:pt>
                <c:pt idx="3549">
                  <c:v>5.6529424046004623E-7</c:v>
                </c:pt>
                <c:pt idx="3550">
                  <c:v>5.6527666604501077E-7</c:v>
                </c:pt>
                <c:pt idx="3551">
                  <c:v>5.6525909244951833E-7</c:v>
                </c:pt>
                <c:pt idx="3552">
                  <c:v>5.6524151967351777E-7</c:v>
                </c:pt>
                <c:pt idx="3553">
                  <c:v>5.6522394771695807E-7</c:v>
                </c:pt>
                <c:pt idx="3554">
                  <c:v>5.6520637657978871E-7</c:v>
                </c:pt>
                <c:pt idx="3555">
                  <c:v>5.6518880626195834E-7</c:v>
                </c:pt>
                <c:pt idx="3556">
                  <c:v>5.6517123676341614E-7</c:v>
                </c:pt>
                <c:pt idx="3557">
                  <c:v>5.6515366808411129E-7</c:v>
                </c:pt>
                <c:pt idx="3558">
                  <c:v>5.6513610022399265E-7</c:v>
                </c:pt>
                <c:pt idx="3559">
                  <c:v>5.6511853318300951E-7</c:v>
                </c:pt>
                <c:pt idx="3560">
                  <c:v>5.6510096696111082E-7</c:v>
                </c:pt>
                <c:pt idx="3561">
                  <c:v>5.6508340155824556E-7</c:v>
                </c:pt>
                <c:pt idx="3562">
                  <c:v>5.6506583697436302E-7</c:v>
                </c:pt>
                <c:pt idx="3563">
                  <c:v>5.6504827320941214E-7</c:v>
                </c:pt>
                <c:pt idx="3564">
                  <c:v>5.6503071026334213E-7</c:v>
                </c:pt>
                <c:pt idx="3565">
                  <c:v>5.6501314813610182E-7</c:v>
                </c:pt>
                <c:pt idx="3566">
                  <c:v>5.6499558682764084E-7</c:v>
                </c:pt>
                <c:pt idx="3567">
                  <c:v>5.6497802633790771E-7</c:v>
                </c:pt>
                <c:pt idx="3568">
                  <c:v>5.6496046666685172E-7</c:v>
                </c:pt>
                <c:pt idx="3569">
                  <c:v>5.6494290781442238E-7</c:v>
                </c:pt>
                <c:pt idx="3570">
                  <c:v>5.6492534978056832E-7</c:v>
                </c:pt>
                <c:pt idx="3571">
                  <c:v>5.6490779256523883E-7</c:v>
                </c:pt>
                <c:pt idx="3572">
                  <c:v>5.6489023616838309E-7</c:v>
                </c:pt>
                <c:pt idx="3573">
                  <c:v>5.6487268058994996E-7</c:v>
                </c:pt>
                <c:pt idx="3574">
                  <c:v>5.6485512582988872E-7</c:v>
                </c:pt>
                <c:pt idx="3575">
                  <c:v>5.6483757188814888E-7</c:v>
                </c:pt>
                <c:pt idx="3576">
                  <c:v>5.6482001876467896E-7</c:v>
                </c:pt>
                <c:pt idx="3577">
                  <c:v>5.6480246645942847E-7</c:v>
                </c:pt>
                <c:pt idx="3578">
                  <c:v>5.6478491497234659E-7</c:v>
                </c:pt>
                <c:pt idx="3579">
                  <c:v>5.6476736430338218E-7</c:v>
                </c:pt>
                <c:pt idx="3580">
                  <c:v>5.6474981445248483E-7</c:v>
                </c:pt>
                <c:pt idx="3581">
                  <c:v>5.6473226541960341E-7</c:v>
                </c:pt>
                <c:pt idx="3582">
                  <c:v>5.6471471720468698E-7</c:v>
                </c:pt>
                <c:pt idx="3583">
                  <c:v>5.6469716980768474E-7</c:v>
                </c:pt>
                <c:pt idx="3584">
                  <c:v>5.6467962322854628E-7</c:v>
                </c:pt>
                <c:pt idx="3585">
                  <c:v>5.6466207746722024E-7</c:v>
                </c:pt>
                <c:pt idx="3586">
                  <c:v>5.6464453252365592E-7</c:v>
                </c:pt>
                <c:pt idx="3587">
                  <c:v>5.6462698839780291E-7</c:v>
                </c:pt>
                <c:pt idx="3588">
                  <c:v>5.6460944508960986E-7</c:v>
                </c:pt>
                <c:pt idx="3589">
                  <c:v>5.6459190259902617E-7</c:v>
                </c:pt>
                <c:pt idx="3590">
                  <c:v>5.6457436092600132E-7</c:v>
                </c:pt>
                <c:pt idx="3591">
                  <c:v>5.6455682007048407E-7</c:v>
                </c:pt>
                <c:pt idx="3592">
                  <c:v>5.6453928003242371E-7</c:v>
                </c:pt>
                <c:pt idx="3593">
                  <c:v>5.6452174081176974E-7</c:v>
                </c:pt>
                <c:pt idx="3594">
                  <c:v>5.64504202408471E-7</c:v>
                </c:pt>
                <c:pt idx="3595">
                  <c:v>5.644866648224769E-7</c:v>
                </c:pt>
                <c:pt idx="3596">
                  <c:v>5.6446912805373671E-7</c:v>
                </c:pt>
                <c:pt idx="3597">
                  <c:v>5.644515921021994E-7</c:v>
                </c:pt>
                <c:pt idx="3598">
                  <c:v>5.6443405696781437E-7</c:v>
                </c:pt>
                <c:pt idx="3599">
                  <c:v>5.64416522650531E-7</c:v>
                </c:pt>
                <c:pt idx="3600">
                  <c:v>5.6439898915029815E-7</c:v>
                </c:pt>
                <c:pt idx="3601">
                  <c:v>5.6438145646706552E-7</c:v>
                </c:pt>
                <c:pt idx="3602">
                  <c:v>5.643639246007821E-7</c:v>
                </c:pt>
                <c:pt idx="3603">
                  <c:v>5.6434639355139694E-7</c:v>
                </c:pt>
                <c:pt idx="3604">
                  <c:v>5.6432886331885955E-7</c:v>
                </c:pt>
                <c:pt idx="3605">
                  <c:v>5.643113339031192E-7</c:v>
                </c:pt>
                <c:pt idx="3606">
                  <c:v>5.6429380530412497E-7</c:v>
                </c:pt>
                <c:pt idx="3607">
                  <c:v>5.6427627752182615E-7</c:v>
                </c:pt>
                <c:pt idx="3608">
                  <c:v>5.6425875055617233E-7</c:v>
                </c:pt>
                <c:pt idx="3609">
                  <c:v>5.6424122440711227E-7</c:v>
                </c:pt>
                <c:pt idx="3610">
                  <c:v>5.6422369907459547E-7</c:v>
                </c:pt>
                <c:pt idx="3611">
                  <c:v>5.6420617455857152E-7</c:v>
                </c:pt>
                <c:pt idx="3612">
                  <c:v>5.641886508589894E-7</c:v>
                </c:pt>
                <c:pt idx="3613">
                  <c:v>5.6417112797579827E-7</c:v>
                </c:pt>
                <c:pt idx="3614">
                  <c:v>5.6415360590894765E-7</c:v>
                </c:pt>
                <c:pt idx="3615">
                  <c:v>5.6413608465838659E-7</c:v>
                </c:pt>
                <c:pt idx="3616">
                  <c:v>5.641185642240646E-7</c:v>
                </c:pt>
                <c:pt idx="3617">
                  <c:v>5.6410104460593095E-7</c:v>
                </c:pt>
                <c:pt idx="3618">
                  <c:v>5.6408352580393483E-7</c:v>
                </c:pt>
                <c:pt idx="3619">
                  <c:v>5.6406600781802563E-7</c:v>
                </c:pt>
                <c:pt idx="3620">
                  <c:v>5.6404849064815295E-7</c:v>
                </c:pt>
                <c:pt idx="3621">
                  <c:v>5.6403097429426553E-7</c:v>
                </c:pt>
                <c:pt idx="3622">
                  <c:v>5.640134587563131E-7</c:v>
                </c:pt>
                <c:pt idx="3623">
                  <c:v>5.6399594403424504E-7</c:v>
                </c:pt>
                <c:pt idx="3624">
                  <c:v>5.639784301280102E-7</c:v>
                </c:pt>
                <c:pt idx="3625">
                  <c:v>5.639609170375582E-7</c:v>
                </c:pt>
                <c:pt idx="3626">
                  <c:v>5.6394340476283874E-7</c:v>
                </c:pt>
                <c:pt idx="3627">
                  <c:v>5.6392589330380046E-7</c:v>
                </c:pt>
                <c:pt idx="3628">
                  <c:v>5.6390838266039319E-7</c:v>
                </c:pt>
                <c:pt idx="3629">
                  <c:v>5.638908728325662E-7</c:v>
                </c:pt>
                <c:pt idx="3630">
                  <c:v>5.6387336382026867E-7</c:v>
                </c:pt>
                <c:pt idx="3631">
                  <c:v>5.638558556234501E-7</c:v>
                </c:pt>
                <c:pt idx="3632">
                  <c:v>5.6383834824205998E-7</c:v>
                </c:pt>
                <c:pt idx="3633">
                  <c:v>5.638208416760475E-7</c:v>
                </c:pt>
                <c:pt idx="3634">
                  <c:v>5.6380333592536193E-7</c:v>
                </c:pt>
                <c:pt idx="3635">
                  <c:v>5.6378583098995288E-7</c:v>
                </c:pt>
                <c:pt idx="3636">
                  <c:v>5.6376832686976942E-7</c:v>
                </c:pt>
                <c:pt idx="3637">
                  <c:v>5.6375082356476115E-7</c:v>
                </c:pt>
                <c:pt idx="3638">
                  <c:v>5.6373332107487756E-7</c:v>
                </c:pt>
                <c:pt idx="3639">
                  <c:v>5.6371581940006774E-7</c:v>
                </c:pt>
                <c:pt idx="3640">
                  <c:v>5.6369831854028138E-7</c:v>
                </c:pt>
                <c:pt idx="3641">
                  <c:v>5.6368081849546756E-7</c:v>
                </c:pt>
                <c:pt idx="3642">
                  <c:v>5.6366331926557588E-7</c:v>
                </c:pt>
                <c:pt idx="3643">
                  <c:v>5.6364582085055594E-7</c:v>
                </c:pt>
                <c:pt idx="3644">
                  <c:v>5.6362832325035682E-7</c:v>
                </c:pt>
                <c:pt idx="3645">
                  <c:v>5.6361082646492779E-7</c:v>
                </c:pt>
                <c:pt idx="3646">
                  <c:v>5.6359333049421889E-7</c:v>
                </c:pt>
                <c:pt idx="3647">
                  <c:v>5.6357583533817886E-7</c:v>
                </c:pt>
                <c:pt idx="3648">
                  <c:v>5.6355834099675731E-7</c:v>
                </c:pt>
                <c:pt idx="3649">
                  <c:v>5.6354084746990405E-7</c:v>
                </c:pt>
                <c:pt idx="3650">
                  <c:v>5.6352335475756805E-7</c:v>
                </c:pt>
                <c:pt idx="3651">
                  <c:v>5.6350586285969891E-7</c:v>
                </c:pt>
                <c:pt idx="3652">
                  <c:v>5.6348837177624634E-7</c:v>
                </c:pt>
                <c:pt idx="3653">
                  <c:v>5.634708815071593E-7</c:v>
                </c:pt>
                <c:pt idx="3654">
                  <c:v>5.6345339205238761E-7</c:v>
                </c:pt>
                <c:pt idx="3655">
                  <c:v>5.6343590341188066E-7</c:v>
                </c:pt>
                <c:pt idx="3656">
                  <c:v>5.6341841558558751E-7</c:v>
                </c:pt>
                <c:pt idx="3657">
                  <c:v>5.6340092857345799E-7</c:v>
                </c:pt>
                <c:pt idx="3658">
                  <c:v>5.6338344237544169E-7</c:v>
                </c:pt>
                <c:pt idx="3659">
                  <c:v>5.6336595699148768E-7</c:v>
                </c:pt>
                <c:pt idx="3660">
                  <c:v>5.6334847242154557E-7</c:v>
                </c:pt>
                <c:pt idx="3661">
                  <c:v>5.6333098866556518E-7</c:v>
                </c:pt>
                <c:pt idx="3662">
                  <c:v>5.6331350572349546E-7</c:v>
                </c:pt>
                <c:pt idx="3663">
                  <c:v>5.6329602359528623E-7</c:v>
                </c:pt>
                <c:pt idx="3664">
                  <c:v>5.6327854228088698E-7</c:v>
                </c:pt>
                <c:pt idx="3665">
                  <c:v>5.6326106178024711E-7</c:v>
                </c:pt>
                <c:pt idx="3666">
                  <c:v>5.632435820933159E-7</c:v>
                </c:pt>
                <c:pt idx="3667">
                  <c:v>5.6322610322004327E-7</c:v>
                </c:pt>
                <c:pt idx="3668">
                  <c:v>5.6320862516037829E-7</c:v>
                </c:pt>
                <c:pt idx="3669">
                  <c:v>5.6319114791427067E-7</c:v>
                </c:pt>
                <c:pt idx="3670">
                  <c:v>5.6317367148167011E-7</c:v>
                </c:pt>
                <c:pt idx="3671">
                  <c:v>5.631561958625258E-7</c:v>
                </c:pt>
                <c:pt idx="3672">
                  <c:v>5.6313872105678733E-7</c:v>
                </c:pt>
                <c:pt idx="3673">
                  <c:v>5.6312124706440452E-7</c:v>
                </c:pt>
                <c:pt idx="3674">
                  <c:v>5.6310377388532644E-7</c:v>
                </c:pt>
                <c:pt idx="3675">
                  <c:v>5.6308630151950312E-7</c:v>
                </c:pt>
                <c:pt idx="3676">
                  <c:v>5.6306882996688373E-7</c:v>
                </c:pt>
                <c:pt idx="3677">
                  <c:v>5.6305135922741766E-7</c:v>
                </c:pt>
                <c:pt idx="3678">
                  <c:v>5.6303388930105473E-7</c:v>
                </c:pt>
                <c:pt idx="3679">
                  <c:v>5.6301642018774465E-7</c:v>
                </c:pt>
                <c:pt idx="3680">
                  <c:v>5.6299895188743648E-7</c:v>
                </c:pt>
                <c:pt idx="3681">
                  <c:v>5.6298148440008004E-7</c:v>
                </c:pt>
                <c:pt idx="3682">
                  <c:v>5.6296401772562514E-7</c:v>
                </c:pt>
                <c:pt idx="3683">
                  <c:v>5.6294655186402086E-7</c:v>
                </c:pt>
                <c:pt idx="3684">
                  <c:v>5.6292908681521701E-7</c:v>
                </c:pt>
                <c:pt idx="3685">
                  <c:v>5.6291162257916329E-7</c:v>
                </c:pt>
                <c:pt idx="3686">
                  <c:v>5.628941591558092E-7</c:v>
                </c:pt>
                <c:pt idx="3687">
                  <c:v>5.6287669654510392E-7</c:v>
                </c:pt>
                <c:pt idx="3688">
                  <c:v>5.6285923474699759E-7</c:v>
                </c:pt>
                <c:pt idx="3689">
                  <c:v>5.6284177376143937E-7</c:v>
                </c:pt>
                <c:pt idx="3690">
                  <c:v>5.6282431358837898E-7</c:v>
                </c:pt>
                <c:pt idx="3691">
                  <c:v>5.6280685422776633E-7</c:v>
                </c:pt>
                <c:pt idx="3692">
                  <c:v>5.627893956795505E-7</c:v>
                </c:pt>
                <c:pt idx="3693">
                  <c:v>5.627719379436813E-7</c:v>
                </c:pt>
                <c:pt idx="3694">
                  <c:v>5.6275448102010865E-7</c:v>
                </c:pt>
                <c:pt idx="3695">
                  <c:v>5.6273702490878152E-7</c:v>
                </c:pt>
                <c:pt idx="3696">
                  <c:v>5.6271956960965013E-7</c:v>
                </c:pt>
                <c:pt idx="3697">
                  <c:v>5.627021151226639E-7</c:v>
                </c:pt>
                <c:pt idx="3698">
                  <c:v>5.6268466144777219E-7</c:v>
                </c:pt>
                <c:pt idx="3699">
                  <c:v>5.6266720858492472E-7</c:v>
                </c:pt>
                <c:pt idx="3700">
                  <c:v>5.6264975653407152E-7</c:v>
                </c:pt>
                <c:pt idx="3701">
                  <c:v>5.6263230529516155E-7</c:v>
                </c:pt>
                <c:pt idx="3702">
                  <c:v>5.6261485486814494E-7</c:v>
                </c:pt>
                <c:pt idx="3703">
                  <c:v>5.625974052529714E-7</c:v>
                </c:pt>
                <c:pt idx="3704">
                  <c:v>5.625799564495901E-7</c:v>
                </c:pt>
                <c:pt idx="3705">
                  <c:v>5.6256250845795098E-7</c:v>
                </c:pt>
                <c:pt idx="3706">
                  <c:v>5.6254506127800383E-7</c:v>
                </c:pt>
                <c:pt idx="3707">
                  <c:v>5.6252761490969816E-7</c:v>
                </c:pt>
                <c:pt idx="3708">
                  <c:v>5.6251016935298336E-7</c:v>
                </c:pt>
                <c:pt idx="3709">
                  <c:v>5.6249272460780955E-7</c:v>
                </c:pt>
                <c:pt idx="3710">
                  <c:v>5.6247528067412602E-7</c:v>
                </c:pt>
                <c:pt idx="3711">
                  <c:v>5.6245783755188247E-7</c:v>
                </c:pt>
                <c:pt idx="3712">
                  <c:v>5.6244039524102905E-7</c:v>
                </c:pt>
                <c:pt idx="3713">
                  <c:v>5.6242295374151482E-7</c:v>
                </c:pt>
                <c:pt idx="3714">
                  <c:v>5.624055130532897E-7</c:v>
                </c:pt>
                <c:pt idx="3715">
                  <c:v>5.6238807317630371E-7</c:v>
                </c:pt>
                <c:pt idx="3716">
                  <c:v>5.6237063411050593E-7</c:v>
                </c:pt>
                <c:pt idx="3717">
                  <c:v>5.6235319585584659E-7</c:v>
                </c:pt>
                <c:pt idx="3718">
                  <c:v>5.6233575841227498E-7</c:v>
                </c:pt>
                <c:pt idx="3719">
                  <c:v>5.6231832177974112E-7</c:v>
                </c:pt>
                <c:pt idx="3720">
                  <c:v>5.6230088595819441E-7</c:v>
                </c:pt>
                <c:pt idx="3721">
                  <c:v>5.6228345094758476E-7</c:v>
                </c:pt>
                <c:pt idx="3722">
                  <c:v>5.6226601674786177E-7</c:v>
                </c:pt>
                <c:pt idx="3723">
                  <c:v>5.6224858335897525E-7</c:v>
                </c:pt>
                <c:pt idx="3724">
                  <c:v>5.6223115078087503E-7</c:v>
                </c:pt>
                <c:pt idx="3725">
                  <c:v>5.6221371901351049E-7</c:v>
                </c:pt>
                <c:pt idx="3726">
                  <c:v>5.6219628805683154E-7</c:v>
                </c:pt>
                <c:pt idx="3727">
                  <c:v>5.6217885791078822E-7</c:v>
                </c:pt>
                <c:pt idx="3728">
                  <c:v>5.6216142857532992E-7</c:v>
                </c:pt>
                <c:pt idx="3729">
                  <c:v>5.6214400005040622E-7</c:v>
                </c:pt>
                <c:pt idx="3730">
                  <c:v>5.6212657233596738E-7</c:v>
                </c:pt>
                <c:pt idx="3731">
                  <c:v>5.6210914543196247E-7</c:v>
                </c:pt>
                <c:pt idx="3732">
                  <c:v>5.6209171933834182E-7</c:v>
                </c:pt>
                <c:pt idx="3733">
                  <c:v>5.6207429405505504E-7</c:v>
                </c:pt>
                <c:pt idx="3734">
                  <c:v>5.6205686958205162E-7</c:v>
                </c:pt>
                <c:pt idx="3735">
                  <c:v>5.620394459192817E-7</c:v>
                </c:pt>
                <c:pt idx="3736">
                  <c:v>5.6202202306669498E-7</c:v>
                </c:pt>
                <c:pt idx="3737">
                  <c:v>5.6200460102424096E-7</c:v>
                </c:pt>
                <c:pt idx="3738">
                  <c:v>5.6198717979186977E-7</c:v>
                </c:pt>
                <c:pt idx="3739">
                  <c:v>5.6196975936953069E-7</c:v>
                </c:pt>
                <c:pt idx="3740">
                  <c:v>5.6195233975717417E-7</c:v>
                </c:pt>
                <c:pt idx="3741">
                  <c:v>5.619349209547494E-7</c:v>
                </c:pt>
                <c:pt idx="3742">
                  <c:v>5.6191750296220659E-7</c:v>
                </c:pt>
                <c:pt idx="3743">
                  <c:v>5.6190008577949516E-7</c:v>
                </c:pt>
                <c:pt idx="3744">
                  <c:v>5.6188266940656522E-7</c:v>
                </c:pt>
                <c:pt idx="3745">
                  <c:v>5.6186525384336649E-7</c:v>
                </c:pt>
                <c:pt idx="3746">
                  <c:v>5.6184783908984856E-7</c:v>
                </c:pt>
                <c:pt idx="3747">
                  <c:v>5.6183042514596146E-7</c:v>
                </c:pt>
                <c:pt idx="3748">
                  <c:v>5.6181301201165533E-7</c:v>
                </c:pt>
                <c:pt idx="3749">
                  <c:v>5.6179559968687933E-7</c:v>
                </c:pt>
                <c:pt idx="3750">
                  <c:v>5.6177818817158361E-7</c:v>
                </c:pt>
                <c:pt idx="3751">
                  <c:v>5.6176077746571807E-7</c:v>
                </c:pt>
                <c:pt idx="3752">
                  <c:v>5.6174336756923212E-7</c:v>
                </c:pt>
                <c:pt idx="3753">
                  <c:v>5.6172595848207609E-7</c:v>
                </c:pt>
                <c:pt idx="3754">
                  <c:v>5.6170855020419979E-7</c:v>
                </c:pt>
                <c:pt idx="3755">
                  <c:v>5.6169114273555251E-7</c:v>
                </c:pt>
                <c:pt idx="3756">
                  <c:v>5.6167373607608471E-7</c:v>
                </c:pt>
                <c:pt idx="3757">
                  <c:v>5.6165633022574608E-7</c:v>
                </c:pt>
                <c:pt idx="3758">
                  <c:v>5.6163892518448622E-7</c:v>
                </c:pt>
                <c:pt idx="3759">
                  <c:v>5.6162152095225538E-7</c:v>
                </c:pt>
                <c:pt idx="3760">
                  <c:v>5.6160411752900305E-7</c:v>
                </c:pt>
                <c:pt idx="3761">
                  <c:v>5.6158671491467947E-7</c:v>
                </c:pt>
                <c:pt idx="3762">
                  <c:v>5.6156931310923391E-7</c:v>
                </c:pt>
                <c:pt idx="3763">
                  <c:v>5.6155191211261694E-7</c:v>
                </c:pt>
                <c:pt idx="3764">
                  <c:v>5.6153451192477795E-7</c:v>
                </c:pt>
                <c:pt idx="3765">
                  <c:v>5.6151711254566696E-7</c:v>
                </c:pt>
                <c:pt idx="3766">
                  <c:v>5.6149971397523409E-7</c:v>
                </c:pt>
                <c:pt idx="3767">
                  <c:v>5.6148231621342886E-7</c:v>
                </c:pt>
                <c:pt idx="3768">
                  <c:v>5.6146491926020127E-7</c:v>
                </c:pt>
                <c:pt idx="3769">
                  <c:v>5.6144752311550147E-7</c:v>
                </c:pt>
                <c:pt idx="3770">
                  <c:v>5.6143012777927905E-7</c:v>
                </c:pt>
                <c:pt idx="3771">
                  <c:v>5.6141273325148393E-7</c:v>
                </c:pt>
                <c:pt idx="3772">
                  <c:v>5.6139533953206625E-7</c:v>
                </c:pt>
                <c:pt idx="3773">
                  <c:v>5.613779466209755E-7</c:v>
                </c:pt>
                <c:pt idx="3774">
                  <c:v>5.6136055451816202E-7</c:v>
                </c:pt>
                <c:pt idx="3775">
                  <c:v>5.6134316322357563E-7</c:v>
                </c:pt>
                <c:pt idx="3776">
                  <c:v>5.6132577273716613E-7</c:v>
                </c:pt>
                <c:pt idx="3777">
                  <c:v>5.6130838305888345E-7</c:v>
                </c:pt>
                <c:pt idx="3778">
                  <c:v>5.6129099418867773E-7</c:v>
                </c:pt>
                <c:pt idx="3779">
                  <c:v>5.6127360612649865E-7</c:v>
                </c:pt>
                <c:pt idx="3780">
                  <c:v>5.6125621887229637E-7</c:v>
                </c:pt>
                <c:pt idx="3781">
                  <c:v>5.6123883242602058E-7</c:v>
                </c:pt>
                <c:pt idx="3782">
                  <c:v>5.6122144678762152E-7</c:v>
                </c:pt>
                <c:pt idx="3783">
                  <c:v>5.612040619570488E-7</c:v>
                </c:pt>
                <c:pt idx="3784">
                  <c:v>5.6118667793425275E-7</c:v>
                </c:pt>
                <c:pt idx="3785">
                  <c:v>5.6116929471918287E-7</c:v>
                </c:pt>
                <c:pt idx="3786">
                  <c:v>5.6115191231178941E-7</c:v>
                </c:pt>
                <c:pt idx="3787">
                  <c:v>5.6113453071202258E-7</c:v>
                </c:pt>
                <c:pt idx="3788">
                  <c:v>5.611171499198318E-7</c:v>
                </c:pt>
                <c:pt idx="3789">
                  <c:v>5.6109976993516728E-7</c:v>
                </c:pt>
                <c:pt idx="3790">
                  <c:v>5.6108239075797927E-7</c:v>
                </c:pt>
                <c:pt idx="3791">
                  <c:v>5.6106501238821727E-7</c:v>
                </c:pt>
                <c:pt idx="3792">
                  <c:v>5.6104763482583182E-7</c:v>
                </c:pt>
                <c:pt idx="3793">
                  <c:v>5.6103025807077243E-7</c:v>
                </c:pt>
                <c:pt idx="3794">
                  <c:v>5.6101288212298923E-7</c:v>
                </c:pt>
                <c:pt idx="3795">
                  <c:v>5.6099550698243213E-7</c:v>
                </c:pt>
                <c:pt idx="3796">
                  <c:v>5.6097813264905137E-7</c:v>
                </c:pt>
                <c:pt idx="3797">
                  <c:v>5.6096075912279676E-7</c:v>
                </c:pt>
                <c:pt idx="3798">
                  <c:v>5.6094338640361834E-7</c:v>
                </c:pt>
                <c:pt idx="3799">
                  <c:v>5.6092601449146633E-7</c:v>
                </c:pt>
                <c:pt idx="3800">
                  <c:v>5.6090864338629034E-7</c:v>
                </c:pt>
                <c:pt idx="3801">
                  <c:v>5.6089127308804082E-7</c:v>
                </c:pt>
                <c:pt idx="3802">
                  <c:v>5.6087390359666747E-7</c:v>
                </c:pt>
                <c:pt idx="3803">
                  <c:v>5.6085653491212063E-7</c:v>
                </c:pt>
                <c:pt idx="3804">
                  <c:v>5.6083916703434981E-7</c:v>
                </c:pt>
                <c:pt idx="3805">
                  <c:v>5.6082179996330567E-7</c:v>
                </c:pt>
                <c:pt idx="3806">
                  <c:v>5.6080443369893779E-7</c:v>
                </c:pt>
                <c:pt idx="3807">
                  <c:v>5.6078706824119622E-7</c:v>
                </c:pt>
                <c:pt idx="3808">
                  <c:v>5.6076970359003139E-7</c:v>
                </c:pt>
                <c:pt idx="3809">
                  <c:v>5.6075233974539302E-7</c:v>
                </c:pt>
                <c:pt idx="3810">
                  <c:v>5.6073497670723124E-7</c:v>
                </c:pt>
                <c:pt idx="3811">
                  <c:v>5.6071761447549627E-7</c:v>
                </c:pt>
                <c:pt idx="3812">
                  <c:v>5.6070025305013784E-7</c:v>
                </c:pt>
                <c:pt idx="3813">
                  <c:v>5.6068289243110639E-7</c:v>
                </c:pt>
                <c:pt idx="3814">
                  <c:v>5.6066553261835183E-7</c:v>
                </c:pt>
                <c:pt idx="3815">
                  <c:v>5.6064817361182399E-7</c:v>
                </c:pt>
                <c:pt idx="3816">
                  <c:v>5.606308154114732E-7</c:v>
                </c:pt>
                <c:pt idx="3817">
                  <c:v>5.606134580172496E-7</c:v>
                </c:pt>
                <c:pt idx="3818">
                  <c:v>5.605961014291031E-7</c:v>
                </c:pt>
                <c:pt idx="3819">
                  <c:v>5.6057874564698384E-7</c:v>
                </c:pt>
                <c:pt idx="3820">
                  <c:v>5.6056139067084215E-7</c:v>
                </c:pt>
                <c:pt idx="3821">
                  <c:v>5.6054403650062764E-7</c:v>
                </c:pt>
                <c:pt idx="3822">
                  <c:v>5.6052668313629087E-7</c:v>
                </c:pt>
                <c:pt idx="3823">
                  <c:v>5.6050933057778175E-7</c:v>
                </c:pt>
                <c:pt idx="3824">
                  <c:v>5.6049197882505042E-7</c:v>
                </c:pt>
                <c:pt idx="3825">
                  <c:v>5.6047462787804679E-7</c:v>
                </c:pt>
                <c:pt idx="3826">
                  <c:v>5.604572777367213E-7</c:v>
                </c:pt>
                <c:pt idx="3827">
                  <c:v>5.604399284010239E-7</c:v>
                </c:pt>
                <c:pt idx="3828">
                  <c:v>5.6042257987090458E-7</c:v>
                </c:pt>
                <c:pt idx="3829">
                  <c:v>5.6040523214631392E-7</c:v>
                </c:pt>
                <c:pt idx="3830">
                  <c:v>5.6038788522720151E-7</c:v>
                </c:pt>
                <c:pt idx="3831">
                  <c:v>5.603705391135178E-7</c:v>
                </c:pt>
                <c:pt idx="3832">
                  <c:v>5.6035319380521292E-7</c:v>
                </c:pt>
                <c:pt idx="3833">
                  <c:v>5.6033584930223679E-7</c:v>
                </c:pt>
                <c:pt idx="3834">
                  <c:v>5.6031850560454007E-7</c:v>
                </c:pt>
                <c:pt idx="3835">
                  <c:v>5.6030116271207237E-7</c:v>
                </c:pt>
                <c:pt idx="3836">
                  <c:v>5.6028382062478391E-7</c:v>
                </c:pt>
                <c:pt idx="3837">
                  <c:v>5.6026647934262495E-7</c:v>
                </c:pt>
                <c:pt idx="3838">
                  <c:v>5.6024913886554591E-7</c:v>
                </c:pt>
                <c:pt idx="3839">
                  <c:v>5.6023179919349641E-7</c:v>
                </c:pt>
                <c:pt idx="3840">
                  <c:v>5.6021446032642711E-7</c:v>
                </c:pt>
                <c:pt idx="3841">
                  <c:v>5.6019712226428803E-7</c:v>
                </c:pt>
                <c:pt idx="3842">
                  <c:v>5.601797850070292E-7</c:v>
                </c:pt>
                <c:pt idx="3843">
                  <c:v>5.6016244855460117E-7</c:v>
                </c:pt>
                <c:pt idx="3844">
                  <c:v>5.6014511290695354E-7</c:v>
                </c:pt>
                <c:pt idx="3845">
                  <c:v>5.6012777806403708E-7</c:v>
                </c:pt>
                <c:pt idx="3846">
                  <c:v>5.6011044402580181E-7</c:v>
                </c:pt>
                <c:pt idx="3847">
                  <c:v>5.6009311079219756E-7</c:v>
                </c:pt>
                <c:pt idx="3848">
                  <c:v>5.6007577836317486E-7</c:v>
                </c:pt>
                <c:pt idx="3849">
                  <c:v>5.6005844673868407E-7</c:v>
                </c:pt>
                <c:pt idx="3850">
                  <c:v>5.6004111591867499E-7</c:v>
                </c:pt>
                <c:pt idx="3851">
                  <c:v>5.6002378590309808E-7</c:v>
                </c:pt>
                <c:pt idx="3852">
                  <c:v>5.6000645669190369E-7</c:v>
                </c:pt>
                <c:pt idx="3853">
                  <c:v>5.5998912828504171E-7</c:v>
                </c:pt>
                <c:pt idx="3854">
                  <c:v>5.5997180068246251E-7</c:v>
                </c:pt>
                <c:pt idx="3855">
                  <c:v>5.5995447388411653E-7</c:v>
                </c:pt>
                <c:pt idx="3856">
                  <c:v>5.5993714788995369E-7</c:v>
                </c:pt>
                <c:pt idx="3857">
                  <c:v>5.5991982269992423E-7</c:v>
                </c:pt>
                <c:pt idx="3858">
                  <c:v>5.5990249831397879E-7</c:v>
                </c:pt>
                <c:pt idx="3859">
                  <c:v>5.59885174732067E-7</c:v>
                </c:pt>
                <c:pt idx="3860">
                  <c:v>5.5986785195413951E-7</c:v>
                </c:pt>
                <c:pt idx="3861">
                  <c:v>5.5985052998014665E-7</c:v>
                </c:pt>
                <c:pt idx="3862">
                  <c:v>5.5983320881003825E-7</c:v>
                </c:pt>
                <c:pt idx="3863">
                  <c:v>5.5981588844376485E-7</c:v>
                </c:pt>
                <c:pt idx="3864">
                  <c:v>5.5979856888127702E-7</c:v>
                </c:pt>
                <c:pt idx="3865">
                  <c:v>5.5978125012252436E-7</c:v>
                </c:pt>
                <c:pt idx="3866">
                  <c:v>5.5976393216745773E-7</c:v>
                </c:pt>
                <c:pt idx="3867">
                  <c:v>5.5974661501602716E-7</c:v>
                </c:pt>
                <c:pt idx="3868">
                  <c:v>5.5972929866818267E-7</c:v>
                </c:pt>
                <c:pt idx="3869">
                  <c:v>5.5971198312387483E-7</c:v>
                </c:pt>
                <c:pt idx="3870">
                  <c:v>5.5969466838305408E-7</c:v>
                </c:pt>
                <c:pt idx="3871">
                  <c:v>5.5967735444567023E-7</c:v>
                </c:pt>
                <c:pt idx="3872">
                  <c:v>5.5966004131167394E-7</c:v>
                </c:pt>
                <c:pt idx="3873">
                  <c:v>5.5964272898101566E-7</c:v>
                </c:pt>
                <c:pt idx="3874">
                  <c:v>5.5962541745364521E-7</c:v>
                </c:pt>
                <c:pt idx="3875">
                  <c:v>5.5960810672951314E-7</c:v>
                </c:pt>
                <c:pt idx="3876">
                  <c:v>5.5959079680856989E-7</c:v>
                </c:pt>
                <c:pt idx="3877">
                  <c:v>5.5957348769076572E-7</c:v>
                </c:pt>
                <c:pt idx="3878">
                  <c:v>5.5955617937605063E-7</c:v>
                </c:pt>
                <c:pt idx="3879">
                  <c:v>5.5953887186437529E-7</c:v>
                </c:pt>
                <c:pt idx="3880">
                  <c:v>5.5952156515568983E-7</c:v>
                </c:pt>
                <c:pt idx="3881">
                  <c:v>5.595042592499447E-7</c:v>
                </c:pt>
                <c:pt idx="3882">
                  <c:v>5.5948695414709024E-7</c:v>
                </c:pt>
                <c:pt idx="3883">
                  <c:v>5.5946964984707659E-7</c:v>
                </c:pt>
                <c:pt idx="3884">
                  <c:v>5.5945234634985429E-7</c:v>
                </c:pt>
                <c:pt idx="3885">
                  <c:v>5.5943504365537369E-7</c:v>
                </c:pt>
                <c:pt idx="3886">
                  <c:v>5.5941774176358493E-7</c:v>
                </c:pt>
                <c:pt idx="3887">
                  <c:v>5.5940044067443876E-7</c:v>
                </c:pt>
                <c:pt idx="3888">
                  <c:v>5.5938314038788522E-7</c:v>
                </c:pt>
                <c:pt idx="3889">
                  <c:v>5.5936584090387443E-7</c:v>
                </c:pt>
                <c:pt idx="3890">
                  <c:v>5.5934854222235715E-7</c:v>
                </c:pt>
                <c:pt idx="3891">
                  <c:v>5.5933124434328385E-7</c:v>
                </c:pt>
                <c:pt idx="3892">
                  <c:v>5.5931394726660444E-7</c:v>
                </c:pt>
                <c:pt idx="3893">
                  <c:v>5.5929665099226957E-7</c:v>
                </c:pt>
                <c:pt idx="3894">
                  <c:v>5.592793555202297E-7</c:v>
                </c:pt>
                <c:pt idx="3895">
                  <c:v>5.5926206085043506E-7</c:v>
                </c:pt>
                <c:pt idx="3896">
                  <c:v>5.5924476698283589E-7</c:v>
                </c:pt>
                <c:pt idx="3897">
                  <c:v>5.5922747391738306E-7</c:v>
                </c:pt>
                <c:pt idx="3898">
                  <c:v>5.592101816540266E-7</c:v>
                </c:pt>
                <c:pt idx="3899">
                  <c:v>5.5919289019271685E-7</c:v>
                </c:pt>
                <c:pt idx="3900">
                  <c:v>5.5917559953340458E-7</c:v>
                </c:pt>
                <c:pt idx="3901">
                  <c:v>5.591583096760397E-7</c:v>
                </c:pt>
                <c:pt idx="3902">
                  <c:v>5.5914102062057277E-7</c:v>
                </c:pt>
                <c:pt idx="3903">
                  <c:v>5.5912373236695456E-7</c:v>
                </c:pt>
                <c:pt idx="3904">
                  <c:v>5.5910644491513498E-7</c:v>
                </c:pt>
                <c:pt idx="3905">
                  <c:v>5.590891582650648E-7</c:v>
                </c:pt>
                <c:pt idx="3906">
                  <c:v>5.5907187241669447E-7</c:v>
                </c:pt>
                <c:pt idx="3907">
                  <c:v>5.5905458736997413E-7</c:v>
                </c:pt>
                <c:pt idx="3908">
                  <c:v>5.5903730312485442E-7</c:v>
                </c:pt>
                <c:pt idx="3909">
                  <c:v>5.5902001968128581E-7</c:v>
                </c:pt>
                <c:pt idx="3910">
                  <c:v>5.5900273703921841E-7</c:v>
                </c:pt>
                <c:pt idx="3911">
                  <c:v>5.58985455198603E-7</c:v>
                </c:pt>
                <c:pt idx="3912">
                  <c:v>5.5896817415939003E-7</c:v>
                </c:pt>
                <c:pt idx="3913">
                  <c:v>5.5895089392152962E-7</c:v>
                </c:pt>
                <c:pt idx="3914">
                  <c:v>5.5893361448497255E-7</c:v>
                </c:pt>
                <c:pt idx="3915">
                  <c:v>5.5891633584966926E-7</c:v>
                </c:pt>
                <c:pt idx="3916">
                  <c:v>5.5889905801556998E-7</c:v>
                </c:pt>
                <c:pt idx="3917">
                  <c:v>5.5888178098262538E-7</c:v>
                </c:pt>
                <c:pt idx="3918">
                  <c:v>5.5886450475078591E-7</c:v>
                </c:pt>
                <c:pt idx="3919">
                  <c:v>5.5884722932000212E-7</c:v>
                </c:pt>
                <c:pt idx="3920">
                  <c:v>5.5882995469022425E-7</c:v>
                </c:pt>
                <c:pt idx="3921">
                  <c:v>5.5881268086140296E-7</c:v>
                </c:pt>
                <c:pt idx="3922">
                  <c:v>5.5879540783348859E-7</c:v>
                </c:pt>
                <c:pt idx="3923">
                  <c:v>5.5877813560643159E-7</c:v>
                </c:pt>
                <c:pt idx="3924">
                  <c:v>5.5876086418018283E-7</c:v>
                </c:pt>
                <c:pt idx="3925">
                  <c:v>5.5874359355469233E-7</c:v>
                </c:pt>
                <c:pt idx="3926">
                  <c:v>5.5872632372991087E-7</c:v>
                </c:pt>
                <c:pt idx="3927">
                  <c:v>5.5870905470578911E-7</c:v>
                </c:pt>
                <c:pt idx="3928">
                  <c:v>5.5869178648227706E-7</c:v>
                </c:pt>
                <c:pt idx="3929">
                  <c:v>5.586745190593257E-7</c:v>
                </c:pt>
                <c:pt idx="3930">
                  <c:v>5.586572524368855E-7</c:v>
                </c:pt>
                <c:pt idx="3931">
                  <c:v>5.5863998661490657E-7</c:v>
                </c:pt>
                <c:pt idx="3932">
                  <c:v>5.5862272159333968E-7</c:v>
                </c:pt>
                <c:pt idx="3933">
                  <c:v>5.586054573721356E-7</c:v>
                </c:pt>
                <c:pt idx="3934">
                  <c:v>5.5858819395124435E-7</c:v>
                </c:pt>
                <c:pt idx="3935">
                  <c:v>5.5857093133061681E-7</c:v>
                </c:pt>
                <c:pt idx="3936">
                  <c:v>5.5855366951020363E-7</c:v>
                </c:pt>
                <c:pt idx="3937">
                  <c:v>5.5853640848995506E-7</c:v>
                </c:pt>
                <c:pt idx="3938">
                  <c:v>5.5851914826982185E-7</c:v>
                </c:pt>
                <c:pt idx="3939">
                  <c:v>5.5850188884975446E-7</c:v>
                </c:pt>
                <c:pt idx="3940">
                  <c:v>5.5848463022970355E-7</c:v>
                </c:pt>
                <c:pt idx="3941">
                  <c:v>5.5846737240961936E-7</c:v>
                </c:pt>
                <c:pt idx="3942">
                  <c:v>5.5845011538945285E-7</c:v>
                </c:pt>
                <c:pt idx="3943">
                  <c:v>5.5843285916915428E-7</c:v>
                </c:pt>
                <c:pt idx="3944">
                  <c:v>5.584156037486743E-7</c:v>
                </c:pt>
                <c:pt idx="3945">
                  <c:v>5.5839834912796367E-7</c:v>
                </c:pt>
                <c:pt idx="3946">
                  <c:v>5.5838109530697274E-7</c:v>
                </c:pt>
                <c:pt idx="3947">
                  <c:v>5.5836384228565206E-7</c:v>
                </c:pt>
                <c:pt idx="3948">
                  <c:v>5.5834659006395261E-7</c:v>
                </c:pt>
                <c:pt idx="3949">
                  <c:v>5.5832933864182442E-7</c:v>
                </c:pt>
                <c:pt idx="3950">
                  <c:v>5.5831208801921857E-7</c:v>
                </c:pt>
                <c:pt idx="3951">
                  <c:v>5.5829483819608551E-7</c:v>
                </c:pt>
                <c:pt idx="3952">
                  <c:v>5.5827758917237548E-7</c:v>
                </c:pt>
                <c:pt idx="3953">
                  <c:v>5.5826034094803944E-7</c:v>
                </c:pt>
                <c:pt idx="3954">
                  <c:v>5.5824309352302807E-7</c:v>
                </c:pt>
                <c:pt idx="3955">
                  <c:v>5.5822584689729171E-7</c:v>
                </c:pt>
                <c:pt idx="3956">
                  <c:v>5.5820860107078101E-7</c:v>
                </c:pt>
                <c:pt idx="3957">
                  <c:v>5.5819135604344696E-7</c:v>
                </c:pt>
                <c:pt idx="3958">
                  <c:v>5.5817411181523958E-7</c:v>
                </c:pt>
                <c:pt idx="3959">
                  <c:v>5.5815686838610995E-7</c:v>
                </c:pt>
                <c:pt idx="3960">
                  <c:v>5.5813962575600873E-7</c:v>
                </c:pt>
                <c:pt idx="3961">
                  <c:v>5.5812238392488638E-7</c:v>
                </c:pt>
                <c:pt idx="3962">
                  <c:v>5.5810514289269344E-7</c:v>
                </c:pt>
                <c:pt idx="3963">
                  <c:v>5.5808790265938069E-7</c:v>
                </c:pt>
                <c:pt idx="3964">
                  <c:v>5.5807066322489867E-7</c:v>
                </c:pt>
                <c:pt idx="3965">
                  <c:v>5.5805342458919805E-7</c:v>
                </c:pt>
                <c:pt idx="3966">
                  <c:v>5.5803618675222981E-7</c:v>
                </c:pt>
                <c:pt idx="3967">
                  <c:v>5.5801894971394408E-7</c:v>
                </c:pt>
                <c:pt idx="3968">
                  <c:v>5.5800171347429172E-7</c:v>
                </c:pt>
                <c:pt idx="3969">
                  <c:v>5.5798447803322372E-7</c:v>
                </c:pt>
                <c:pt idx="3970">
                  <c:v>5.5796724339069031E-7</c:v>
                </c:pt>
                <c:pt idx="3971">
                  <c:v>5.5795000954664237E-7</c:v>
                </c:pt>
                <c:pt idx="3972">
                  <c:v>5.5793277650103066E-7</c:v>
                </c:pt>
                <c:pt idx="3973">
                  <c:v>5.5791554425380553E-7</c:v>
                </c:pt>
                <c:pt idx="3974">
                  <c:v>5.5789831280491784E-7</c:v>
                </c:pt>
                <c:pt idx="3975">
                  <c:v>5.5788108215431847E-7</c:v>
                </c:pt>
                <c:pt idx="3976">
                  <c:v>5.5786385230195787E-7</c:v>
                </c:pt>
                <c:pt idx="3977">
                  <c:v>5.5784662324778669E-7</c:v>
                </c:pt>
                <c:pt idx="3978">
                  <c:v>5.5782939499175592E-7</c:v>
                </c:pt>
                <c:pt idx="3979">
                  <c:v>5.578121675338159E-7</c:v>
                </c:pt>
                <c:pt idx="3980">
                  <c:v>5.5779494087391761E-7</c:v>
                </c:pt>
                <c:pt idx="3981">
                  <c:v>5.5777771501201181E-7</c:v>
                </c:pt>
                <c:pt idx="3982">
                  <c:v>5.5776048994804905E-7</c:v>
                </c:pt>
                <c:pt idx="3983">
                  <c:v>5.577432656819799E-7</c:v>
                </c:pt>
                <c:pt idx="3984">
                  <c:v>5.5772604221375543E-7</c:v>
                </c:pt>
                <c:pt idx="3985">
                  <c:v>5.5770881954332609E-7</c:v>
                </c:pt>
                <c:pt idx="3986">
                  <c:v>5.5769159767064266E-7</c:v>
                </c:pt>
                <c:pt idx="3987">
                  <c:v>5.57674376595656E-7</c:v>
                </c:pt>
                <c:pt idx="3988">
                  <c:v>5.5765715631831666E-7</c:v>
                </c:pt>
                <c:pt idx="3989">
                  <c:v>5.5763993683857552E-7</c:v>
                </c:pt>
                <c:pt idx="3990">
                  <c:v>5.5762271815638346E-7</c:v>
                </c:pt>
                <c:pt idx="3991">
                  <c:v>5.576055002716908E-7</c:v>
                </c:pt>
                <c:pt idx="3992">
                  <c:v>5.5758828318444886E-7</c:v>
                </c:pt>
                <c:pt idx="3993">
                  <c:v>5.5757106689460807E-7</c:v>
                </c:pt>
                <c:pt idx="3994">
                  <c:v>5.5755385140211889E-7</c:v>
                </c:pt>
                <c:pt idx="3995">
                  <c:v>5.5753663670693251E-7</c:v>
                </c:pt>
                <c:pt idx="3996">
                  <c:v>5.5751942280899969E-7</c:v>
                </c:pt>
                <c:pt idx="3997">
                  <c:v>5.5750220970827098E-7</c:v>
                </c:pt>
                <c:pt idx="3998">
                  <c:v>5.5748499740469726E-7</c:v>
                </c:pt>
                <c:pt idx="3999">
                  <c:v>5.5746778589822941E-7</c:v>
                </c:pt>
                <c:pt idx="4000">
                  <c:v>5.5745057518881807E-7</c:v>
                </c:pt>
                <c:pt idx="4001">
                  <c:v>5.5743336527641392E-7</c:v>
                </c:pt>
                <c:pt idx="4002">
                  <c:v>5.5741615616096824E-7</c:v>
                </c:pt>
                <c:pt idx="4003">
                  <c:v>5.5739894784243138E-7</c:v>
                </c:pt>
                <c:pt idx="4004">
                  <c:v>5.5738174032075411E-7</c:v>
                </c:pt>
                <c:pt idx="4005">
                  <c:v>5.5736453359588751E-7</c:v>
                </c:pt>
                <c:pt idx="4006">
                  <c:v>5.5734732766778213E-7</c:v>
                </c:pt>
                <c:pt idx="4007">
                  <c:v>5.5733012253638885E-7</c:v>
                </c:pt>
                <c:pt idx="4008">
                  <c:v>5.5731291820165875E-7</c:v>
                </c:pt>
                <c:pt idx="4009">
                  <c:v>5.5729571466354206E-7</c:v>
                </c:pt>
                <c:pt idx="4010">
                  <c:v>5.572785119219902E-7</c:v>
                </c:pt>
                <c:pt idx="4011">
                  <c:v>5.5726130997695371E-7</c:v>
                </c:pt>
                <c:pt idx="4012">
                  <c:v>5.5724410882838335E-7</c:v>
                </c:pt>
                <c:pt idx="4013">
                  <c:v>5.5722690847623033E-7</c:v>
                </c:pt>
                <c:pt idx="4014">
                  <c:v>5.5720970892044487E-7</c:v>
                </c:pt>
                <c:pt idx="4015">
                  <c:v>5.5719251016097848E-7</c:v>
                </c:pt>
                <c:pt idx="4016">
                  <c:v>5.571753121977814E-7</c:v>
                </c:pt>
                <c:pt idx="4017">
                  <c:v>5.5715811503080493E-7</c:v>
                </c:pt>
                <c:pt idx="4018">
                  <c:v>5.5714091865999962E-7</c:v>
                </c:pt>
                <c:pt idx="4019">
                  <c:v>5.5712372308531645E-7</c:v>
                </c:pt>
                <c:pt idx="4020">
                  <c:v>5.5710652830670639E-7</c:v>
                </c:pt>
                <c:pt idx="4021">
                  <c:v>5.5708933432412011E-7</c:v>
                </c:pt>
                <c:pt idx="4022">
                  <c:v>5.5707214113750848E-7</c:v>
                </c:pt>
                <c:pt idx="4023">
                  <c:v>5.5705494874682257E-7</c:v>
                </c:pt>
                <c:pt idx="4024">
                  <c:v>5.5703775715201317E-7</c:v>
                </c:pt>
                <c:pt idx="4025">
                  <c:v>5.5702056635303093E-7</c:v>
                </c:pt>
                <c:pt idx="4026">
                  <c:v>5.5700337634982714E-7</c:v>
                </c:pt>
                <c:pt idx="4027">
                  <c:v>5.5698618714235225E-7</c:v>
                </c:pt>
                <c:pt idx="4028">
                  <c:v>5.5696899873055724E-7</c:v>
                </c:pt>
                <c:pt idx="4029">
                  <c:v>5.5695181111439341E-7</c:v>
                </c:pt>
                <c:pt idx="4030">
                  <c:v>5.569346242938111E-7</c:v>
                </c:pt>
                <c:pt idx="4031">
                  <c:v>5.569174382687615E-7</c:v>
                </c:pt>
                <c:pt idx="4032">
                  <c:v>5.5690025303919569E-7</c:v>
                </c:pt>
                <c:pt idx="4033">
                  <c:v>5.5688306860506423E-7</c:v>
                </c:pt>
                <c:pt idx="4034">
                  <c:v>5.568658849663183E-7</c:v>
                </c:pt>
                <c:pt idx="4035">
                  <c:v>5.5684870212290847E-7</c:v>
                </c:pt>
                <c:pt idx="4036">
                  <c:v>5.5683152007478602E-7</c:v>
                </c:pt>
                <c:pt idx="4037">
                  <c:v>5.5681433882190162E-7</c:v>
                </c:pt>
                <c:pt idx="4038">
                  <c:v>5.5679715836420656E-7</c:v>
                </c:pt>
                <c:pt idx="4039">
                  <c:v>5.5677997870165119E-7</c:v>
                </c:pt>
                <c:pt idx="4040">
                  <c:v>5.567627998341868E-7</c:v>
                </c:pt>
                <c:pt idx="4041">
                  <c:v>5.5674562176176447E-7</c:v>
                </c:pt>
                <c:pt idx="4042">
                  <c:v>5.5672844448433487E-7</c:v>
                </c:pt>
                <c:pt idx="4043">
                  <c:v>5.5671126800184887E-7</c:v>
                </c:pt>
                <c:pt idx="4044">
                  <c:v>5.5669409231425786E-7</c:v>
                </c:pt>
                <c:pt idx="4045">
                  <c:v>5.5667691742151252E-7</c:v>
                </c:pt>
                <c:pt idx="4046">
                  <c:v>5.566597433235637E-7</c:v>
                </c:pt>
                <c:pt idx="4047">
                  <c:v>5.5664257002036251E-7</c:v>
                </c:pt>
                <c:pt idx="4048">
                  <c:v>5.5662539751185979E-7</c:v>
                </c:pt>
                <c:pt idx="4049">
                  <c:v>5.5660822579800665E-7</c:v>
                </c:pt>
                <c:pt idx="4050">
                  <c:v>5.5659105487875396E-7</c:v>
                </c:pt>
                <c:pt idx="4051">
                  <c:v>5.5657388475405268E-7</c:v>
                </c:pt>
                <c:pt idx="4052">
                  <c:v>5.5655671542385401E-7</c:v>
                </c:pt>
                <c:pt idx="4053">
                  <c:v>5.5653954688810862E-7</c:v>
                </c:pt>
                <c:pt idx="4054">
                  <c:v>5.5652237914676758E-7</c:v>
                </c:pt>
                <c:pt idx="4055">
                  <c:v>5.5650521219978219E-7</c:v>
                </c:pt>
                <c:pt idx="4056">
                  <c:v>5.5648804604710301E-7</c:v>
                </c:pt>
                <c:pt idx="4057">
                  <c:v>5.5647088068868132E-7</c:v>
                </c:pt>
                <c:pt idx="4058">
                  <c:v>5.5645371612446812E-7</c:v>
                </c:pt>
                <c:pt idx="4059">
                  <c:v>5.5643655235441405E-7</c:v>
                </c:pt>
                <c:pt idx="4060">
                  <c:v>5.5641938937847042E-7</c:v>
                </c:pt>
                <c:pt idx="4061">
                  <c:v>5.5640222719658842E-7</c:v>
                </c:pt>
                <c:pt idx="4062">
                  <c:v>5.563850658087187E-7</c:v>
                </c:pt>
                <c:pt idx="4063">
                  <c:v>5.5636790521481234E-7</c:v>
                </c:pt>
                <c:pt idx="4064">
                  <c:v>5.5635074541482076E-7</c:v>
                </c:pt>
                <c:pt idx="4065">
                  <c:v>5.5633358640869439E-7</c:v>
                </c:pt>
                <c:pt idx="4066">
                  <c:v>5.5631642819638476E-7</c:v>
                </c:pt>
                <c:pt idx="4067">
                  <c:v>5.5629927077784282E-7</c:v>
                </c:pt>
                <c:pt idx="4068">
                  <c:v>5.5628211415301936E-7</c:v>
                </c:pt>
                <c:pt idx="4069">
                  <c:v>5.5626495832186544E-7</c:v>
                </c:pt>
                <c:pt idx="4070">
                  <c:v>5.5624780328433249E-7</c:v>
                </c:pt>
                <c:pt idx="4071">
                  <c:v>5.5623064904037115E-7</c:v>
                </c:pt>
                <c:pt idx="4072">
                  <c:v>5.5621349558993251E-7</c:v>
                </c:pt>
                <c:pt idx="4073">
                  <c:v>5.5619634293296797E-7</c:v>
                </c:pt>
                <c:pt idx="4074">
                  <c:v>5.5617919106942809E-7</c:v>
                </c:pt>
                <c:pt idx="4075">
                  <c:v>5.5616203999926437E-7</c:v>
                </c:pt>
                <c:pt idx="4076">
                  <c:v>5.5614488972242779E-7</c:v>
                </c:pt>
                <c:pt idx="4077">
                  <c:v>5.5612774023886932E-7</c:v>
                </c:pt>
                <c:pt idx="4078">
                  <c:v>5.5611059154854007E-7</c:v>
                </c:pt>
                <c:pt idx="4079">
                  <c:v>5.560934436513912E-7</c:v>
                </c:pt>
                <c:pt idx="4080">
                  <c:v>5.5607629654737349E-7</c:v>
                </c:pt>
                <c:pt idx="4081">
                  <c:v>5.5605915023643835E-7</c:v>
                </c:pt>
                <c:pt idx="4082">
                  <c:v>5.5604200471853695E-7</c:v>
                </c:pt>
                <c:pt idx="4083">
                  <c:v>5.5602485999361996E-7</c:v>
                </c:pt>
                <c:pt idx="4084">
                  <c:v>5.5600771606163879E-7</c:v>
                </c:pt>
                <c:pt idx="4085">
                  <c:v>5.5599057292254461E-7</c:v>
                </c:pt>
                <c:pt idx="4086">
                  <c:v>5.5597343057628831E-7</c:v>
                </c:pt>
                <c:pt idx="4087">
                  <c:v>5.5595628902282097E-7</c:v>
                </c:pt>
                <c:pt idx="4088">
                  <c:v>5.5593914826209409E-7</c:v>
                </c:pt>
                <c:pt idx="4089">
                  <c:v>5.5592200829405855E-7</c:v>
                </c:pt>
                <c:pt idx="4090">
                  <c:v>5.5590486911866521E-7</c:v>
                </c:pt>
                <c:pt idx="4091">
                  <c:v>5.558877307358657E-7</c:v>
                </c:pt>
                <c:pt idx="4092">
                  <c:v>5.5587059314561057E-7</c:v>
                </c:pt>
                <c:pt idx="4093">
                  <c:v>5.5585345634785132E-7</c:v>
                </c:pt>
                <c:pt idx="4094">
                  <c:v>5.5583632034253935E-7</c:v>
                </c:pt>
                <c:pt idx="4095">
                  <c:v>5.5581918512962523E-7</c:v>
                </c:pt>
                <c:pt idx="4096">
                  <c:v>5.5580205070906034E-7</c:v>
                </c:pt>
                <c:pt idx="4097">
                  <c:v>5.55784917080796E-7</c:v>
                </c:pt>
                <c:pt idx="4098">
                  <c:v>5.5576778424478306E-7</c:v>
                </c:pt>
                <c:pt idx="4099">
                  <c:v>5.5575065220097304E-7</c:v>
                </c:pt>
                <c:pt idx="4100">
                  <c:v>5.5573352094931691E-7</c:v>
                </c:pt>
                <c:pt idx="4101">
                  <c:v>5.5571639048976555E-7</c:v>
                </c:pt>
                <c:pt idx="4102">
                  <c:v>5.5569926082227046E-7</c:v>
                </c:pt>
                <c:pt idx="4103">
                  <c:v>5.5568213194678295E-7</c:v>
                </c:pt>
                <c:pt idx="4104">
                  <c:v>5.5566500386325376E-7</c:v>
                </c:pt>
                <c:pt idx="4105">
                  <c:v>5.5564787657163432E-7</c:v>
                </c:pt>
                <c:pt idx="4106">
                  <c:v>5.5563075007187591E-7</c:v>
                </c:pt>
                <c:pt idx="4107">
                  <c:v>5.5561362436392951E-7</c:v>
                </c:pt>
                <c:pt idx="4108">
                  <c:v>5.5559649944774631E-7</c:v>
                </c:pt>
                <c:pt idx="4109">
                  <c:v>5.5557937532327792E-7</c:v>
                </c:pt>
                <c:pt idx="4110">
                  <c:v>5.55562251990475E-7</c:v>
                </c:pt>
                <c:pt idx="4111">
                  <c:v>5.5554512944928897E-7</c:v>
                </c:pt>
                <c:pt idx="4112">
                  <c:v>5.555280076996711E-7</c:v>
                </c:pt>
                <c:pt idx="4113">
                  <c:v>5.5551088674157228E-7</c:v>
                </c:pt>
                <c:pt idx="4114">
                  <c:v>5.5549376657494411E-7</c:v>
                </c:pt>
                <c:pt idx="4115">
                  <c:v>5.5547664719973779E-7</c:v>
                </c:pt>
                <c:pt idx="4116">
                  <c:v>5.5545952861590419E-7</c:v>
                </c:pt>
                <c:pt idx="4117">
                  <c:v>5.5544241082339481E-7</c:v>
                </c:pt>
                <c:pt idx="4118">
                  <c:v>5.5542529382216106E-7</c:v>
                </c:pt>
                <c:pt idx="4119">
                  <c:v>5.554081776121536E-7</c:v>
                </c:pt>
                <c:pt idx="4120">
                  <c:v>5.5539106219332425E-7</c:v>
                </c:pt>
                <c:pt idx="4121">
                  <c:v>5.5537394756562409E-7</c:v>
                </c:pt>
                <c:pt idx="4122">
                  <c:v>5.5535683372900401E-7</c:v>
                </c:pt>
                <c:pt idx="4123">
                  <c:v>5.553397206834155E-7</c:v>
                </c:pt>
                <c:pt idx="4124">
                  <c:v>5.5532260842881007E-7</c:v>
                </c:pt>
                <c:pt idx="4125">
                  <c:v>5.5530549696513849E-7</c:v>
                </c:pt>
                <c:pt idx="4126">
                  <c:v>5.5528838629235227E-7</c:v>
                </c:pt>
                <c:pt idx="4127">
                  <c:v>5.5527127641040302E-7</c:v>
                </c:pt>
                <c:pt idx="4128">
                  <c:v>5.5525416731924129E-7</c:v>
                </c:pt>
                <c:pt idx="4129">
                  <c:v>5.552370590188187E-7</c:v>
                </c:pt>
                <c:pt idx="4130">
                  <c:v>5.5521995150908676E-7</c:v>
                </c:pt>
                <c:pt idx="4131">
                  <c:v>5.5520284478999654E-7</c:v>
                </c:pt>
                <c:pt idx="4132">
                  <c:v>5.5518573886149903E-7</c:v>
                </c:pt>
                <c:pt idx="4133">
                  <c:v>5.5516863372354606E-7</c:v>
                </c:pt>
                <c:pt idx="4134">
                  <c:v>5.5515152937608848E-7</c:v>
                </c:pt>
                <c:pt idx="4135">
                  <c:v>5.5513442581907761E-7</c:v>
                </c:pt>
                <c:pt idx="4136">
                  <c:v>5.5511732305246516E-7</c:v>
                </c:pt>
                <c:pt idx="4137">
                  <c:v>5.5510022107620199E-7</c:v>
                </c:pt>
                <c:pt idx="4138">
                  <c:v>5.5508311989023941E-7</c:v>
                </c:pt>
                <c:pt idx="4139">
                  <c:v>5.5506601949452914E-7</c:v>
                </c:pt>
                <c:pt idx="4140">
                  <c:v>5.5504891988902204E-7</c:v>
                </c:pt>
                <c:pt idx="4141">
                  <c:v>5.5503182107366985E-7</c:v>
                </c:pt>
                <c:pt idx="4142">
                  <c:v>5.5501472304842363E-7</c:v>
                </c:pt>
                <c:pt idx="4143">
                  <c:v>5.5499762581323447E-7</c:v>
                </c:pt>
                <c:pt idx="4144">
                  <c:v>5.54980529368054E-7</c:v>
                </c:pt>
                <c:pt idx="4145">
                  <c:v>5.5496343371283371E-7</c:v>
                </c:pt>
                <c:pt idx="4146">
                  <c:v>5.5494633884752447E-7</c:v>
                </c:pt>
                <c:pt idx="4147">
                  <c:v>5.5492924477207791E-7</c:v>
                </c:pt>
                <c:pt idx="4148">
                  <c:v>5.5491215148644541E-7</c:v>
                </c:pt>
                <c:pt idx="4149">
                  <c:v>5.5489505899057808E-7</c:v>
                </c:pt>
                <c:pt idx="4150">
                  <c:v>5.5487796728442751E-7</c:v>
                </c:pt>
                <c:pt idx="4151">
                  <c:v>5.5486087636794501E-7</c:v>
                </c:pt>
                <c:pt idx="4152">
                  <c:v>5.5484378624108197E-7</c:v>
                </c:pt>
                <c:pt idx="4153">
                  <c:v>5.5482669690378937E-7</c:v>
                </c:pt>
                <c:pt idx="4154">
                  <c:v>5.5480960835601915E-7</c:v>
                </c:pt>
                <c:pt idx="4155">
                  <c:v>5.5479252059772218E-7</c:v>
                </c:pt>
                <c:pt idx="4156">
                  <c:v>5.5477543362885007E-7</c:v>
                </c:pt>
                <c:pt idx="4157">
                  <c:v>5.5475834744935433E-7</c:v>
                </c:pt>
                <c:pt idx="4158">
                  <c:v>5.5474126205918593E-7</c:v>
                </c:pt>
                <c:pt idx="4159">
                  <c:v>5.5472417745829659E-7</c:v>
                </c:pt>
                <c:pt idx="4160">
                  <c:v>5.5470709364663772E-7</c:v>
                </c:pt>
                <c:pt idx="4161">
                  <c:v>5.546900106241604E-7</c:v>
                </c:pt>
                <c:pt idx="4162">
                  <c:v>5.5467292839081646E-7</c:v>
                </c:pt>
                <c:pt idx="4163">
                  <c:v>5.5465584694655687E-7</c:v>
                </c:pt>
                <c:pt idx="4164">
                  <c:v>5.5463876629133314E-7</c:v>
                </c:pt>
                <c:pt idx="4165">
                  <c:v>5.5462168642509677E-7</c:v>
                </c:pt>
                <c:pt idx="4166">
                  <c:v>5.5460460734779928E-7</c:v>
                </c:pt>
                <c:pt idx="4167">
                  <c:v>5.5458752905939186E-7</c:v>
                </c:pt>
                <c:pt idx="4168">
                  <c:v>5.545704515598259E-7</c:v>
                </c:pt>
                <c:pt idx="4169">
                  <c:v>5.5455337484905313E-7</c:v>
                </c:pt>
                <c:pt idx="4170">
                  <c:v>5.5453629892702452E-7</c:v>
                </c:pt>
                <c:pt idx="4171">
                  <c:v>5.5451922379369179E-7</c:v>
                </c:pt>
                <c:pt idx="4172">
                  <c:v>5.5450214944900656E-7</c:v>
                </c:pt>
                <c:pt idx="4173">
                  <c:v>5.5448507589292002E-7</c:v>
                </c:pt>
                <c:pt idx="4174">
                  <c:v>5.5446800312538335E-7</c:v>
                </c:pt>
                <c:pt idx="4175">
                  <c:v>5.5445093114634848E-7</c:v>
                </c:pt>
                <c:pt idx="4176">
                  <c:v>5.5443385995576651E-7</c:v>
                </c:pt>
                <c:pt idx="4177">
                  <c:v>5.5441678955358893E-7</c:v>
                </c:pt>
                <c:pt idx="4178">
                  <c:v>5.5439971993976747E-7</c:v>
                </c:pt>
                <c:pt idx="4179">
                  <c:v>5.543826511142532E-7</c:v>
                </c:pt>
                <c:pt idx="4180">
                  <c:v>5.5436558307699776E-7</c:v>
                </c:pt>
                <c:pt idx="4181">
                  <c:v>5.5434851582795284E-7</c:v>
                </c:pt>
                <c:pt idx="4182">
                  <c:v>5.5433144936706943E-7</c:v>
                </c:pt>
                <c:pt idx="4183">
                  <c:v>5.5431438369429958E-7</c:v>
                </c:pt>
                <c:pt idx="4184">
                  <c:v>5.5429731880959435E-7</c:v>
                </c:pt>
                <c:pt idx="4185">
                  <c:v>5.5428025471290515E-7</c:v>
                </c:pt>
                <c:pt idx="4186">
                  <c:v>5.5426319140418371E-7</c:v>
                </c:pt>
                <c:pt idx="4187">
                  <c:v>5.5424612888338142E-7</c:v>
                </c:pt>
                <c:pt idx="4188">
                  <c:v>5.5422906715044979E-7</c:v>
                </c:pt>
                <c:pt idx="4189">
                  <c:v>5.5421200620534022E-7</c:v>
                </c:pt>
                <c:pt idx="4190">
                  <c:v>5.5419494604800454E-7</c:v>
                </c:pt>
                <c:pt idx="4191">
                  <c:v>5.5417788667839373E-7</c:v>
                </c:pt>
                <c:pt idx="4192">
                  <c:v>5.541608280964596E-7</c:v>
                </c:pt>
                <c:pt idx="4193">
                  <c:v>5.5414377030215378E-7</c:v>
                </c:pt>
                <c:pt idx="4194">
                  <c:v>5.5412671329542766E-7</c:v>
                </c:pt>
                <c:pt idx="4195">
                  <c:v>5.5410965707623265E-7</c:v>
                </c:pt>
                <c:pt idx="4196">
                  <c:v>5.5409260164452046E-7</c:v>
                </c:pt>
                <c:pt idx="4197">
                  <c:v>5.5407554700024229E-7</c:v>
                </c:pt>
                <c:pt idx="4198">
                  <c:v>5.5405849314334986E-7</c:v>
                </c:pt>
                <c:pt idx="4199">
                  <c:v>5.5404144007379498E-7</c:v>
                </c:pt>
                <c:pt idx="4200">
                  <c:v>5.5402438779152864E-7</c:v>
                </c:pt>
                <c:pt idx="4201">
                  <c:v>5.5400733629650277E-7</c:v>
                </c:pt>
                <c:pt idx="4202">
                  <c:v>5.5399028558866887E-7</c:v>
                </c:pt>
                <c:pt idx="4203">
                  <c:v>5.5397323566797824E-7</c:v>
                </c:pt>
                <c:pt idx="4204">
                  <c:v>5.5395618653438292E-7</c:v>
                </c:pt>
                <c:pt idx="4205">
                  <c:v>5.539391381878341E-7</c:v>
                </c:pt>
                <c:pt idx="4206">
                  <c:v>5.5392209062828307E-7</c:v>
                </c:pt>
                <c:pt idx="4207">
                  <c:v>5.5390504385568187E-7</c:v>
                </c:pt>
                <c:pt idx="4208">
                  <c:v>5.5388799786998201E-7</c:v>
                </c:pt>
                <c:pt idx="4209">
                  <c:v>5.5387095267113489E-7</c:v>
                </c:pt>
                <c:pt idx="4210">
                  <c:v>5.5385390825909201E-7</c:v>
                </c:pt>
                <c:pt idx="4211">
                  <c:v>5.5383686463380531E-7</c:v>
                </c:pt>
                <c:pt idx="4212">
                  <c:v>5.5381982179522598E-7</c:v>
                </c:pt>
                <c:pt idx="4213">
                  <c:v>5.5380277974330573E-7</c:v>
                </c:pt>
                <c:pt idx="4214">
                  <c:v>5.537857384779964E-7</c:v>
                </c:pt>
                <c:pt idx="4215">
                  <c:v>5.5376869799924927E-7</c:v>
                </c:pt>
                <c:pt idx="4216">
                  <c:v>5.5375165830701596E-7</c:v>
                </c:pt>
                <c:pt idx="4217">
                  <c:v>5.5373461940124829E-7</c:v>
                </c:pt>
                <c:pt idx="4218">
                  <c:v>5.5371758128189746E-7</c:v>
                </c:pt>
                <c:pt idx="4219">
                  <c:v>5.5370054394891529E-7</c:v>
                </c:pt>
                <c:pt idx="4220">
                  <c:v>5.5368350740225371E-7</c:v>
                </c:pt>
                <c:pt idx="4221">
                  <c:v>5.536664716418638E-7</c:v>
                </c:pt>
                <c:pt idx="4222">
                  <c:v>5.5364943666769749E-7</c:v>
                </c:pt>
                <c:pt idx="4223">
                  <c:v>5.5363240247970641E-7</c:v>
                </c:pt>
                <c:pt idx="4224">
                  <c:v>5.5361536907784194E-7</c:v>
                </c:pt>
                <c:pt idx="4225">
                  <c:v>5.5359833646205613E-7</c:v>
                </c:pt>
                <c:pt idx="4226">
                  <c:v>5.5358130463230028E-7</c:v>
                </c:pt>
                <c:pt idx="4227">
                  <c:v>5.5356427358852599E-7</c:v>
                </c:pt>
                <c:pt idx="4228">
                  <c:v>5.5354724333068498E-7</c:v>
                </c:pt>
                <c:pt idx="4229">
                  <c:v>5.5353021385872908E-7</c:v>
                </c:pt>
                <c:pt idx="4230">
                  <c:v>5.5351318517260959E-7</c:v>
                </c:pt>
                <c:pt idx="4231">
                  <c:v>5.5349615727227833E-7</c:v>
                </c:pt>
                <c:pt idx="4232">
                  <c:v>5.5347913015768712E-7</c:v>
                </c:pt>
                <c:pt idx="4233">
                  <c:v>5.5346210382878737E-7</c:v>
                </c:pt>
                <c:pt idx="4234">
                  <c:v>5.5344507828553079E-7</c:v>
                </c:pt>
                <c:pt idx="4235">
                  <c:v>5.5342805352786922E-7</c:v>
                </c:pt>
                <c:pt idx="4236">
                  <c:v>5.5341102955575426E-7</c:v>
                </c:pt>
                <c:pt idx="4237">
                  <c:v>5.5339400636913742E-7</c:v>
                </c:pt>
                <c:pt idx="4238">
                  <c:v>5.5337698396797063E-7</c:v>
                </c:pt>
                <c:pt idx="4239">
                  <c:v>5.5335996235220519E-7</c:v>
                </c:pt>
                <c:pt idx="4240">
                  <c:v>5.5334294152179303E-7</c:v>
                </c:pt>
                <c:pt idx="4241">
                  <c:v>5.5332592147668597E-7</c:v>
                </c:pt>
                <c:pt idx="4242">
                  <c:v>5.5330890221683542E-7</c:v>
                </c:pt>
                <c:pt idx="4243">
                  <c:v>5.5329188374219319E-7</c:v>
                </c:pt>
                <c:pt idx="4244">
                  <c:v>5.5327486605271112E-7</c:v>
                </c:pt>
                <c:pt idx="4245">
                  <c:v>5.5325784914834083E-7</c:v>
                </c:pt>
                <c:pt idx="4246">
                  <c:v>5.5324083302903391E-7</c:v>
                </c:pt>
                <c:pt idx="4247">
                  <c:v>5.532238176947422E-7</c:v>
                </c:pt>
                <c:pt idx="4248">
                  <c:v>5.532068031454173E-7</c:v>
                </c:pt>
                <c:pt idx="4249">
                  <c:v>5.5318978938101106E-7</c:v>
                </c:pt>
                <c:pt idx="4250">
                  <c:v>5.5317277640147496E-7</c:v>
                </c:pt>
                <c:pt idx="4251">
                  <c:v>5.5315576420676085E-7</c:v>
                </c:pt>
                <c:pt idx="4252">
                  <c:v>5.5313875279682074E-7</c:v>
                </c:pt>
                <c:pt idx="4253">
                  <c:v>5.5312174217160595E-7</c:v>
                </c:pt>
                <c:pt idx="4254">
                  <c:v>5.531047323310684E-7</c:v>
                </c:pt>
                <c:pt idx="4255">
                  <c:v>5.5308772327515991E-7</c:v>
                </c:pt>
                <c:pt idx="4256">
                  <c:v>5.5307071500383199E-7</c:v>
                </c:pt>
                <c:pt idx="4257">
                  <c:v>5.5305370751703669E-7</c:v>
                </c:pt>
                <c:pt idx="4258">
                  <c:v>5.5303670081472539E-7</c:v>
                </c:pt>
                <c:pt idx="4259">
                  <c:v>5.5301969489685025E-7</c:v>
                </c:pt>
                <c:pt idx="4260">
                  <c:v>5.5300268976336266E-7</c:v>
                </c:pt>
                <c:pt idx="4261">
                  <c:v>5.5298568541421478E-7</c:v>
                </c:pt>
                <c:pt idx="4262">
                  <c:v>5.5296868184935788E-7</c:v>
                </c:pt>
                <c:pt idx="4263">
                  <c:v>5.5295167906874402E-7</c:v>
                </c:pt>
                <c:pt idx="4264">
                  <c:v>5.5293467707232511E-7</c:v>
                </c:pt>
                <c:pt idx="4265">
                  <c:v>5.5291767586005257E-7</c:v>
                </c:pt>
                <c:pt idx="4266">
                  <c:v>5.5290067543187843E-7</c:v>
                </c:pt>
                <c:pt idx="4267">
                  <c:v>5.5288367578775451E-7</c:v>
                </c:pt>
                <c:pt idx="4268">
                  <c:v>5.5286667692763254E-7</c:v>
                </c:pt>
                <c:pt idx="4269">
                  <c:v>5.5284967885146412E-7</c:v>
                </c:pt>
                <c:pt idx="4270">
                  <c:v>5.528326815592014E-7</c:v>
                </c:pt>
                <c:pt idx="4271">
                  <c:v>5.5281568505079579E-7</c:v>
                </c:pt>
                <c:pt idx="4272">
                  <c:v>5.527986893261992E-7</c:v>
                </c:pt>
                <c:pt idx="4273">
                  <c:v>5.5278169438536379E-7</c:v>
                </c:pt>
                <c:pt idx="4274">
                  <c:v>5.5276470022824085E-7</c:v>
                </c:pt>
                <c:pt idx="4275">
                  <c:v>5.5274770685478241E-7</c:v>
                </c:pt>
                <c:pt idx="4276">
                  <c:v>5.5273071426494052E-7</c:v>
                </c:pt>
                <c:pt idx="4277">
                  <c:v>5.5271372245866668E-7</c:v>
                </c:pt>
                <c:pt idx="4278">
                  <c:v>5.5269673143591293E-7</c:v>
                </c:pt>
                <c:pt idx="4279">
                  <c:v>5.5267974119663087E-7</c:v>
                </c:pt>
                <c:pt idx="4280">
                  <c:v>5.5266275174077266E-7</c:v>
                </c:pt>
                <c:pt idx="4281">
                  <c:v>5.526457630682897E-7</c:v>
                </c:pt>
                <c:pt idx="4282">
                  <c:v>5.5262877517913423E-7</c:v>
                </c:pt>
                <c:pt idx="4283">
                  <c:v>5.5261178807325787E-7</c:v>
                </c:pt>
                <c:pt idx="4284">
                  <c:v>5.5259480175061233E-7</c:v>
                </c:pt>
                <c:pt idx="4285">
                  <c:v>5.5257781621114997E-7</c:v>
                </c:pt>
                <c:pt idx="4286">
                  <c:v>5.5256083145482209E-7</c:v>
                </c:pt>
                <c:pt idx="4287">
                  <c:v>5.5254384748158093E-7</c:v>
                </c:pt>
                <c:pt idx="4288">
                  <c:v>5.5252686429137821E-7</c:v>
                </c:pt>
                <c:pt idx="4289">
                  <c:v>5.5250988188416566E-7</c:v>
                </c:pt>
                <c:pt idx="4290">
                  <c:v>5.5249290025989552E-7</c:v>
                </c:pt>
                <c:pt idx="4291">
                  <c:v>5.524759194185194E-7</c:v>
                </c:pt>
                <c:pt idx="4292">
                  <c:v>5.5245893935998903E-7</c:v>
                </c:pt>
                <c:pt idx="4293">
                  <c:v>5.5244196008425644E-7</c:v>
                </c:pt>
                <c:pt idx="4294">
                  <c:v>5.5242498159127377E-7</c:v>
                </c:pt>
                <c:pt idx="4295">
                  <c:v>5.5240800388099242E-7</c:v>
                </c:pt>
                <c:pt idx="4296">
                  <c:v>5.5239102695336454E-7</c:v>
                </c:pt>
                <c:pt idx="4297">
                  <c:v>5.5237405080834227E-7</c:v>
                </c:pt>
                <c:pt idx="4298">
                  <c:v>5.5235707544587701E-7</c:v>
                </c:pt>
                <c:pt idx="4299">
                  <c:v>5.5234010086592112E-7</c:v>
                </c:pt>
                <c:pt idx="4300">
                  <c:v>5.523231270684261E-7</c:v>
                </c:pt>
                <c:pt idx="4301">
                  <c:v>5.523061540533442E-7</c:v>
                </c:pt>
                <c:pt idx="4302">
                  <c:v>5.5228918182062704E-7</c:v>
                </c:pt>
                <c:pt idx="4303">
                  <c:v>5.5227221037022696E-7</c:v>
                </c:pt>
                <c:pt idx="4304">
                  <c:v>5.5225523970209538E-7</c:v>
                </c:pt>
                <c:pt idx="4305">
                  <c:v>5.5223826981618432E-7</c:v>
                </c:pt>
                <c:pt idx="4306">
                  <c:v>5.5222130071244614E-7</c:v>
                </c:pt>
                <c:pt idx="4307">
                  <c:v>5.5220433239083225E-7</c:v>
                </c:pt>
                <c:pt idx="4308">
                  <c:v>5.5218736485129478E-7</c:v>
                </c:pt>
                <c:pt idx="4309">
                  <c:v>5.5217039809378599E-7</c:v>
                </c:pt>
                <c:pt idx="4310">
                  <c:v>5.5215343211825727E-7</c:v>
                </c:pt>
                <c:pt idx="4311">
                  <c:v>5.5213646692466099E-7</c:v>
                </c:pt>
                <c:pt idx="4312">
                  <c:v>5.5211950251294896E-7</c:v>
                </c:pt>
                <c:pt idx="4313">
                  <c:v>5.521025388830729E-7</c:v>
                </c:pt>
                <c:pt idx="4314">
                  <c:v>5.5208557603498496E-7</c:v>
                </c:pt>
                <c:pt idx="4315">
                  <c:v>5.5206861396863738E-7</c:v>
                </c:pt>
                <c:pt idx="4316">
                  <c:v>5.5205165268398168E-7</c:v>
                </c:pt>
                <c:pt idx="4317">
                  <c:v>5.5203469218096989E-7</c:v>
                </c:pt>
                <c:pt idx="4318">
                  <c:v>5.5201773245955436E-7</c:v>
                </c:pt>
                <c:pt idx="4319">
                  <c:v>5.5200077351968671E-7</c:v>
                </c:pt>
                <c:pt idx="4320">
                  <c:v>5.5198381536131907E-7</c:v>
                </c:pt>
                <c:pt idx="4321">
                  <c:v>5.5196685798440329E-7</c:v>
                </c:pt>
                <c:pt idx="4322">
                  <c:v>5.5194990138889149E-7</c:v>
                </c:pt>
                <c:pt idx="4323">
                  <c:v>5.5193294557473561E-7</c:v>
                </c:pt>
                <c:pt idx="4324">
                  <c:v>5.5191599054188768E-7</c:v>
                </c:pt>
                <c:pt idx="4325">
                  <c:v>5.5189903629029953E-7</c:v>
                </c:pt>
                <c:pt idx="4326">
                  <c:v>5.5188208281992331E-7</c:v>
                </c:pt>
                <c:pt idx="4327">
                  <c:v>5.5186513013071115E-7</c:v>
                </c:pt>
                <c:pt idx="4328">
                  <c:v>5.5184817822261478E-7</c:v>
                </c:pt>
                <c:pt idx="4329">
                  <c:v>5.5183122709558633E-7</c:v>
                </c:pt>
                <c:pt idx="4330">
                  <c:v>5.5181427674957806E-7</c:v>
                </c:pt>
                <c:pt idx="4331">
                  <c:v>5.5179732718454158E-7</c:v>
                </c:pt>
                <c:pt idx="4332">
                  <c:v>5.5178037840042924E-7</c:v>
                </c:pt>
                <c:pt idx="4333">
                  <c:v>5.5176343039719298E-7</c:v>
                </c:pt>
                <c:pt idx="4334">
                  <c:v>5.5174648317478461E-7</c:v>
                </c:pt>
                <c:pt idx="4335">
                  <c:v>5.5172953673315629E-7</c:v>
                </c:pt>
                <c:pt idx="4336">
                  <c:v>5.5171259107226026E-7</c:v>
                </c:pt>
                <c:pt idx="4337">
                  <c:v>5.5169564619204824E-7</c:v>
                </c:pt>
                <c:pt idx="4338">
                  <c:v>5.5167870209247247E-7</c:v>
                </c:pt>
                <c:pt idx="4339">
                  <c:v>5.5166175877348521E-7</c:v>
                </c:pt>
                <c:pt idx="4340">
                  <c:v>5.5164481623503807E-7</c:v>
                </c:pt>
                <c:pt idx="4341">
                  <c:v>5.516278744770832E-7</c:v>
                </c:pt>
                <c:pt idx="4342">
                  <c:v>5.5161093349957315E-7</c:v>
                </c:pt>
                <c:pt idx="4343">
                  <c:v>5.5159399330245943E-7</c:v>
                </c:pt>
                <c:pt idx="4344">
                  <c:v>5.515770538856942E-7</c:v>
                </c:pt>
                <c:pt idx="4345">
                  <c:v>5.515601152492298E-7</c:v>
                </c:pt>
                <c:pt idx="4346">
                  <c:v>5.5154317739301795E-7</c:v>
                </c:pt>
                <c:pt idx="4347">
                  <c:v>5.515262403170109E-7</c:v>
                </c:pt>
                <c:pt idx="4348">
                  <c:v>5.515093040211609E-7</c:v>
                </c:pt>
                <c:pt idx="4349">
                  <c:v>5.5149236850541967E-7</c:v>
                </c:pt>
                <c:pt idx="4350">
                  <c:v>5.5147543376973957E-7</c:v>
                </c:pt>
                <c:pt idx="4351">
                  <c:v>5.5145849981407272E-7</c:v>
                </c:pt>
                <c:pt idx="4352">
                  <c:v>5.5144156663837097E-7</c:v>
                </c:pt>
                <c:pt idx="4353">
                  <c:v>5.5142463424258677E-7</c:v>
                </c:pt>
                <c:pt idx="4354">
                  <c:v>5.5140770262667205E-7</c:v>
                </c:pt>
                <c:pt idx="4355">
                  <c:v>5.5139077179057874E-7</c:v>
                </c:pt>
                <c:pt idx="4356">
                  <c:v>5.5137384173425909E-7</c:v>
                </c:pt>
                <c:pt idx="4357">
                  <c:v>5.5135691245766546E-7</c:v>
                </c:pt>
                <c:pt idx="4358">
                  <c:v>5.5133998396074945E-7</c:v>
                </c:pt>
                <c:pt idx="4359">
                  <c:v>5.5132305624346354E-7</c:v>
                </c:pt>
                <c:pt idx="4360">
                  <c:v>5.5130612930576007E-7</c:v>
                </c:pt>
                <c:pt idx="4361">
                  <c:v>5.5128920314759065E-7</c:v>
                </c:pt>
                <c:pt idx="4362">
                  <c:v>5.5127227776890764E-7</c:v>
                </c:pt>
                <c:pt idx="4363">
                  <c:v>5.512553531696634E-7</c:v>
                </c:pt>
                <c:pt idx="4364">
                  <c:v>5.5123842934980997E-7</c:v>
                </c:pt>
                <c:pt idx="4365">
                  <c:v>5.5122150630929905E-7</c:v>
                </c:pt>
                <c:pt idx="4366">
                  <c:v>5.5120458404808343E-7</c:v>
                </c:pt>
                <c:pt idx="4367">
                  <c:v>5.5118766256611473E-7</c:v>
                </c:pt>
                <c:pt idx="4368">
                  <c:v>5.5117074186334539E-7</c:v>
                </c:pt>
                <c:pt idx="4369">
                  <c:v>5.5115382193972768E-7</c:v>
                </c:pt>
                <c:pt idx="4370">
                  <c:v>5.5113690279521341E-7</c:v>
                </c:pt>
                <c:pt idx="4371">
                  <c:v>5.5111998442975505E-7</c:v>
                </c:pt>
                <c:pt idx="4372">
                  <c:v>5.5110306684330474E-7</c:v>
                </c:pt>
                <c:pt idx="4373">
                  <c:v>5.5108615003581441E-7</c:v>
                </c:pt>
                <c:pt idx="4374">
                  <c:v>5.5106923400723662E-7</c:v>
                </c:pt>
                <c:pt idx="4375">
                  <c:v>5.5105231875752342E-7</c:v>
                </c:pt>
                <c:pt idx="4376">
                  <c:v>5.5103540428662663E-7</c:v>
                </c:pt>
                <c:pt idx="4377">
                  <c:v>5.510184905944988E-7</c:v>
                </c:pt>
                <c:pt idx="4378">
                  <c:v>5.510015776810921E-7</c:v>
                </c:pt>
                <c:pt idx="4379">
                  <c:v>5.5098466554635865E-7</c:v>
                </c:pt>
                <c:pt idx="4380">
                  <c:v>5.5096775419025061E-7</c:v>
                </c:pt>
                <c:pt idx="4381">
                  <c:v>5.5095084361272043E-7</c:v>
                </c:pt>
                <c:pt idx="4382">
                  <c:v>5.5093393381372004E-7</c:v>
                </c:pt>
                <c:pt idx="4383">
                  <c:v>5.5091702479320169E-7</c:v>
                </c:pt>
                <c:pt idx="4384">
                  <c:v>5.5090011655111784E-7</c:v>
                </c:pt>
                <c:pt idx="4385">
                  <c:v>5.5088320908742054E-7</c:v>
                </c:pt>
                <c:pt idx="4386">
                  <c:v>5.5086630240206181E-7</c:v>
                </c:pt>
                <c:pt idx="4387">
                  <c:v>5.5084939649499421E-7</c:v>
                </c:pt>
                <c:pt idx="4388">
                  <c:v>5.508324913661697E-7</c:v>
                </c:pt>
                <c:pt idx="4389">
                  <c:v>5.508155870155406E-7</c:v>
                </c:pt>
                <c:pt idx="4390">
                  <c:v>5.507986834430594E-7</c:v>
                </c:pt>
                <c:pt idx="4391">
                  <c:v>5.5078178064867791E-7</c:v>
                </c:pt>
                <c:pt idx="4392">
                  <c:v>5.5076487863234859E-7</c:v>
                </c:pt>
                <c:pt idx="4393">
                  <c:v>5.507479773940239E-7</c:v>
                </c:pt>
                <c:pt idx="4394">
                  <c:v>5.5073107693365567E-7</c:v>
                </c:pt>
                <c:pt idx="4395">
                  <c:v>5.5071417725119667E-7</c:v>
                </c:pt>
                <c:pt idx="4396">
                  <c:v>5.5069727834659874E-7</c:v>
                </c:pt>
                <c:pt idx="4397">
                  <c:v>5.50680380219814E-7</c:v>
                </c:pt>
                <c:pt idx="4398">
                  <c:v>5.5066348287079504E-7</c:v>
                </c:pt>
                <c:pt idx="4399">
                  <c:v>5.5064658629949431E-7</c:v>
                </c:pt>
                <c:pt idx="4400">
                  <c:v>5.5062969050586363E-7</c:v>
                </c:pt>
                <c:pt idx="4401">
                  <c:v>5.5061279548985546E-7</c:v>
                </c:pt>
                <c:pt idx="4402">
                  <c:v>5.5059590125142228E-7</c:v>
                </c:pt>
                <c:pt idx="4403">
                  <c:v>5.505790077905161E-7</c:v>
                </c:pt>
                <c:pt idx="4404">
                  <c:v>5.5056211510708918E-7</c:v>
                </c:pt>
                <c:pt idx="4405">
                  <c:v>5.505452232010942E-7</c:v>
                </c:pt>
                <c:pt idx="4406">
                  <c:v>5.5052833207248318E-7</c:v>
                </c:pt>
                <c:pt idx="4407">
                  <c:v>5.5051144172120828E-7</c:v>
                </c:pt>
                <c:pt idx="4408">
                  <c:v>5.5049455214722205E-7</c:v>
                </c:pt>
                <c:pt idx="4409">
                  <c:v>5.5047766335047665E-7</c:v>
                </c:pt>
                <c:pt idx="4410">
                  <c:v>5.5046077533092442E-7</c:v>
                </c:pt>
                <c:pt idx="4411">
                  <c:v>5.5044388808851782E-7</c:v>
                </c:pt>
                <c:pt idx="4412">
                  <c:v>5.504270016232089E-7</c:v>
                </c:pt>
                <c:pt idx="4413">
                  <c:v>5.5041011593495011E-7</c:v>
                </c:pt>
                <c:pt idx="4414">
                  <c:v>5.5039323102369401E-7</c:v>
                </c:pt>
                <c:pt idx="4415">
                  <c:v>5.5037634688939245E-7</c:v>
                </c:pt>
                <c:pt idx="4416">
                  <c:v>5.5035946353199828E-7</c:v>
                </c:pt>
                <c:pt idx="4417">
                  <c:v>5.5034258095146357E-7</c:v>
                </c:pt>
                <c:pt idx="4418">
                  <c:v>5.5032569914774054E-7</c:v>
                </c:pt>
                <c:pt idx="4419">
                  <c:v>5.5030881812078156E-7</c:v>
                </c:pt>
                <c:pt idx="4420">
                  <c:v>5.502919378705393E-7</c:v>
                </c:pt>
                <c:pt idx="4421">
                  <c:v>5.5027505839696569E-7</c:v>
                </c:pt>
                <c:pt idx="4422">
                  <c:v>5.502581797000134E-7</c:v>
                </c:pt>
                <c:pt idx="4423">
                  <c:v>5.5024130177963468E-7</c:v>
                </c:pt>
                <c:pt idx="4424">
                  <c:v>5.5022442463578179E-7</c:v>
                </c:pt>
                <c:pt idx="4425">
                  <c:v>5.5020754826840727E-7</c:v>
                </c:pt>
                <c:pt idx="4426">
                  <c:v>5.501906726774635E-7</c:v>
                </c:pt>
                <c:pt idx="4427">
                  <c:v>5.5017379786290271E-7</c:v>
                </c:pt>
                <c:pt idx="4428">
                  <c:v>5.5015692382467727E-7</c:v>
                </c:pt>
                <c:pt idx="4429">
                  <c:v>5.5014005056273973E-7</c:v>
                </c:pt>
                <c:pt idx="4430">
                  <c:v>5.5012317807704214E-7</c:v>
                </c:pt>
                <c:pt idx="4431">
                  <c:v>5.5010630636753717E-7</c:v>
                </c:pt>
                <c:pt idx="4432">
                  <c:v>5.5008943543417727E-7</c:v>
                </c:pt>
                <c:pt idx="4433">
                  <c:v>5.5007256527691459E-7</c:v>
                </c:pt>
                <c:pt idx="4434">
                  <c:v>5.500556958957016E-7</c:v>
                </c:pt>
                <c:pt idx="4435">
                  <c:v>5.5003882729049106E-7</c:v>
                </c:pt>
                <c:pt idx="4436">
                  <c:v>5.500219594612347E-7</c:v>
                </c:pt>
                <c:pt idx="4437">
                  <c:v>5.5000509240788551E-7</c:v>
                </c:pt>
                <c:pt idx="4438">
                  <c:v>5.4998822613039573E-7</c:v>
                </c:pt>
                <c:pt idx="4439">
                  <c:v>5.4997136062871762E-7</c:v>
                </c:pt>
                <c:pt idx="4440">
                  <c:v>5.4995449590280363E-7</c:v>
                </c:pt>
                <c:pt idx="4441">
                  <c:v>5.4993763195260655E-7</c:v>
                </c:pt>
                <c:pt idx="4442">
                  <c:v>5.4992076877807819E-7</c:v>
                </c:pt>
                <c:pt idx="4443">
                  <c:v>5.4990390637917144E-7</c:v>
                </c:pt>
                <c:pt idx="4444">
                  <c:v>5.4988704475583866E-7</c:v>
                </c:pt>
                <c:pt idx="4445">
                  <c:v>5.498701839080322E-7</c:v>
                </c:pt>
                <c:pt idx="4446">
                  <c:v>5.4985332383570441E-7</c:v>
                </c:pt>
                <c:pt idx="4447">
                  <c:v>5.4983646453880808E-7</c:v>
                </c:pt>
                <c:pt idx="4448">
                  <c:v>5.4981960601729555E-7</c:v>
                </c:pt>
                <c:pt idx="4449">
                  <c:v>5.4980274827111886E-7</c:v>
                </c:pt>
                <c:pt idx="4450">
                  <c:v>5.4978589130023101E-7</c:v>
                </c:pt>
                <c:pt idx="4451">
                  <c:v>5.4976903510458414E-7</c:v>
                </c:pt>
                <c:pt idx="4452">
                  <c:v>5.497521796841308E-7</c:v>
                </c:pt>
                <c:pt idx="4453">
                  <c:v>5.4973532503882336E-7</c:v>
                </c:pt>
                <c:pt idx="4454">
                  <c:v>5.4971847116861439E-7</c:v>
                </c:pt>
                <c:pt idx="4455">
                  <c:v>5.4970161807345655E-7</c:v>
                </c:pt>
                <c:pt idx="4456">
                  <c:v>5.4968476575330188E-7</c:v>
                </c:pt>
                <c:pt idx="4457">
                  <c:v>5.4966791420810326E-7</c:v>
                </c:pt>
                <c:pt idx="4458">
                  <c:v>5.4965106343781306E-7</c:v>
                </c:pt>
                <c:pt idx="4459">
                  <c:v>5.4963421344238372E-7</c:v>
                </c:pt>
                <c:pt idx="4460">
                  <c:v>5.4961736422176761E-7</c:v>
                </c:pt>
                <c:pt idx="4461">
                  <c:v>5.4960051577591761E-7</c:v>
                </c:pt>
                <c:pt idx="4462">
                  <c:v>5.4958366810478575E-7</c:v>
                </c:pt>
                <c:pt idx="4463">
                  <c:v>5.4956682120832471E-7</c:v>
                </c:pt>
                <c:pt idx="4464">
                  <c:v>5.4954997508648726E-7</c:v>
                </c:pt>
                <c:pt idx="4465">
                  <c:v>5.4953312973922545E-7</c:v>
                </c:pt>
                <c:pt idx="4466">
                  <c:v>5.4951628516649214E-7</c:v>
                </c:pt>
                <c:pt idx="4467">
                  <c:v>5.4949944136823992E-7</c:v>
                </c:pt>
                <c:pt idx="4468">
                  <c:v>5.4948259834442093E-7</c:v>
                </c:pt>
                <c:pt idx="4469">
                  <c:v>5.4946575609498815E-7</c:v>
                </c:pt>
                <c:pt idx="4470">
                  <c:v>5.4944891461989372E-7</c:v>
                </c:pt>
                <c:pt idx="4471">
                  <c:v>5.4943207391909022E-7</c:v>
                </c:pt>
                <c:pt idx="4472">
                  <c:v>5.4941523399253031E-7</c:v>
                </c:pt>
                <c:pt idx="4473">
                  <c:v>5.4939839484016667E-7</c:v>
                </c:pt>
                <c:pt idx="4474">
                  <c:v>5.4938155646195143E-7</c:v>
                </c:pt>
                <c:pt idx="4475">
                  <c:v>5.4936471885783749E-7</c:v>
                </c:pt>
                <c:pt idx="4476">
                  <c:v>5.4934788202777741E-7</c:v>
                </c:pt>
                <c:pt idx="4477">
                  <c:v>5.4933104597172344E-7</c:v>
                </c:pt>
                <c:pt idx="4478">
                  <c:v>5.4931421068962835E-7</c:v>
                </c:pt>
                <c:pt idx="4479">
                  <c:v>5.4929737618144493E-7</c:v>
                </c:pt>
                <c:pt idx="4480">
                  <c:v>5.4928054244712541E-7</c:v>
                </c:pt>
                <c:pt idx="4481">
                  <c:v>5.4926370948662227E-7</c:v>
                </c:pt>
                <c:pt idx="4482">
                  <c:v>5.4924687729988849E-7</c:v>
                </c:pt>
                <c:pt idx="4483">
                  <c:v>5.4923004588687622E-7</c:v>
                </c:pt>
                <c:pt idx="4484">
                  <c:v>5.4921321524753823E-7</c:v>
                </c:pt>
                <c:pt idx="4485">
                  <c:v>5.4919638538182719E-7</c:v>
                </c:pt>
                <c:pt idx="4486">
                  <c:v>5.4917955628969557E-7</c:v>
                </c:pt>
                <c:pt idx="4487">
                  <c:v>5.4916272797109603E-7</c:v>
                </c:pt>
                <c:pt idx="4488">
                  <c:v>5.4914590042598115E-7</c:v>
                </c:pt>
                <c:pt idx="4489">
                  <c:v>5.4912907365430338E-7</c:v>
                </c:pt>
                <c:pt idx="4490">
                  <c:v>5.4911224765601571E-7</c:v>
                </c:pt>
                <c:pt idx="4491">
                  <c:v>5.490954224310704E-7</c:v>
                </c:pt>
                <c:pt idx="4492">
                  <c:v>5.4907859797942E-7</c:v>
                </c:pt>
                <c:pt idx="4493">
                  <c:v>5.490617743010173E-7</c:v>
                </c:pt>
                <c:pt idx="4494">
                  <c:v>5.4904495139581496E-7</c:v>
                </c:pt>
                <c:pt idx="4495">
                  <c:v>5.4902812926376545E-7</c:v>
                </c:pt>
                <c:pt idx="4496">
                  <c:v>5.4901130790482145E-7</c:v>
                </c:pt>
                <c:pt idx="4497">
                  <c:v>5.4899448731893572E-7</c:v>
                </c:pt>
                <c:pt idx="4498">
                  <c:v>5.4897766750606072E-7</c:v>
                </c:pt>
                <c:pt idx="4499">
                  <c:v>5.4896084846614893E-7</c:v>
                </c:pt>
                <c:pt idx="4500">
                  <c:v>5.4894403019915354E-7</c:v>
                </c:pt>
                <c:pt idx="4501">
                  <c:v>5.4892721270502679E-7</c:v>
                </c:pt>
                <c:pt idx="4502">
                  <c:v>5.4891039598372126E-7</c:v>
                </c:pt>
                <c:pt idx="4503">
                  <c:v>5.4889358003518993E-7</c:v>
                </c:pt>
                <c:pt idx="4504">
                  <c:v>5.4887676485938506E-7</c:v>
                </c:pt>
                <c:pt idx="4505">
                  <c:v>5.4885995045625942E-7</c:v>
                </c:pt>
                <c:pt idx="4506">
                  <c:v>5.4884313682576599E-7</c:v>
                </c:pt>
                <c:pt idx="4507">
                  <c:v>5.4882632396785693E-7</c:v>
                </c:pt>
                <c:pt idx="4508">
                  <c:v>5.4880951188248533E-7</c:v>
                </c:pt>
                <c:pt idx="4509">
                  <c:v>5.4879270056960364E-7</c:v>
                </c:pt>
                <c:pt idx="4510">
                  <c:v>5.4877589002916466E-7</c:v>
                </c:pt>
                <c:pt idx="4511">
                  <c:v>5.4875908026112093E-7</c:v>
                </c:pt>
                <c:pt idx="4512">
                  <c:v>5.4874227126542514E-7</c:v>
                </c:pt>
                <c:pt idx="4513">
                  <c:v>5.4872546304203027E-7</c:v>
                </c:pt>
                <c:pt idx="4514">
                  <c:v>5.4870865559088858E-7</c:v>
                </c:pt>
                <c:pt idx="4515">
                  <c:v>5.4869184891195305E-7</c:v>
                </c:pt>
                <c:pt idx="4516">
                  <c:v>5.4867504300517614E-7</c:v>
                </c:pt>
                <c:pt idx="4517">
                  <c:v>5.4865823787051074E-7</c:v>
                </c:pt>
                <c:pt idx="4518">
                  <c:v>5.4864143350790963E-7</c:v>
                </c:pt>
                <c:pt idx="4519">
                  <c:v>5.4862462991732526E-7</c:v>
                </c:pt>
                <c:pt idx="4520">
                  <c:v>5.4860782709871041E-7</c:v>
                </c:pt>
                <c:pt idx="4521">
                  <c:v>5.4859102505201807E-7</c:v>
                </c:pt>
                <c:pt idx="4522">
                  <c:v>5.4857422377720081E-7</c:v>
                </c:pt>
                <c:pt idx="4523">
                  <c:v>5.4855742327421099E-7</c:v>
                </c:pt>
                <c:pt idx="4524">
                  <c:v>5.485406235430019E-7</c:v>
                </c:pt>
                <c:pt idx="4525">
                  <c:v>5.4852382458352581E-7</c:v>
                </c:pt>
                <c:pt idx="4526">
                  <c:v>5.4850702639573558E-7</c:v>
                </c:pt>
                <c:pt idx="4527">
                  <c:v>5.4849022897958422E-7</c:v>
                </c:pt>
                <c:pt idx="4528">
                  <c:v>5.4847343233502408E-7</c:v>
                </c:pt>
                <c:pt idx="4529">
                  <c:v>5.4845663646200814E-7</c:v>
                </c:pt>
                <c:pt idx="4530">
                  <c:v>5.4843984136048919E-7</c:v>
                </c:pt>
                <c:pt idx="4531">
                  <c:v>5.4842304703041978E-7</c:v>
                </c:pt>
                <c:pt idx="4532">
                  <c:v>5.4840625347175281E-7</c:v>
                </c:pt>
                <c:pt idx="4533">
                  <c:v>5.4838946068444095E-7</c:v>
                </c:pt>
                <c:pt idx="4534">
                  <c:v>5.4837266866843708E-7</c:v>
                </c:pt>
                <c:pt idx="4535">
                  <c:v>5.4835587742369376E-7</c:v>
                </c:pt>
                <c:pt idx="4536">
                  <c:v>5.483390869501641E-7</c:v>
                </c:pt>
                <c:pt idx="4537">
                  <c:v>5.4832229724780044E-7</c:v>
                </c:pt>
                <c:pt idx="4538">
                  <c:v>5.4830550831655567E-7</c:v>
                </c:pt>
                <c:pt idx="4539">
                  <c:v>5.4828872015638299E-7</c:v>
                </c:pt>
                <c:pt idx="4540">
                  <c:v>5.4827193276723465E-7</c:v>
                </c:pt>
                <c:pt idx="4541">
                  <c:v>5.4825514614906365E-7</c:v>
                </c:pt>
                <c:pt idx="4542">
                  <c:v>5.4823836030182296E-7</c:v>
                </c:pt>
                <c:pt idx="4543">
                  <c:v>5.4822157522546526E-7</c:v>
                </c:pt>
                <c:pt idx="4544">
                  <c:v>5.4820479091994301E-7</c:v>
                </c:pt>
                <c:pt idx="4545">
                  <c:v>5.4818800738520942E-7</c:v>
                </c:pt>
                <c:pt idx="4546">
                  <c:v>5.4817122462121715E-7</c:v>
                </c:pt>
                <c:pt idx="4547">
                  <c:v>5.4815444262791888E-7</c:v>
                </c:pt>
                <c:pt idx="4548">
                  <c:v>5.4813766140526781E-7</c:v>
                </c:pt>
                <c:pt idx="4549">
                  <c:v>5.4812088095321618E-7</c:v>
                </c:pt>
                <c:pt idx="4550">
                  <c:v>5.4810410127171731E-7</c:v>
                </c:pt>
                <c:pt idx="4551">
                  <c:v>5.4808732236072397E-7</c:v>
                </c:pt>
                <c:pt idx="4552">
                  <c:v>5.4807054422018873E-7</c:v>
                </c:pt>
                <c:pt idx="4553">
                  <c:v>5.4805376685006468E-7</c:v>
                </c:pt>
                <c:pt idx="4554">
                  <c:v>5.4803699025030429E-7</c:v>
                </c:pt>
                <c:pt idx="4555">
                  <c:v>5.4802021442086096E-7</c:v>
                </c:pt>
                <c:pt idx="4556">
                  <c:v>5.4800343936168685E-7</c:v>
                </c:pt>
                <c:pt idx="4557">
                  <c:v>5.4798666507273546E-7</c:v>
                </c:pt>
                <c:pt idx="4558">
                  <c:v>5.4796989155395915E-7</c:v>
                </c:pt>
                <c:pt idx="4559">
                  <c:v>5.4795311880531092E-7</c:v>
                </c:pt>
                <c:pt idx="4560">
                  <c:v>5.4793634682674386E-7</c:v>
                </c:pt>
                <c:pt idx="4561">
                  <c:v>5.4791957561821043E-7</c:v>
                </c:pt>
                <c:pt idx="4562">
                  <c:v>5.4790280517966372E-7</c:v>
                </c:pt>
                <c:pt idx="4563">
                  <c:v>5.4788603551105673E-7</c:v>
                </c:pt>
                <c:pt idx="4564">
                  <c:v>5.4786926661234201E-7</c:v>
                </c:pt>
                <c:pt idx="4565">
                  <c:v>5.4785249848347278E-7</c:v>
                </c:pt>
                <c:pt idx="4566">
                  <c:v>5.478357311244017E-7</c:v>
                </c:pt>
                <c:pt idx="4567">
                  <c:v>5.4781896453508156E-7</c:v>
                </c:pt>
                <c:pt idx="4568">
                  <c:v>5.4780219871546533E-7</c:v>
                </c:pt>
                <c:pt idx="4569">
                  <c:v>5.4778543366550612E-7</c:v>
                </c:pt>
                <c:pt idx="4570">
                  <c:v>5.4776866938515639E-7</c:v>
                </c:pt>
                <c:pt idx="4571">
                  <c:v>5.4775190587436934E-7</c:v>
                </c:pt>
                <c:pt idx="4572">
                  <c:v>5.4773514313309796E-7</c:v>
                </c:pt>
                <c:pt idx="4573">
                  <c:v>5.4771838116129491E-7</c:v>
                </c:pt>
                <c:pt idx="4574">
                  <c:v>5.477016199589133E-7</c:v>
                </c:pt>
                <c:pt idx="4575">
                  <c:v>5.476848595259057E-7</c:v>
                </c:pt>
                <c:pt idx="4576">
                  <c:v>5.476680998622254E-7</c:v>
                </c:pt>
                <c:pt idx="4577">
                  <c:v>5.4765134096782509E-7</c:v>
                </c:pt>
                <c:pt idx="4578">
                  <c:v>5.4763458284265795E-7</c:v>
                </c:pt>
                <c:pt idx="4579">
                  <c:v>5.4761782548667647E-7</c:v>
                </c:pt>
                <c:pt idx="4580">
                  <c:v>5.4760106889983382E-7</c:v>
                </c:pt>
                <c:pt idx="4581">
                  <c:v>5.4758431308208322E-7</c:v>
                </c:pt>
                <c:pt idx="4582">
                  <c:v>5.4756755803337702E-7</c:v>
                </c:pt>
                <c:pt idx="4583">
                  <c:v>5.4755080375366843E-7</c:v>
                </c:pt>
                <c:pt idx="4584">
                  <c:v>5.4753405024291063E-7</c:v>
                </c:pt>
                <c:pt idx="4585">
                  <c:v>5.4751729750105632E-7</c:v>
                </c:pt>
                <c:pt idx="4586">
                  <c:v>5.4750054552805857E-7</c:v>
                </c:pt>
                <c:pt idx="4587">
                  <c:v>5.4748379432387017E-7</c:v>
                </c:pt>
                <c:pt idx="4588">
                  <c:v>5.4746704388844411E-7</c:v>
                </c:pt>
                <c:pt idx="4589">
                  <c:v>5.4745029422173327E-7</c:v>
                </c:pt>
                <c:pt idx="4590">
                  <c:v>5.4743354532369096E-7</c:v>
                </c:pt>
                <c:pt idx="4591">
                  <c:v>5.4741679719426975E-7</c:v>
                </c:pt>
                <c:pt idx="4592">
                  <c:v>5.4740004983342273E-7</c:v>
                </c:pt>
                <c:pt idx="4593">
                  <c:v>5.473833032411032E-7</c:v>
                </c:pt>
                <c:pt idx="4594">
                  <c:v>5.4736655741726364E-7</c:v>
                </c:pt>
                <c:pt idx="4595">
                  <c:v>5.4734981236185745E-7</c:v>
                </c:pt>
                <c:pt idx="4596">
                  <c:v>5.4733306807483719E-7</c:v>
                </c:pt>
                <c:pt idx="4597">
                  <c:v>5.4731632455615629E-7</c:v>
                </c:pt>
                <c:pt idx="4598">
                  <c:v>5.4729958180576741E-7</c:v>
                </c:pt>
                <c:pt idx="4599">
                  <c:v>5.4728283982362375E-7</c:v>
                </c:pt>
                <c:pt idx="4600">
                  <c:v>5.472660986096781E-7</c:v>
                </c:pt>
                <c:pt idx="4601">
                  <c:v>5.4724935816388354E-7</c:v>
                </c:pt>
                <c:pt idx="4602">
                  <c:v>5.4723261848619329E-7</c:v>
                </c:pt>
                <c:pt idx="4603">
                  <c:v>5.4721587957656011E-7</c:v>
                </c:pt>
                <c:pt idx="4604">
                  <c:v>5.4719914143493711E-7</c:v>
                </c:pt>
                <c:pt idx="4605">
                  <c:v>5.4718240406127748E-7</c:v>
                </c:pt>
                <c:pt idx="4606">
                  <c:v>5.4716566745553368E-7</c:v>
                </c:pt>
                <c:pt idx="4607">
                  <c:v>5.4714893161765946E-7</c:v>
                </c:pt>
                <c:pt idx="4608">
                  <c:v>5.4713219654760746E-7</c:v>
                </c:pt>
                <c:pt idx="4609">
                  <c:v>5.4711546224533059E-7</c:v>
                </c:pt>
                <c:pt idx="4610">
                  <c:v>5.4709872871078215E-7</c:v>
                </c:pt>
                <c:pt idx="4611">
                  <c:v>5.4708199594391502E-7</c:v>
                </c:pt>
                <c:pt idx="4612">
                  <c:v>5.470652639446823E-7</c:v>
                </c:pt>
                <c:pt idx="4613">
                  <c:v>5.4704853271303698E-7</c:v>
                </c:pt>
                <c:pt idx="4614">
                  <c:v>5.4703180224893226E-7</c:v>
                </c:pt>
                <c:pt idx="4615">
                  <c:v>5.4701507255232102E-7</c:v>
                </c:pt>
                <c:pt idx="4616">
                  <c:v>5.4699834362315635E-7</c:v>
                </c:pt>
                <c:pt idx="4617">
                  <c:v>5.4698161546139158E-7</c:v>
                </c:pt>
                <c:pt idx="4618">
                  <c:v>5.4696488806697947E-7</c:v>
                </c:pt>
                <c:pt idx="4619">
                  <c:v>5.4694816143987301E-7</c:v>
                </c:pt>
                <c:pt idx="4620">
                  <c:v>5.4693143558002562E-7</c:v>
                </c:pt>
                <c:pt idx="4621">
                  <c:v>5.4691471048738996E-7</c:v>
                </c:pt>
                <c:pt idx="4622">
                  <c:v>5.4689798616191946E-7</c:v>
                </c:pt>
                <c:pt idx="4623">
                  <c:v>5.468812626035671E-7</c:v>
                </c:pt>
                <c:pt idx="4624">
                  <c:v>5.4686453981228587E-7</c:v>
                </c:pt>
                <c:pt idx="4625">
                  <c:v>5.4684781778802887E-7</c:v>
                </c:pt>
                <c:pt idx="4626">
                  <c:v>5.468310965307494E-7</c:v>
                </c:pt>
                <c:pt idx="4627">
                  <c:v>5.4681437604040025E-7</c:v>
                </c:pt>
                <c:pt idx="4628">
                  <c:v>5.4679765631693481E-7</c:v>
                </c:pt>
                <c:pt idx="4629">
                  <c:v>5.467809373603061E-7</c:v>
                </c:pt>
                <c:pt idx="4630">
                  <c:v>5.4676421917046698E-7</c:v>
                </c:pt>
                <c:pt idx="4631">
                  <c:v>5.4674750174737077E-7</c:v>
                </c:pt>
                <c:pt idx="4632">
                  <c:v>5.4673078509097067E-7</c:v>
                </c:pt>
                <c:pt idx="4633">
                  <c:v>5.4671406920121966E-7</c:v>
                </c:pt>
                <c:pt idx="4634">
                  <c:v>5.4669735407807084E-7</c:v>
                </c:pt>
                <c:pt idx="4635">
                  <c:v>5.4668063972147742E-7</c:v>
                </c:pt>
                <c:pt idx="4636">
                  <c:v>5.4666392613139249E-7</c:v>
                </c:pt>
                <c:pt idx="4637">
                  <c:v>5.4664721330776915E-7</c:v>
                </c:pt>
                <c:pt idx="4638">
                  <c:v>5.466305012505608E-7</c:v>
                </c:pt>
                <c:pt idx="4639">
                  <c:v>5.4661378995972023E-7</c:v>
                </c:pt>
                <c:pt idx="4640">
                  <c:v>5.4659707943520063E-7</c:v>
                </c:pt>
                <c:pt idx="4641">
                  <c:v>5.4658036967695543E-7</c:v>
                </c:pt>
                <c:pt idx="4642">
                  <c:v>5.4656366068493729E-7</c:v>
                </c:pt>
                <c:pt idx="4643">
                  <c:v>5.4654695245909973E-7</c:v>
                </c:pt>
                <c:pt idx="4644">
                  <c:v>5.4653024499939596E-7</c:v>
                </c:pt>
                <c:pt idx="4645">
                  <c:v>5.4651353830577885E-7</c:v>
                </c:pt>
                <c:pt idx="4646">
                  <c:v>5.4649683237820172E-7</c:v>
                </c:pt>
                <c:pt idx="4647">
                  <c:v>5.4648012721661797E-7</c:v>
                </c:pt>
                <c:pt idx="4648">
                  <c:v>5.4646342282098029E-7</c:v>
                </c:pt>
                <c:pt idx="4649">
                  <c:v>5.4644671919124229E-7</c:v>
                </c:pt>
                <c:pt idx="4650">
                  <c:v>5.4643001632735696E-7</c:v>
                </c:pt>
                <c:pt idx="4651">
                  <c:v>5.464133142292773E-7</c:v>
                </c:pt>
                <c:pt idx="4652">
                  <c:v>5.4639661289695671E-7</c:v>
                </c:pt>
                <c:pt idx="4653">
                  <c:v>5.4637991233034851E-7</c:v>
                </c:pt>
                <c:pt idx="4654">
                  <c:v>5.4636321252940558E-7</c:v>
                </c:pt>
                <c:pt idx="4655">
                  <c:v>5.4634651349408143E-7</c:v>
                </c:pt>
                <c:pt idx="4656">
                  <c:v>5.4632981522432896E-7</c:v>
                </c:pt>
                <c:pt idx="4657">
                  <c:v>5.4631311772010146E-7</c:v>
                </c:pt>
                <c:pt idx="4658">
                  <c:v>5.4629642098135236E-7</c:v>
                </c:pt>
                <c:pt idx="4659">
                  <c:v>5.4627972500803453E-7</c:v>
                </c:pt>
                <c:pt idx="4660">
                  <c:v>5.462630298001016E-7</c:v>
                </c:pt>
                <c:pt idx="4661">
                  <c:v>5.4624633535750656E-7</c:v>
                </c:pt>
                <c:pt idx="4662">
                  <c:v>5.462296416802023E-7</c:v>
                </c:pt>
                <c:pt idx="4663">
                  <c:v>5.4621294876814254E-7</c:v>
                </c:pt>
                <c:pt idx="4664">
                  <c:v>5.4619625662128038E-7</c:v>
                </c:pt>
                <c:pt idx="4665">
                  <c:v>5.4617956523956881E-7</c:v>
                </c:pt>
                <c:pt idx="4666">
                  <c:v>5.4616287462296135E-7</c:v>
                </c:pt>
                <c:pt idx="4667">
                  <c:v>5.461461847714112E-7</c:v>
                </c:pt>
                <c:pt idx="4668">
                  <c:v>5.4612949568487146E-7</c:v>
                </c:pt>
                <c:pt idx="4669">
                  <c:v>5.4611280736329542E-7</c:v>
                </c:pt>
                <c:pt idx="4670">
                  <c:v>5.4609611980663663E-7</c:v>
                </c:pt>
                <c:pt idx="4671">
                  <c:v>5.4607943301484794E-7</c:v>
                </c:pt>
                <c:pt idx="4672">
                  <c:v>5.4606274698788279E-7</c:v>
                </c:pt>
                <c:pt idx="4673">
                  <c:v>5.4604606172569437E-7</c:v>
                </c:pt>
                <c:pt idx="4674">
                  <c:v>5.4602937722823598E-7</c:v>
                </c:pt>
                <c:pt idx="4675">
                  <c:v>5.4601269349546084E-7</c:v>
                </c:pt>
                <c:pt idx="4676">
                  <c:v>5.4599601052732234E-7</c:v>
                </c:pt>
                <c:pt idx="4677">
                  <c:v>5.459793283237736E-7</c:v>
                </c:pt>
                <c:pt idx="4678">
                  <c:v>5.4596264688476802E-7</c:v>
                </c:pt>
                <c:pt idx="4679">
                  <c:v>5.459459662102589E-7</c:v>
                </c:pt>
                <c:pt idx="4680">
                  <c:v>5.4592928630019946E-7</c:v>
                </c:pt>
                <c:pt idx="4681">
                  <c:v>5.459126071545431E-7</c:v>
                </c:pt>
                <c:pt idx="4682">
                  <c:v>5.4589592877324302E-7</c:v>
                </c:pt>
                <c:pt idx="4683">
                  <c:v>5.4587925115625222E-7</c:v>
                </c:pt>
                <c:pt idx="4684">
                  <c:v>5.4586257430352442E-7</c:v>
                </c:pt>
                <c:pt idx="4685">
                  <c:v>5.4584589821501294E-7</c:v>
                </c:pt>
                <c:pt idx="4686">
                  <c:v>5.4582922289067076E-7</c:v>
                </c:pt>
                <c:pt idx="4687">
                  <c:v>5.458125483304514E-7</c:v>
                </c:pt>
                <c:pt idx="4688">
                  <c:v>5.4579587453430827E-7</c:v>
                </c:pt>
                <c:pt idx="4689">
                  <c:v>5.4577920150219447E-7</c:v>
                </c:pt>
                <c:pt idx="4690">
                  <c:v>5.4576252923406331E-7</c:v>
                </c:pt>
                <c:pt idx="4691">
                  <c:v>5.4574585772986842E-7</c:v>
                </c:pt>
                <c:pt idx="4692">
                  <c:v>5.4572918698956299E-7</c:v>
                </c:pt>
                <c:pt idx="4693">
                  <c:v>5.4571251701310011E-7</c:v>
                </c:pt>
                <c:pt idx="4694">
                  <c:v>5.4569584780043342E-7</c:v>
                </c:pt>
                <c:pt idx="4695">
                  <c:v>5.4567917935151601E-7</c:v>
                </c:pt>
                <c:pt idx="4696">
                  <c:v>5.456625116663013E-7</c:v>
                </c:pt>
                <c:pt idx="4697">
                  <c:v>5.456458447447429E-7</c:v>
                </c:pt>
                <c:pt idx="4698">
                  <c:v>5.4562917858679381E-7</c:v>
                </c:pt>
                <c:pt idx="4699">
                  <c:v>5.4561251319240744E-7</c:v>
                </c:pt>
                <c:pt idx="4700">
                  <c:v>5.4559584856153741E-7</c:v>
                </c:pt>
                <c:pt idx="4701">
                  <c:v>5.4557918469413672E-7</c:v>
                </c:pt>
                <c:pt idx="4702">
                  <c:v>5.455625215901591E-7</c:v>
                </c:pt>
                <c:pt idx="4703">
                  <c:v>5.4554585924955774E-7</c:v>
                </c:pt>
                <c:pt idx="4704">
                  <c:v>5.4552919767228586E-7</c:v>
                </c:pt>
                <c:pt idx="4705">
                  <c:v>5.4551253685829696E-7</c:v>
                </c:pt>
                <c:pt idx="4706">
                  <c:v>5.4549587680754457E-7</c:v>
                </c:pt>
                <c:pt idx="4707">
                  <c:v>5.4547921751998167E-7</c:v>
                </c:pt>
                <c:pt idx="4708">
                  <c:v>5.4546255899556211E-7</c:v>
                </c:pt>
                <c:pt idx="4709">
                  <c:v>5.4544590123423919E-7</c:v>
                </c:pt>
                <c:pt idx="4710">
                  <c:v>5.454292442359659E-7</c:v>
                </c:pt>
                <c:pt idx="4711">
                  <c:v>5.4541258800069608E-7</c:v>
                </c:pt>
                <c:pt idx="4712">
                  <c:v>5.4539593252838303E-7</c:v>
                </c:pt>
                <c:pt idx="4713">
                  <c:v>5.4537927781898017E-7</c:v>
                </c:pt>
                <c:pt idx="4714">
                  <c:v>5.453626238724407E-7</c:v>
                </c:pt>
                <c:pt idx="4715">
                  <c:v>5.4534597068871824E-7</c:v>
                </c:pt>
                <c:pt idx="4716">
                  <c:v>5.45329318267766E-7</c:v>
                </c:pt>
                <c:pt idx="4717">
                  <c:v>5.453126666095375E-7</c:v>
                </c:pt>
                <c:pt idx="4718">
                  <c:v>5.4529601571398645E-7</c:v>
                </c:pt>
                <c:pt idx="4719">
                  <c:v>5.4527936558106576E-7</c:v>
                </c:pt>
                <c:pt idx="4720">
                  <c:v>5.4526271621072915E-7</c:v>
                </c:pt>
                <c:pt idx="4721">
                  <c:v>5.4524606760293024E-7</c:v>
                </c:pt>
                <c:pt idx="4722">
                  <c:v>5.4522941975762203E-7</c:v>
                </c:pt>
                <c:pt idx="4723">
                  <c:v>5.4521277267475824E-7</c:v>
                </c:pt>
                <c:pt idx="4724">
                  <c:v>5.451961263542924E-7</c:v>
                </c:pt>
                <c:pt idx="4725">
                  <c:v>5.4517948079617749E-7</c:v>
                </c:pt>
                <c:pt idx="4726">
                  <c:v>5.4516283600036736E-7</c:v>
                </c:pt>
                <c:pt idx="4727">
                  <c:v>5.4514619196681551E-7</c:v>
                </c:pt>
                <c:pt idx="4728">
                  <c:v>5.4512954869547516E-7</c:v>
                </c:pt>
                <c:pt idx="4729">
                  <c:v>5.451129061862997E-7</c:v>
                </c:pt>
                <c:pt idx="4730">
                  <c:v>5.450962644392431E-7</c:v>
                </c:pt>
                <c:pt idx="4731">
                  <c:v>5.4507962345425823E-7</c:v>
                </c:pt>
                <c:pt idx="4732">
                  <c:v>5.4506298323129882E-7</c:v>
                </c:pt>
                <c:pt idx="4733">
                  <c:v>5.450463437703186E-7</c:v>
                </c:pt>
                <c:pt idx="4734">
                  <c:v>5.4502970507127067E-7</c:v>
                </c:pt>
                <c:pt idx="4735">
                  <c:v>5.4501306713410855E-7</c:v>
                </c:pt>
                <c:pt idx="4736">
                  <c:v>5.4499642995878596E-7</c:v>
                </c:pt>
                <c:pt idx="4737">
                  <c:v>5.4497979354525612E-7</c:v>
                </c:pt>
                <c:pt idx="4738">
                  <c:v>5.4496315789347253E-7</c:v>
                </c:pt>
                <c:pt idx="4739">
                  <c:v>5.4494652300338904E-7</c:v>
                </c:pt>
                <c:pt idx="4740">
                  <c:v>5.4492988887495874E-7</c:v>
                </c:pt>
                <c:pt idx="4741">
                  <c:v>5.4491325550813515E-7</c:v>
                </c:pt>
                <c:pt idx="4742">
                  <c:v>5.4489662290287231E-7</c:v>
                </c:pt>
                <c:pt idx="4743">
                  <c:v>5.4487999105912302E-7</c:v>
                </c:pt>
                <c:pt idx="4744">
                  <c:v>5.4486335997684131E-7</c:v>
                </c:pt>
                <c:pt idx="4745">
                  <c:v>5.4484672965598059E-7</c:v>
                </c:pt>
                <c:pt idx="4746">
                  <c:v>5.4483010009649397E-7</c:v>
                </c:pt>
                <c:pt idx="4747">
                  <c:v>5.448134712983355E-7</c:v>
                </c:pt>
                <c:pt idx="4748">
                  <c:v>5.4479684326145857E-7</c:v>
                </c:pt>
                <c:pt idx="4749">
                  <c:v>5.4478021598581641E-7</c:v>
                </c:pt>
                <c:pt idx="4750">
                  <c:v>5.4476358947136284E-7</c:v>
                </c:pt>
                <c:pt idx="4751">
                  <c:v>5.4474696371805159E-7</c:v>
                </c:pt>
                <c:pt idx="4752">
                  <c:v>5.4473033872583576E-7</c:v>
                </c:pt>
                <c:pt idx="4753">
                  <c:v>5.4471371449466897E-7</c:v>
                </c:pt>
                <c:pt idx="4754">
                  <c:v>5.4469709102450528E-7</c:v>
                </c:pt>
                <c:pt idx="4755">
                  <c:v>5.4468046831529778E-7</c:v>
                </c:pt>
                <c:pt idx="4756">
                  <c:v>5.4466384636699977E-7</c:v>
                </c:pt>
                <c:pt idx="4757">
                  <c:v>5.4464722517956552E-7</c:v>
                </c:pt>
                <c:pt idx="4758">
                  <c:v>5.4463060475294802E-7</c:v>
                </c:pt>
                <c:pt idx="4759">
                  <c:v>5.4461398508710099E-7</c:v>
                </c:pt>
                <c:pt idx="4760">
                  <c:v>5.4459736618197817E-7</c:v>
                </c:pt>
                <c:pt idx="4761">
                  <c:v>5.4458074803753286E-7</c:v>
                </c:pt>
                <c:pt idx="4762">
                  <c:v>5.445641306537188E-7</c:v>
                </c:pt>
                <c:pt idx="4763">
                  <c:v>5.4454751403048982E-7</c:v>
                </c:pt>
                <c:pt idx="4764">
                  <c:v>5.4453089816779892E-7</c:v>
                </c:pt>
                <c:pt idx="4765">
                  <c:v>5.4451428306560024E-7</c:v>
                </c:pt>
                <c:pt idx="4766">
                  <c:v>5.4449766872384709E-7</c:v>
                </c:pt>
                <c:pt idx="4767">
                  <c:v>5.444810551424931E-7</c:v>
                </c:pt>
                <c:pt idx="4768">
                  <c:v>5.4446444232149169E-7</c:v>
                </c:pt>
                <c:pt idx="4769">
                  <c:v>5.4444783026079689E-7</c:v>
                </c:pt>
                <c:pt idx="4770">
                  <c:v>5.4443121896036192E-7</c:v>
                </c:pt>
                <c:pt idx="4771">
                  <c:v>5.4441460842014049E-7</c:v>
                </c:pt>
                <c:pt idx="4772">
                  <c:v>5.4439799864008657E-7</c:v>
                </c:pt>
                <c:pt idx="4773">
                  <c:v>5.4438138962015313E-7</c:v>
                </c:pt>
                <c:pt idx="4774">
                  <c:v>5.4436478136029422E-7</c:v>
                </c:pt>
                <c:pt idx="4775">
                  <c:v>5.4434817386046357E-7</c:v>
                </c:pt>
                <c:pt idx="4776">
                  <c:v>5.443315671206145E-7</c:v>
                </c:pt>
                <c:pt idx="4777">
                  <c:v>5.4431496114070073E-7</c:v>
                </c:pt>
                <c:pt idx="4778">
                  <c:v>5.4429835592067599E-7</c:v>
                </c:pt>
                <c:pt idx="4779">
                  <c:v>5.442817514604937E-7</c:v>
                </c:pt>
                <c:pt idx="4780">
                  <c:v>5.4426514776010758E-7</c:v>
                </c:pt>
                <c:pt idx="4781">
                  <c:v>5.4424854481947148E-7</c:v>
                </c:pt>
                <c:pt idx="4782">
                  <c:v>5.4423194263853881E-7</c:v>
                </c:pt>
                <c:pt idx="4783">
                  <c:v>5.4421534121726329E-7</c:v>
                </c:pt>
                <c:pt idx="4784">
                  <c:v>5.4419874055559877E-7</c:v>
                </c:pt>
                <c:pt idx="4785">
                  <c:v>5.4418214065349865E-7</c:v>
                </c:pt>
                <c:pt idx="4786">
                  <c:v>5.4416554151091678E-7</c:v>
                </c:pt>
                <c:pt idx="4787">
                  <c:v>5.4414894312780646E-7</c:v>
                </c:pt>
                <c:pt idx="4788">
                  <c:v>5.4413234550412195E-7</c:v>
                </c:pt>
                <c:pt idx="4789">
                  <c:v>5.4411574863981625E-7</c:v>
                </c:pt>
                <c:pt idx="4790">
                  <c:v>5.4409915253484371E-7</c:v>
                </c:pt>
                <c:pt idx="4791">
                  <c:v>5.4408255718915744E-7</c:v>
                </c:pt>
                <c:pt idx="4792">
                  <c:v>5.4406596260271147E-7</c:v>
                </c:pt>
                <c:pt idx="4793">
                  <c:v>5.4404936877545945E-7</c:v>
                </c:pt>
                <c:pt idx="4794">
                  <c:v>5.4403277570735487E-7</c:v>
                </c:pt>
                <c:pt idx="4795">
                  <c:v>5.440161833983516E-7</c:v>
                </c:pt>
                <c:pt idx="4796">
                  <c:v>5.4399959184840334E-7</c:v>
                </c:pt>
                <c:pt idx="4797">
                  <c:v>5.4398300105746384E-7</c:v>
                </c:pt>
                <c:pt idx="4798">
                  <c:v>5.439664110254865E-7</c:v>
                </c:pt>
                <c:pt idx="4799">
                  <c:v>5.4394982175242549E-7</c:v>
                </c:pt>
                <c:pt idx="4800">
                  <c:v>5.43933233238234E-7</c:v>
                </c:pt>
                <c:pt idx="4801">
                  <c:v>5.4391664548286608E-7</c:v>
                </c:pt>
                <c:pt idx="4802">
                  <c:v>5.4390005848627547E-7</c:v>
                </c:pt>
                <c:pt idx="4803">
                  <c:v>5.4388347224841578E-7</c:v>
                </c:pt>
                <c:pt idx="4804">
                  <c:v>5.4386688676924064E-7</c:v>
                </c:pt>
                <c:pt idx="4805">
                  <c:v>5.438503020487041E-7</c:v>
                </c:pt>
                <c:pt idx="4806">
                  <c:v>5.4383371808675958E-7</c:v>
                </c:pt>
                <c:pt idx="4807">
                  <c:v>5.4381713488336112E-7</c:v>
                </c:pt>
                <c:pt idx="4808">
                  <c:v>5.4380055243846192E-7</c:v>
                </c:pt>
                <c:pt idx="4809">
                  <c:v>5.4378397075201646E-7</c:v>
                </c:pt>
                <c:pt idx="4810">
                  <c:v>5.4376738982397783E-7</c:v>
                </c:pt>
                <c:pt idx="4811">
                  <c:v>5.4375080965430019E-7</c:v>
                </c:pt>
                <c:pt idx="4812">
                  <c:v>5.4373423024293694E-7</c:v>
                </c:pt>
                <c:pt idx="4813">
                  <c:v>5.4371765158984214E-7</c:v>
                </c:pt>
                <c:pt idx="4814">
                  <c:v>5.4370107369496973E-7</c:v>
                </c:pt>
                <c:pt idx="4815">
                  <c:v>5.4368449655827292E-7</c:v>
                </c:pt>
                <c:pt idx="4816">
                  <c:v>5.4366792017970574E-7</c:v>
                </c:pt>
                <c:pt idx="4817">
                  <c:v>5.4365134455922214E-7</c:v>
                </c:pt>
                <c:pt idx="4818">
                  <c:v>5.4363476969677586E-7</c:v>
                </c:pt>
                <c:pt idx="4819">
                  <c:v>5.436181955923203E-7</c:v>
                </c:pt>
                <c:pt idx="4820">
                  <c:v>5.4360162224580973E-7</c:v>
                </c:pt>
                <c:pt idx="4821">
                  <c:v>5.4358504965719746E-7</c:v>
                </c:pt>
                <c:pt idx="4822">
                  <c:v>5.4356847782643763E-7</c:v>
                </c:pt>
                <c:pt idx="4823">
                  <c:v>5.4355190675348398E-7</c:v>
                </c:pt>
                <c:pt idx="4824">
                  <c:v>5.4353533643829014E-7</c:v>
                </c:pt>
                <c:pt idx="4825">
                  <c:v>5.4351876688081004E-7</c:v>
                </c:pt>
                <c:pt idx="4826">
                  <c:v>5.4350219808099773E-7</c:v>
                </c:pt>
                <c:pt idx="4827">
                  <c:v>5.4348563003880643E-7</c:v>
                </c:pt>
                <c:pt idx="4828">
                  <c:v>5.4346906275419059E-7</c:v>
                </c:pt>
                <c:pt idx="4829">
                  <c:v>5.4345249622710342E-7</c:v>
                </c:pt>
                <c:pt idx="4830">
                  <c:v>5.4343593045749918E-7</c:v>
                </c:pt>
                <c:pt idx="4831">
                  <c:v>5.4341936544533149E-7</c:v>
                </c:pt>
                <c:pt idx="4832">
                  <c:v>5.4340280119055431E-7</c:v>
                </c:pt>
                <c:pt idx="4833">
                  <c:v>5.4338623769312124E-7</c:v>
                </c:pt>
                <c:pt idx="4834">
                  <c:v>5.4336967495298624E-7</c:v>
                </c:pt>
                <c:pt idx="4835">
                  <c:v>5.4335311297010325E-7</c:v>
                </c:pt>
                <c:pt idx="4836">
                  <c:v>5.43336551744426E-7</c:v>
                </c:pt>
                <c:pt idx="4837">
                  <c:v>5.4331999127590822E-7</c:v>
                </c:pt>
                <c:pt idx="4838">
                  <c:v>5.4330343156450416E-7</c:v>
                </c:pt>
                <c:pt idx="4839">
                  <c:v>5.4328687261016714E-7</c:v>
                </c:pt>
                <c:pt idx="4840">
                  <c:v>5.4327031441285153E-7</c:v>
                </c:pt>
                <c:pt idx="4841">
                  <c:v>5.4325375697251084E-7</c:v>
                </c:pt>
                <c:pt idx="4842">
                  <c:v>5.432372002890988E-7</c:v>
                </c:pt>
                <c:pt idx="4843">
                  <c:v>5.4322064436256956E-7</c:v>
                </c:pt>
                <c:pt idx="4844">
                  <c:v>5.4320408919287698E-7</c:v>
                </c:pt>
                <c:pt idx="4845">
                  <c:v>5.4318753477997476E-7</c:v>
                </c:pt>
                <c:pt idx="4846">
                  <c:v>5.4317098112381697E-7</c:v>
                </c:pt>
                <c:pt idx="4847">
                  <c:v>5.4315442822435744E-7</c:v>
                </c:pt>
                <c:pt idx="4848">
                  <c:v>5.4313787608154979E-7</c:v>
                </c:pt>
                <c:pt idx="4849">
                  <c:v>5.431213246953484E-7</c:v>
                </c:pt>
                <c:pt idx="4850">
                  <c:v>5.4310477406570667E-7</c:v>
                </c:pt>
                <c:pt idx="4851">
                  <c:v>5.4308822419257886E-7</c:v>
                </c:pt>
                <c:pt idx="4852">
                  <c:v>5.430716750759185E-7</c:v>
                </c:pt>
                <c:pt idx="4853">
                  <c:v>5.4305512671567984E-7</c:v>
                </c:pt>
                <c:pt idx="4854">
                  <c:v>5.4303857911181651E-7</c:v>
                </c:pt>
                <c:pt idx="4855">
                  <c:v>5.4302203226428245E-7</c:v>
                </c:pt>
                <c:pt idx="4856">
                  <c:v>5.4300548617303192E-7</c:v>
                </c:pt>
                <c:pt idx="4857">
                  <c:v>5.4298894083801833E-7</c:v>
                </c:pt>
                <c:pt idx="4858">
                  <c:v>5.4297239625919606E-7</c:v>
                </c:pt>
                <c:pt idx="4859">
                  <c:v>5.4295585243651862E-7</c:v>
                </c:pt>
                <c:pt idx="4860">
                  <c:v>5.4293930936994005E-7</c:v>
                </c:pt>
                <c:pt idx="4861">
                  <c:v>5.4292276705941452E-7</c:v>
                </c:pt>
                <c:pt idx="4862">
                  <c:v>5.4290622550489585E-7</c:v>
                </c:pt>
                <c:pt idx="4863">
                  <c:v>5.4288968470633768E-7</c:v>
                </c:pt>
                <c:pt idx="4864">
                  <c:v>5.4287314466369437E-7</c:v>
                </c:pt>
                <c:pt idx="4865">
                  <c:v>5.4285660537691934E-7</c:v>
                </c:pt>
                <c:pt idx="4866">
                  <c:v>5.4284006684596705E-7</c:v>
                </c:pt>
                <c:pt idx="4867">
                  <c:v>5.4282352907079134E-7</c:v>
                </c:pt>
                <c:pt idx="4868">
                  <c:v>5.4280699205134594E-7</c:v>
                </c:pt>
                <c:pt idx="4869">
                  <c:v>5.427904557875848E-7</c:v>
                </c:pt>
                <c:pt idx="4870">
                  <c:v>5.4277392027946228E-7</c:v>
                </c:pt>
                <c:pt idx="4871">
                  <c:v>5.4275738552693191E-7</c:v>
                </c:pt>
                <c:pt idx="4872">
                  <c:v>5.4274085152994803E-7</c:v>
                </c:pt>
                <c:pt idx="4873">
                  <c:v>5.427243182884643E-7</c:v>
                </c:pt>
                <c:pt idx="4874">
                  <c:v>5.4270778580243474E-7</c:v>
                </c:pt>
                <c:pt idx="4875">
                  <c:v>5.4269125407181319E-7</c:v>
                </c:pt>
                <c:pt idx="4876">
                  <c:v>5.4267472309655414E-7</c:v>
                </c:pt>
                <c:pt idx="4877">
                  <c:v>5.4265819287661099E-7</c:v>
                </c:pt>
                <c:pt idx="4878">
                  <c:v>5.42641663411938E-7</c:v>
                </c:pt>
                <c:pt idx="4879">
                  <c:v>5.4262513470248943E-7</c:v>
                </c:pt>
                <c:pt idx="4880">
                  <c:v>5.426086067482187E-7</c:v>
                </c:pt>
                <c:pt idx="4881">
                  <c:v>5.4259207954908007E-7</c:v>
                </c:pt>
                <c:pt idx="4882">
                  <c:v>5.4257555310502779E-7</c:v>
                </c:pt>
                <c:pt idx="4883">
                  <c:v>5.425590274160156E-7</c:v>
                </c:pt>
                <c:pt idx="4884">
                  <c:v>5.4254250248199733E-7</c:v>
                </c:pt>
                <c:pt idx="4885">
                  <c:v>5.4252597830292746E-7</c:v>
                </c:pt>
                <c:pt idx="4886">
                  <c:v>5.425094548787595E-7</c:v>
                </c:pt>
                <c:pt idx="4887">
                  <c:v>5.4249293220944772E-7</c:v>
                </c:pt>
                <c:pt idx="4888">
                  <c:v>5.4247641029494637E-7</c:v>
                </c:pt>
                <c:pt idx="4889">
                  <c:v>5.4245988913520898E-7</c:v>
                </c:pt>
                <c:pt idx="4890">
                  <c:v>5.424433687301898E-7</c:v>
                </c:pt>
                <c:pt idx="4891">
                  <c:v>5.424268490798432E-7</c:v>
                </c:pt>
                <c:pt idx="4892">
                  <c:v>5.4241033018412271E-7</c:v>
                </c:pt>
                <c:pt idx="4893">
                  <c:v>5.4239381204298267E-7</c:v>
                </c:pt>
                <c:pt idx="4894">
                  <c:v>5.4237729465637705E-7</c:v>
                </c:pt>
                <c:pt idx="4895">
                  <c:v>5.4236077802425978E-7</c:v>
                </c:pt>
                <c:pt idx="4896">
                  <c:v>5.423442621465849E-7</c:v>
                </c:pt>
                <c:pt idx="4897">
                  <c:v>5.4232774702330669E-7</c:v>
                </c:pt>
                <c:pt idx="4898">
                  <c:v>5.4231123265437897E-7</c:v>
                </c:pt>
                <c:pt idx="4899">
                  <c:v>5.422947190397559E-7</c:v>
                </c:pt>
                <c:pt idx="4900">
                  <c:v>5.4227820617939174E-7</c:v>
                </c:pt>
                <c:pt idx="4901">
                  <c:v>5.4226169407324012E-7</c:v>
                </c:pt>
                <c:pt idx="4902">
                  <c:v>5.422451827212554E-7</c:v>
                </c:pt>
                <c:pt idx="4903">
                  <c:v>5.4222867212339185E-7</c:v>
                </c:pt>
                <c:pt idx="4904">
                  <c:v>5.4221216227960318E-7</c:v>
                </c:pt>
                <c:pt idx="4905">
                  <c:v>5.4219565318984346E-7</c:v>
                </c:pt>
                <c:pt idx="4906">
                  <c:v>5.4217914485406715E-7</c:v>
                </c:pt>
                <c:pt idx="4907">
                  <c:v>5.4216263727222778E-7</c:v>
                </c:pt>
                <c:pt idx="4908">
                  <c:v>5.4214613044427991E-7</c:v>
                </c:pt>
                <c:pt idx="4909">
                  <c:v>5.421296243701776E-7</c:v>
                </c:pt>
                <c:pt idx="4910">
                  <c:v>5.4211311904987458E-7</c:v>
                </c:pt>
                <c:pt idx="4911">
                  <c:v>5.4209661448332522E-7</c:v>
                </c:pt>
                <c:pt idx="4912">
                  <c:v>5.4208011067048388E-7</c:v>
                </c:pt>
                <c:pt idx="4913">
                  <c:v>5.4206360761130419E-7</c:v>
                </c:pt>
                <c:pt idx="4914">
                  <c:v>5.4204710530574051E-7</c:v>
                </c:pt>
                <c:pt idx="4915">
                  <c:v>5.4203060375374699E-7</c:v>
                </c:pt>
                <c:pt idx="4916">
                  <c:v>5.4201410295527748E-7</c:v>
                </c:pt>
                <c:pt idx="4917">
                  <c:v>5.4199760291028634E-7</c:v>
                </c:pt>
                <c:pt idx="4918">
                  <c:v>5.4198110361872783E-7</c:v>
                </c:pt>
                <c:pt idx="4919">
                  <c:v>5.4196460508055568E-7</c:v>
                </c:pt>
                <c:pt idx="4920">
                  <c:v>5.4194810729572416E-7</c:v>
                </c:pt>
                <c:pt idx="4921">
                  <c:v>5.4193161026418772E-7</c:v>
                </c:pt>
                <c:pt idx="4922">
                  <c:v>5.4191511398590011E-7</c:v>
                </c:pt>
                <c:pt idx="4923">
                  <c:v>5.4189861846081569E-7</c:v>
                </c:pt>
                <c:pt idx="4924">
                  <c:v>5.4188212368888862E-7</c:v>
                </c:pt>
                <c:pt idx="4925">
                  <c:v>5.4186562967007304E-7</c:v>
                </c:pt>
                <c:pt idx="4926">
                  <c:v>5.418491364043228E-7</c:v>
                </c:pt>
                <c:pt idx="4927">
                  <c:v>5.4183264389159247E-7</c:v>
                </c:pt>
                <c:pt idx="4928">
                  <c:v>5.418161521318359E-7</c:v>
                </c:pt>
                <c:pt idx="4929">
                  <c:v>5.4179966112500733E-7</c:v>
                </c:pt>
                <c:pt idx="4930">
                  <c:v>5.4178317087106124E-7</c:v>
                </c:pt>
                <c:pt idx="4931">
                  <c:v>5.4176668136995137E-7</c:v>
                </c:pt>
                <c:pt idx="4932">
                  <c:v>5.4175019262163197E-7</c:v>
                </c:pt>
                <c:pt idx="4933">
                  <c:v>5.4173370462605763E-7</c:v>
                </c:pt>
                <c:pt idx="4934">
                  <c:v>5.4171721738318195E-7</c:v>
                </c:pt>
                <c:pt idx="4935">
                  <c:v>5.4170073089295954E-7</c:v>
                </c:pt>
                <c:pt idx="4936">
                  <c:v>5.4168424515534453E-7</c:v>
                </c:pt>
                <c:pt idx="4937">
                  <c:v>5.4166776017029087E-7</c:v>
                </c:pt>
                <c:pt idx="4938">
                  <c:v>5.4165127593775283E-7</c:v>
                </c:pt>
                <c:pt idx="4939">
                  <c:v>5.4163479245768486E-7</c:v>
                </c:pt>
                <c:pt idx="4940">
                  <c:v>5.4161830973004082E-7</c:v>
                </c:pt>
                <c:pt idx="4941">
                  <c:v>5.4160182775477506E-7</c:v>
                </c:pt>
                <c:pt idx="4942">
                  <c:v>5.4158534653184206E-7</c:v>
                </c:pt>
                <c:pt idx="4943">
                  <c:v>5.4156886606119555E-7</c:v>
                </c:pt>
                <c:pt idx="4944">
                  <c:v>5.4155238634278989E-7</c:v>
                </c:pt>
                <c:pt idx="4945">
                  <c:v>5.4153590737657978E-7</c:v>
                </c:pt>
                <c:pt idx="4946">
                  <c:v>5.4151942916251893E-7</c:v>
                </c:pt>
                <c:pt idx="4947">
                  <c:v>5.415029517005615E-7</c:v>
                </c:pt>
                <c:pt idx="4948">
                  <c:v>5.4148647499066208E-7</c:v>
                </c:pt>
                <c:pt idx="4949">
                  <c:v>5.414699990327746E-7</c:v>
                </c:pt>
                <c:pt idx="4950">
                  <c:v>5.4145352382685344E-7</c:v>
                </c:pt>
                <c:pt idx="4951">
                  <c:v>5.4143704937285305E-7</c:v>
                </c:pt>
                <c:pt idx="4952">
                  <c:v>5.4142057567072718E-7</c:v>
                </c:pt>
                <c:pt idx="4953">
                  <c:v>5.4140410272043039E-7</c:v>
                </c:pt>
                <c:pt idx="4954">
                  <c:v>5.4138763052191707E-7</c:v>
                </c:pt>
                <c:pt idx="4955">
                  <c:v>5.4137115907514115E-7</c:v>
                </c:pt>
                <c:pt idx="4956">
                  <c:v>5.413546883800572E-7</c:v>
                </c:pt>
                <c:pt idx="4957">
                  <c:v>5.4133821843661938E-7</c:v>
                </c:pt>
                <c:pt idx="4958">
                  <c:v>5.4132174924478164E-7</c:v>
                </c:pt>
                <c:pt idx="4959">
                  <c:v>5.4130528080449855E-7</c:v>
                </c:pt>
                <c:pt idx="4960">
                  <c:v>5.4128881311572448E-7</c:v>
                </c:pt>
                <c:pt idx="4961">
                  <c:v>5.4127234617841337E-7</c:v>
                </c:pt>
                <c:pt idx="4962">
                  <c:v>5.4125587999251969E-7</c:v>
                </c:pt>
                <c:pt idx="4963">
                  <c:v>5.4123941455799792E-7</c:v>
                </c:pt>
                <c:pt idx="4964">
                  <c:v>5.41222949874802E-7</c:v>
                </c:pt>
                <c:pt idx="4965">
                  <c:v>5.4120648594288639E-7</c:v>
                </c:pt>
                <c:pt idx="4966">
                  <c:v>5.4119002276220547E-7</c:v>
                </c:pt>
                <c:pt idx="4967">
                  <c:v>5.4117356033271339E-7</c:v>
                </c:pt>
                <c:pt idx="4968">
                  <c:v>5.4115709865436442E-7</c:v>
                </c:pt>
                <c:pt idx="4969">
                  <c:v>5.4114063772711311E-7</c:v>
                </c:pt>
                <c:pt idx="4970">
                  <c:v>5.4112417755091333E-7</c:v>
                </c:pt>
                <c:pt idx="4971">
                  <c:v>5.4110771812571974E-7</c:v>
                </c:pt>
                <c:pt idx="4972">
                  <c:v>5.4109125945148672E-7</c:v>
                </c:pt>
                <c:pt idx="4973">
                  <c:v>5.410748015281682E-7</c:v>
                </c:pt>
                <c:pt idx="4974">
                  <c:v>5.4105834435571877E-7</c:v>
                </c:pt>
                <c:pt idx="4975">
                  <c:v>5.4104188793409289E-7</c:v>
                </c:pt>
                <c:pt idx="4976">
                  <c:v>5.4102543226324452E-7</c:v>
                </c:pt>
                <c:pt idx="4977">
                  <c:v>5.4100897734312843E-7</c:v>
                </c:pt>
                <c:pt idx="4978">
                  <c:v>5.4099252317369869E-7</c:v>
                </c:pt>
                <c:pt idx="4979">
                  <c:v>5.4097606975490943E-7</c:v>
                </c:pt>
                <c:pt idx="4980">
                  <c:v>5.4095961708671524E-7</c:v>
                </c:pt>
                <c:pt idx="4981">
                  <c:v>5.409431651690706E-7</c:v>
                </c:pt>
                <c:pt idx="4982">
                  <c:v>5.4092671400192955E-7</c:v>
                </c:pt>
                <c:pt idx="4983">
                  <c:v>5.4091026358524655E-7</c:v>
                </c:pt>
                <c:pt idx="4984">
                  <c:v>5.4089381391897631E-7</c:v>
                </c:pt>
                <c:pt idx="4985">
                  <c:v>5.4087736500307254E-7</c:v>
                </c:pt>
                <c:pt idx="4986">
                  <c:v>5.4086091683749004E-7</c:v>
                </c:pt>
                <c:pt idx="4987">
                  <c:v>5.4084446942218317E-7</c:v>
                </c:pt>
                <c:pt idx="4988">
                  <c:v>5.408280227571063E-7</c:v>
                </c:pt>
                <c:pt idx="4989">
                  <c:v>5.4081157684221347E-7</c:v>
                </c:pt>
                <c:pt idx="4990">
                  <c:v>5.4079513167745959E-7</c:v>
                </c:pt>
                <c:pt idx="4991">
                  <c:v>5.4077868726279849E-7</c:v>
                </c:pt>
                <c:pt idx="4992">
                  <c:v>5.4076224359818474E-7</c:v>
                </c:pt>
                <c:pt idx="4993">
                  <c:v>5.4074580068357314E-7</c:v>
                </c:pt>
                <c:pt idx="4994">
                  <c:v>5.4072935851891742E-7</c:v>
                </c:pt>
                <c:pt idx="4995">
                  <c:v>5.4071291710417226E-7</c:v>
                </c:pt>
                <c:pt idx="4996">
                  <c:v>5.4069647643929235E-7</c:v>
                </c:pt>
                <c:pt idx="4997">
                  <c:v>5.4068003652423162E-7</c:v>
                </c:pt>
                <c:pt idx="4998">
                  <c:v>5.4066359735894498E-7</c:v>
                </c:pt>
                <c:pt idx="4999">
                  <c:v>5.4064715894338636E-7</c:v>
                </c:pt>
                <c:pt idx="5000">
                  <c:v>5.4063072127751024E-7</c:v>
                </c:pt>
                <c:pt idx="5001">
                  <c:v>5.406142843612712E-7</c:v>
                </c:pt>
                <c:pt idx="5002">
                  <c:v>5.405978481946237E-7</c:v>
                </c:pt>
                <c:pt idx="5003">
                  <c:v>5.4058141277752201E-7</c:v>
                </c:pt>
                <c:pt idx="5004">
                  <c:v>5.4056497810992039E-7</c:v>
                </c:pt>
                <c:pt idx="5005">
                  <c:v>5.4054854419177384E-7</c:v>
                </c:pt>
                <c:pt idx="5006">
                  <c:v>5.405321110230363E-7</c:v>
                </c:pt>
                <c:pt idx="5007">
                  <c:v>5.4051567860366224E-7</c:v>
                </c:pt>
                <c:pt idx="5008">
                  <c:v>5.4049924693360635E-7</c:v>
                </c:pt>
                <c:pt idx="5009">
                  <c:v>5.40482816012823E-7</c:v>
                </c:pt>
                <c:pt idx="5010">
                  <c:v>5.4046638584126644E-7</c:v>
                </c:pt>
                <c:pt idx="5011">
                  <c:v>5.4044995641889125E-7</c:v>
                </c:pt>
                <c:pt idx="5012">
                  <c:v>5.404335277456518E-7</c:v>
                </c:pt>
                <c:pt idx="5013">
                  <c:v>5.4041709982150266E-7</c:v>
                </c:pt>
                <c:pt idx="5014">
                  <c:v>5.4040067264639832E-7</c:v>
                </c:pt>
                <c:pt idx="5015">
                  <c:v>5.4038424622029312E-7</c:v>
                </c:pt>
                <c:pt idx="5016">
                  <c:v>5.4036782054314145E-7</c:v>
                </c:pt>
                <c:pt idx="5017">
                  <c:v>5.4035139561489819E-7</c:v>
                </c:pt>
                <c:pt idx="5018">
                  <c:v>5.4033497143551729E-7</c:v>
                </c:pt>
                <c:pt idx="5019">
                  <c:v>5.4031854800495364E-7</c:v>
                </c:pt>
                <c:pt idx="5020">
                  <c:v>5.4030212532316162E-7</c:v>
                </c:pt>
                <c:pt idx="5021">
                  <c:v>5.4028570339009537E-7</c:v>
                </c:pt>
                <c:pt idx="5022">
                  <c:v>5.4026928220570968E-7</c:v>
                </c:pt>
                <c:pt idx="5023">
                  <c:v>5.4025286176995923E-7</c:v>
                </c:pt>
                <c:pt idx="5024">
                  <c:v>5.4023644208279809E-7</c:v>
                </c:pt>
                <c:pt idx="5025">
                  <c:v>5.4022002314418092E-7</c:v>
                </c:pt>
                <c:pt idx="5026">
                  <c:v>5.4020360495406253E-7</c:v>
                </c:pt>
                <c:pt idx="5027">
                  <c:v>5.4018718751239695E-7</c:v>
                </c:pt>
                <c:pt idx="5028">
                  <c:v>5.4017077081913887E-7</c:v>
                </c:pt>
                <c:pt idx="5029">
                  <c:v>5.4015435487424298E-7</c:v>
                </c:pt>
                <c:pt idx="5030">
                  <c:v>5.4013793967766363E-7</c:v>
                </c:pt>
                <c:pt idx="5031">
                  <c:v>5.4012152522935521E-7</c:v>
                </c:pt>
                <c:pt idx="5032">
                  <c:v>5.401051115292726E-7</c:v>
                </c:pt>
                <c:pt idx="5033">
                  <c:v>5.4008869857736985E-7</c:v>
                </c:pt>
                <c:pt idx="5034">
                  <c:v>5.4007228637360185E-7</c:v>
                </c:pt>
                <c:pt idx="5035">
                  <c:v>5.4005587491792309E-7</c:v>
                </c:pt>
                <c:pt idx="5036">
                  <c:v>5.4003946421028792E-7</c:v>
                </c:pt>
                <c:pt idx="5037">
                  <c:v>5.4002305425065103E-7</c:v>
                </c:pt>
                <c:pt idx="5038">
                  <c:v>5.400066450389671E-7</c:v>
                </c:pt>
                <c:pt idx="5039">
                  <c:v>5.3999023657519018E-7</c:v>
                </c:pt>
                <c:pt idx="5040">
                  <c:v>5.3997382885927548E-7</c:v>
                </c:pt>
                <c:pt idx="5041">
                  <c:v>5.3995742189117717E-7</c:v>
                </c:pt>
                <c:pt idx="5042">
                  <c:v>5.399410156708497E-7</c:v>
                </c:pt>
                <c:pt idx="5043">
                  <c:v>5.3992461019824777E-7</c:v>
                </c:pt>
                <c:pt idx="5044">
                  <c:v>5.3990820547332616E-7</c:v>
                </c:pt>
                <c:pt idx="5045">
                  <c:v>5.3989180149603914E-7</c:v>
                </c:pt>
                <c:pt idx="5046">
                  <c:v>5.3987539826634127E-7</c:v>
                </c:pt>
                <c:pt idx="5047">
                  <c:v>5.3985899578418747E-7</c:v>
                </c:pt>
                <c:pt idx="5048">
                  <c:v>5.3984259404953187E-7</c:v>
                </c:pt>
                <c:pt idx="5049">
                  <c:v>5.3982619306232918E-7</c:v>
                </c:pt>
                <c:pt idx="5050">
                  <c:v>5.3980979282253437E-7</c:v>
                </c:pt>
                <c:pt idx="5051">
                  <c:v>5.3979339333010162E-7</c:v>
                </c:pt>
                <c:pt idx="5052">
                  <c:v>5.397769945849855E-7</c:v>
                </c:pt>
                <c:pt idx="5053">
                  <c:v>5.397605965871409E-7</c:v>
                </c:pt>
                <c:pt idx="5054">
                  <c:v>5.3974419933652209E-7</c:v>
                </c:pt>
                <c:pt idx="5055">
                  <c:v>5.3972780283308374E-7</c:v>
                </c:pt>
                <c:pt idx="5056">
                  <c:v>5.3971140707678076E-7</c:v>
                </c:pt>
                <c:pt idx="5057">
                  <c:v>5.396950120675674E-7</c:v>
                </c:pt>
                <c:pt idx="5058">
                  <c:v>5.3967861780539835E-7</c:v>
                </c:pt>
                <c:pt idx="5059">
                  <c:v>5.396622242902285E-7</c:v>
                </c:pt>
                <c:pt idx="5060">
                  <c:v>5.3964583152201202E-7</c:v>
                </c:pt>
                <c:pt idx="5061">
                  <c:v>5.3962943950070399E-7</c:v>
                </c:pt>
                <c:pt idx="5062">
                  <c:v>5.3961304822625859E-7</c:v>
                </c:pt>
                <c:pt idx="5063">
                  <c:v>5.3959665769863091E-7</c:v>
                </c:pt>
                <c:pt idx="5064">
                  <c:v>5.3958026791777521E-7</c:v>
                </c:pt>
                <c:pt idx="5065">
                  <c:v>5.3956387888364619E-7</c:v>
                </c:pt>
                <c:pt idx="5066">
                  <c:v>5.3954749059619852E-7</c:v>
                </c:pt>
                <c:pt idx="5067">
                  <c:v>5.3953110305538711E-7</c:v>
                </c:pt>
                <c:pt idx="5068">
                  <c:v>5.3951471626116609E-7</c:v>
                </c:pt>
                <c:pt idx="5069">
                  <c:v>5.3949833021349048E-7</c:v>
                </c:pt>
                <c:pt idx="5070">
                  <c:v>5.3948194491231496E-7</c:v>
                </c:pt>
                <c:pt idx="5071">
                  <c:v>5.394655603575939E-7</c:v>
                </c:pt>
                <c:pt idx="5072">
                  <c:v>5.394491765492824E-7</c:v>
                </c:pt>
                <c:pt idx="5073">
                  <c:v>5.3943279348733461E-7</c:v>
                </c:pt>
                <c:pt idx="5074">
                  <c:v>5.3941641117170554E-7</c:v>
                </c:pt>
                <c:pt idx="5075">
                  <c:v>5.3940002960234966E-7</c:v>
                </c:pt>
                <c:pt idx="5076">
                  <c:v>5.3938364877922198E-7</c:v>
                </c:pt>
                <c:pt idx="5077">
                  <c:v>5.3936726870227664E-7</c:v>
                </c:pt>
                <c:pt idx="5078">
                  <c:v>5.3935088937146865E-7</c:v>
                </c:pt>
                <c:pt idx="5079">
                  <c:v>5.393345107867529E-7</c:v>
                </c:pt>
                <c:pt idx="5080">
                  <c:v>5.3931813294808354E-7</c:v>
                </c:pt>
                <c:pt idx="5081">
                  <c:v>5.3930175585541569E-7</c:v>
                </c:pt>
                <c:pt idx="5082">
                  <c:v>5.3928537950870414E-7</c:v>
                </c:pt>
                <c:pt idx="5083">
                  <c:v>5.3926900390790303E-7</c:v>
                </c:pt>
                <c:pt idx="5084">
                  <c:v>5.3925262905296759E-7</c:v>
                </c:pt>
                <c:pt idx="5085">
                  <c:v>5.3923625494385249E-7</c:v>
                </c:pt>
                <c:pt idx="5086">
                  <c:v>5.3921988158051189E-7</c:v>
                </c:pt>
                <c:pt idx="5087">
                  <c:v>5.39203508962901E-7</c:v>
                </c:pt>
                <c:pt idx="5088">
                  <c:v>5.3918713709097461E-7</c:v>
                </c:pt>
                <c:pt idx="5089">
                  <c:v>5.3917076596468709E-7</c:v>
                </c:pt>
                <c:pt idx="5090">
                  <c:v>5.3915439558399323E-7</c:v>
                </c:pt>
                <c:pt idx="5091">
                  <c:v>5.3913802594884814E-7</c:v>
                </c:pt>
                <c:pt idx="5092">
                  <c:v>5.3912165705920596E-7</c:v>
                </c:pt>
                <c:pt idx="5093">
                  <c:v>5.3910528891502192E-7</c:v>
                </c:pt>
                <c:pt idx="5094">
                  <c:v>5.3908892151625038E-7</c:v>
                </c:pt>
                <c:pt idx="5095">
                  <c:v>5.3907255486284655E-7</c:v>
                </c:pt>
                <c:pt idx="5096">
                  <c:v>5.3905618895476447E-7</c:v>
                </c:pt>
                <c:pt idx="5097">
                  <c:v>5.3903982379195969E-7</c:v>
                </c:pt>
                <c:pt idx="5098">
                  <c:v>5.3902345937438625E-7</c:v>
                </c:pt>
                <c:pt idx="5099">
                  <c:v>5.3900709570199926E-7</c:v>
                </c:pt>
                <c:pt idx="5100">
                  <c:v>5.3899073277475361E-7</c:v>
                </c:pt>
                <c:pt idx="5101">
                  <c:v>5.3897437059260366E-7</c:v>
                </c:pt>
                <c:pt idx="5102">
                  <c:v>5.3895800915550443E-7</c:v>
                </c:pt>
                <c:pt idx="5103">
                  <c:v>5.389416484634108E-7</c:v>
                </c:pt>
                <c:pt idx="5104">
                  <c:v>5.3892528851627725E-7</c:v>
                </c:pt>
                <c:pt idx="5105">
                  <c:v>5.3890892931405878E-7</c:v>
                </c:pt>
                <c:pt idx="5106">
                  <c:v>5.3889257085671017E-7</c:v>
                </c:pt>
                <c:pt idx="5107">
                  <c:v>5.3887621314418591E-7</c:v>
                </c:pt>
                <c:pt idx="5108">
                  <c:v>5.3885985617644099E-7</c:v>
                </c:pt>
                <c:pt idx="5109">
                  <c:v>5.388434999534302E-7</c:v>
                </c:pt>
                <c:pt idx="5110">
                  <c:v>5.3882714447510833E-7</c:v>
                </c:pt>
                <c:pt idx="5111">
                  <c:v>5.3881078974143006E-7</c:v>
                </c:pt>
                <c:pt idx="5112">
                  <c:v>5.3879443575235051E-7</c:v>
                </c:pt>
                <c:pt idx="5113">
                  <c:v>5.3877808250782414E-7</c:v>
                </c:pt>
                <c:pt idx="5114">
                  <c:v>5.3876173000780574E-7</c:v>
                </c:pt>
                <c:pt idx="5115">
                  <c:v>5.3874537825225043E-7</c:v>
                </c:pt>
                <c:pt idx="5116">
                  <c:v>5.3872902724111298E-7</c:v>
                </c:pt>
                <c:pt idx="5117">
                  <c:v>5.3871267697434777E-7</c:v>
                </c:pt>
                <c:pt idx="5118">
                  <c:v>5.3869632745191012E-7</c:v>
                </c:pt>
                <c:pt idx="5119">
                  <c:v>5.3867997867375449E-7</c:v>
                </c:pt>
                <c:pt idx="5120">
                  <c:v>5.3866363063983579E-7</c:v>
                </c:pt>
                <c:pt idx="5121">
                  <c:v>5.3864728335010912E-7</c:v>
                </c:pt>
                <c:pt idx="5122">
                  <c:v>5.3863093680452905E-7</c:v>
                </c:pt>
                <c:pt idx="5123">
                  <c:v>5.3861459100305028E-7</c:v>
                </c:pt>
                <c:pt idx="5124">
                  <c:v>5.3859824594562812E-7</c:v>
                </c:pt>
                <c:pt idx="5125">
                  <c:v>5.3858190163221693E-7</c:v>
                </c:pt>
                <c:pt idx="5126">
                  <c:v>5.3856555806277194E-7</c:v>
                </c:pt>
                <c:pt idx="5127">
                  <c:v>5.3854921523724781E-7</c:v>
                </c:pt>
                <c:pt idx="5128">
                  <c:v>5.3853287315559925E-7</c:v>
                </c:pt>
                <c:pt idx="5129">
                  <c:v>5.3851653181778114E-7</c:v>
                </c:pt>
                <c:pt idx="5130">
                  <c:v>5.385001912237488E-7</c:v>
                </c:pt>
                <c:pt idx="5131">
                  <c:v>5.3848385137345649E-7</c:v>
                </c:pt>
                <c:pt idx="5132">
                  <c:v>5.3846751226685932E-7</c:v>
                </c:pt>
                <c:pt idx="5133">
                  <c:v>5.3845117390391251E-7</c:v>
                </c:pt>
                <c:pt idx="5134">
                  <c:v>5.384348362845703E-7</c:v>
                </c:pt>
                <c:pt idx="5135">
                  <c:v>5.3841849940878782E-7</c:v>
                </c:pt>
                <c:pt idx="5136">
                  <c:v>5.3840216327652027E-7</c:v>
                </c:pt>
                <c:pt idx="5137">
                  <c:v>5.3838582788772223E-7</c:v>
                </c:pt>
                <c:pt idx="5138">
                  <c:v>5.3836949324234839E-7</c:v>
                </c:pt>
                <c:pt idx="5139">
                  <c:v>5.3835315934035406E-7</c:v>
                </c:pt>
                <c:pt idx="5140">
                  <c:v>5.3833682618169382E-7</c:v>
                </c:pt>
                <c:pt idx="5141">
                  <c:v>5.3832049376632257E-7</c:v>
                </c:pt>
                <c:pt idx="5142">
                  <c:v>5.3830416209419563E-7</c:v>
                </c:pt>
                <c:pt idx="5143">
                  <c:v>5.3828783116526736E-7</c:v>
                </c:pt>
                <c:pt idx="5144">
                  <c:v>5.3827150097949286E-7</c:v>
                </c:pt>
                <c:pt idx="5145">
                  <c:v>5.3825517153682736E-7</c:v>
                </c:pt>
                <c:pt idx="5146">
                  <c:v>5.3823884283722522E-7</c:v>
                </c:pt>
                <c:pt idx="5147">
                  <c:v>5.3822251488064186E-7</c:v>
                </c:pt>
                <c:pt idx="5148">
                  <c:v>5.3820618766703197E-7</c:v>
                </c:pt>
                <c:pt idx="5149">
                  <c:v>5.3818986119635034E-7</c:v>
                </c:pt>
                <c:pt idx="5150">
                  <c:v>5.3817353546855207E-7</c:v>
                </c:pt>
                <c:pt idx="5151">
                  <c:v>5.3815721048359217E-7</c:v>
                </c:pt>
                <c:pt idx="5152">
                  <c:v>5.3814088624142521E-7</c:v>
                </c:pt>
                <c:pt idx="5153">
                  <c:v>5.3812456274200651E-7</c:v>
                </c:pt>
                <c:pt idx="5154">
                  <c:v>5.3810823998529097E-7</c:v>
                </c:pt>
                <c:pt idx="5155">
                  <c:v>5.3809191797123338E-7</c:v>
                </c:pt>
                <c:pt idx="5156">
                  <c:v>5.3807559669978863E-7</c:v>
                </c:pt>
                <c:pt idx="5157">
                  <c:v>5.3805927617091194E-7</c:v>
                </c:pt>
                <c:pt idx="5158">
                  <c:v>5.3804295638455819E-7</c:v>
                </c:pt>
                <c:pt idx="5159">
                  <c:v>5.3802663734068209E-7</c:v>
                </c:pt>
                <c:pt idx="5160">
                  <c:v>5.3801031903923904E-7</c:v>
                </c:pt>
                <c:pt idx="5161">
                  <c:v>5.3799400148018342E-7</c:v>
                </c:pt>
                <c:pt idx="5162">
                  <c:v>5.3797768466347055E-7</c:v>
                </c:pt>
                <c:pt idx="5163">
                  <c:v>5.3796136858905553E-7</c:v>
                </c:pt>
                <c:pt idx="5164">
                  <c:v>5.3794505325689305E-7</c:v>
                </c:pt>
                <c:pt idx="5165">
                  <c:v>5.3792873866693831E-7</c:v>
                </c:pt>
                <c:pt idx="5166">
                  <c:v>5.3791242481914622E-7</c:v>
                </c:pt>
                <c:pt idx="5167">
                  <c:v>5.3789611171347157E-7</c:v>
                </c:pt>
                <c:pt idx="5168">
                  <c:v>5.3787979934986977E-7</c:v>
                </c:pt>
                <c:pt idx="5169">
                  <c:v>5.3786348772829552E-7</c:v>
                </c:pt>
                <c:pt idx="5170">
                  <c:v>5.3784717684870381E-7</c:v>
                </c:pt>
                <c:pt idx="5171">
                  <c:v>5.3783086671104944E-7</c:v>
                </c:pt>
                <c:pt idx="5172">
                  <c:v>5.3781455731528804E-7</c:v>
                </c:pt>
                <c:pt idx="5173">
                  <c:v>5.3779824866137397E-7</c:v>
                </c:pt>
                <c:pt idx="5174">
                  <c:v>5.3778194074926257E-7</c:v>
                </c:pt>
                <c:pt idx="5175">
                  <c:v>5.3776563357890892E-7</c:v>
                </c:pt>
                <c:pt idx="5176">
                  <c:v>5.3774932715026772E-7</c:v>
                </c:pt>
                <c:pt idx="5177">
                  <c:v>5.3773302146329418E-7</c:v>
                </c:pt>
                <c:pt idx="5178">
                  <c:v>5.3771671651794352E-7</c:v>
                </c:pt>
                <c:pt idx="5179">
                  <c:v>5.3770041231417052E-7</c:v>
                </c:pt>
                <c:pt idx="5180">
                  <c:v>5.3768410885193018E-7</c:v>
                </c:pt>
                <c:pt idx="5181">
                  <c:v>5.3766780613117762E-7</c:v>
                </c:pt>
                <c:pt idx="5182">
                  <c:v>5.3765150415186782E-7</c:v>
                </c:pt>
                <c:pt idx="5183">
                  <c:v>5.376352029139558E-7</c:v>
                </c:pt>
                <c:pt idx="5184">
                  <c:v>5.3761890241739688E-7</c:v>
                </c:pt>
                <c:pt idx="5185">
                  <c:v>5.3760260266214563E-7</c:v>
                </c:pt>
                <c:pt idx="5186">
                  <c:v>5.3758630364815736E-7</c:v>
                </c:pt>
                <c:pt idx="5187">
                  <c:v>5.3757000537538741E-7</c:v>
                </c:pt>
                <c:pt idx="5188">
                  <c:v>5.3755370784379034E-7</c:v>
                </c:pt>
                <c:pt idx="5189">
                  <c:v>5.3753741105332158E-7</c:v>
                </c:pt>
                <c:pt idx="5190">
                  <c:v>5.3752111500393604E-7</c:v>
                </c:pt>
                <c:pt idx="5191">
                  <c:v>5.3750481969558859E-7</c:v>
                </c:pt>
                <c:pt idx="5192">
                  <c:v>5.3748852512823446E-7</c:v>
                </c:pt>
                <c:pt idx="5193">
                  <c:v>5.3747223130182907E-7</c:v>
                </c:pt>
                <c:pt idx="5194">
                  <c:v>5.374559382163269E-7</c:v>
                </c:pt>
                <c:pt idx="5195">
                  <c:v>5.3743964587168336E-7</c:v>
                </c:pt>
                <c:pt idx="5196">
                  <c:v>5.3742335426785357E-7</c:v>
                </c:pt>
                <c:pt idx="5197">
                  <c:v>5.3740706340479253E-7</c:v>
                </c:pt>
                <c:pt idx="5198">
                  <c:v>5.3739077328245523E-7</c:v>
                </c:pt>
                <c:pt idx="5199">
                  <c:v>5.373744839007971E-7</c:v>
                </c:pt>
                <c:pt idx="5200">
                  <c:v>5.3735819525977294E-7</c:v>
                </c:pt>
                <c:pt idx="5201">
                  <c:v>5.3734190735933774E-7</c:v>
                </c:pt>
                <c:pt idx="5202">
                  <c:v>5.3732562019944704E-7</c:v>
                </c:pt>
                <c:pt idx="5203">
                  <c:v>5.3730933378005541E-7</c:v>
                </c:pt>
                <c:pt idx="5204">
                  <c:v>5.3729304810111838E-7</c:v>
                </c:pt>
                <c:pt idx="5205">
                  <c:v>5.3727676316259106E-7</c:v>
                </c:pt>
                <c:pt idx="5206">
                  <c:v>5.3726047896442824E-7</c:v>
                </c:pt>
                <c:pt idx="5207">
                  <c:v>5.3724419550658524E-7</c:v>
                </c:pt>
                <c:pt idx="5208">
                  <c:v>5.3722791278901738E-7</c:v>
                </c:pt>
                <c:pt idx="5209">
                  <c:v>5.3721163081167934E-7</c:v>
                </c:pt>
                <c:pt idx="5210">
                  <c:v>5.3719534957452676E-7</c:v>
                </c:pt>
                <c:pt idx="5211">
                  <c:v>5.3717906907751453E-7</c:v>
                </c:pt>
                <c:pt idx="5212">
                  <c:v>5.3716278932059766E-7</c:v>
                </c:pt>
                <c:pt idx="5213">
                  <c:v>5.3714651030373125E-7</c:v>
                </c:pt>
                <c:pt idx="5214">
                  <c:v>5.3713023202687094E-7</c:v>
                </c:pt>
                <c:pt idx="5215">
                  <c:v>5.3711395448997131E-7</c:v>
                </c:pt>
                <c:pt idx="5216">
                  <c:v>5.3709767769298778E-7</c:v>
                </c:pt>
                <c:pt idx="5217">
                  <c:v>5.3708140163587546E-7</c:v>
                </c:pt>
                <c:pt idx="5218">
                  <c:v>5.3706512631858956E-7</c:v>
                </c:pt>
                <c:pt idx="5219">
                  <c:v>5.3704885174108519E-7</c:v>
                </c:pt>
                <c:pt idx="5220">
                  <c:v>5.3703257790331756E-7</c:v>
                </c:pt>
                <c:pt idx="5221">
                  <c:v>5.37016304805242E-7</c:v>
                </c:pt>
                <c:pt idx="5222">
                  <c:v>5.3700003244681318E-7</c:v>
                </c:pt>
                <c:pt idx="5223">
                  <c:v>5.3698376082798684E-7</c:v>
                </c:pt>
                <c:pt idx="5224">
                  <c:v>5.3696748994871768E-7</c:v>
                </c:pt>
                <c:pt idx="5225">
                  <c:v>5.3695121980896112E-7</c:v>
                </c:pt>
                <c:pt idx="5226">
                  <c:v>5.3693495040867247E-7</c:v>
                </c:pt>
                <c:pt idx="5227">
                  <c:v>5.3691868174780674E-7</c:v>
                </c:pt>
                <c:pt idx="5228">
                  <c:v>5.3690241382631904E-7</c:v>
                </c:pt>
                <c:pt idx="5229">
                  <c:v>5.3688614664416488E-7</c:v>
                </c:pt>
                <c:pt idx="5230">
                  <c:v>5.3686988020129918E-7</c:v>
                </c:pt>
                <c:pt idx="5231">
                  <c:v>5.3685361449767746E-7</c:v>
                </c:pt>
                <c:pt idx="5232">
                  <c:v>5.3683734953325462E-7</c:v>
                </c:pt>
                <c:pt idx="5233">
                  <c:v>5.3682108530798576E-7</c:v>
                </c:pt>
                <c:pt idx="5234">
                  <c:v>5.3680482182182631E-7</c:v>
                </c:pt>
                <c:pt idx="5235">
                  <c:v>5.3678855907473159E-7</c:v>
                </c:pt>
                <c:pt idx="5236">
                  <c:v>5.3677229706665649E-7</c:v>
                </c:pt>
                <c:pt idx="5237">
                  <c:v>5.3675603579755655E-7</c:v>
                </c:pt>
                <c:pt idx="5238">
                  <c:v>5.3673977526738708E-7</c:v>
                </c:pt>
                <c:pt idx="5239">
                  <c:v>5.3672351547610287E-7</c:v>
                </c:pt>
                <c:pt idx="5240">
                  <c:v>5.3670725642365946E-7</c:v>
                </c:pt>
                <c:pt idx="5241">
                  <c:v>5.3669099811001215E-7</c:v>
                </c:pt>
                <c:pt idx="5242">
                  <c:v>5.3667474053511607E-7</c:v>
                </c:pt>
                <c:pt idx="5243">
                  <c:v>5.3665848369892621E-7</c:v>
                </c:pt>
                <c:pt idx="5244">
                  <c:v>5.3664222760139831E-7</c:v>
                </c:pt>
                <c:pt idx="5245">
                  <c:v>5.3662597224248717E-7</c:v>
                </c:pt>
                <c:pt idx="5246">
                  <c:v>5.3660971762214831E-7</c:v>
                </c:pt>
                <c:pt idx="5247">
                  <c:v>5.3659346374033695E-7</c:v>
                </c:pt>
                <c:pt idx="5248">
                  <c:v>5.3657721059700819E-7</c:v>
                </c:pt>
                <c:pt idx="5249">
                  <c:v>5.3656095819211757E-7</c:v>
                </c:pt>
                <c:pt idx="5250">
                  <c:v>5.3654470652562019E-7</c:v>
                </c:pt>
                <c:pt idx="5251">
                  <c:v>5.3652845559747127E-7</c:v>
                </c:pt>
                <c:pt idx="5252">
                  <c:v>5.3651220540762633E-7</c:v>
                </c:pt>
                <c:pt idx="5253">
                  <c:v>5.3649595595604049E-7</c:v>
                </c:pt>
                <c:pt idx="5254">
                  <c:v>5.3647970724266874E-7</c:v>
                </c:pt>
                <c:pt idx="5255">
                  <c:v>5.3646345926746672E-7</c:v>
                </c:pt>
                <c:pt idx="5256">
                  <c:v>5.3644721203038986E-7</c:v>
                </c:pt>
                <c:pt idx="5257">
                  <c:v>5.3643096553139295E-7</c:v>
                </c:pt>
                <c:pt idx="5258">
                  <c:v>5.3641471977043162E-7</c:v>
                </c:pt>
                <c:pt idx="5259">
                  <c:v>5.3639847474746129E-7</c:v>
                </c:pt>
                <c:pt idx="5260">
                  <c:v>5.3638223046243688E-7</c:v>
                </c:pt>
                <c:pt idx="5261">
                  <c:v>5.3636598691531389E-7</c:v>
                </c:pt>
                <c:pt idx="5262">
                  <c:v>5.3634974410604787E-7</c:v>
                </c:pt>
                <c:pt idx="5263">
                  <c:v>5.3633350203459392E-7</c:v>
                </c:pt>
                <c:pt idx="5264">
                  <c:v>5.3631726070090726E-7</c:v>
                </c:pt>
                <c:pt idx="5265">
                  <c:v>5.3630102010494309E-7</c:v>
                </c:pt>
                <c:pt idx="5266">
                  <c:v>5.3628478024665696E-7</c:v>
                </c:pt>
                <c:pt idx="5267">
                  <c:v>5.3626854112600438E-7</c:v>
                </c:pt>
                <c:pt idx="5268">
                  <c:v>5.3625230274294026E-7</c:v>
                </c:pt>
                <c:pt idx="5269">
                  <c:v>5.3623606509742002E-7</c:v>
                </c:pt>
                <c:pt idx="5270">
                  <c:v>5.362198281893994E-7</c:v>
                </c:pt>
                <c:pt idx="5271">
                  <c:v>5.362035920188332E-7</c:v>
                </c:pt>
                <c:pt idx="5272">
                  <c:v>5.3618735658567704E-7</c:v>
                </c:pt>
                <c:pt idx="5273">
                  <c:v>5.3617112188988636E-7</c:v>
                </c:pt>
                <c:pt idx="5274">
                  <c:v>5.3615488793141647E-7</c:v>
                </c:pt>
                <c:pt idx="5275">
                  <c:v>5.3613865471022227E-7</c:v>
                </c:pt>
                <c:pt idx="5276">
                  <c:v>5.3612242222625982E-7</c:v>
                </c:pt>
                <c:pt idx="5277">
                  <c:v>5.3610619047948391E-7</c:v>
                </c:pt>
                <c:pt idx="5278">
                  <c:v>5.3608995946985017E-7</c:v>
                </c:pt>
                <c:pt idx="5279">
                  <c:v>5.3607372919731403E-7</c:v>
                </c:pt>
                <c:pt idx="5280">
                  <c:v>5.360574996618306E-7</c:v>
                </c:pt>
                <c:pt idx="5281">
                  <c:v>5.3604127086335541E-7</c:v>
                </c:pt>
                <c:pt idx="5282">
                  <c:v>5.3602504280184409E-7</c:v>
                </c:pt>
                <c:pt idx="5283">
                  <c:v>5.3600881547725143E-7</c:v>
                </c:pt>
                <c:pt idx="5284">
                  <c:v>5.359925888895334E-7</c:v>
                </c:pt>
                <c:pt idx="5285">
                  <c:v>5.3597636303864498E-7</c:v>
                </c:pt>
                <c:pt idx="5286">
                  <c:v>5.3596013792454182E-7</c:v>
                </c:pt>
                <c:pt idx="5287">
                  <c:v>5.3594391354717902E-7</c:v>
                </c:pt>
                <c:pt idx="5288">
                  <c:v>5.3592768990651233E-7</c:v>
                </c:pt>
                <c:pt idx="5289">
                  <c:v>5.3591146700249685E-7</c:v>
                </c:pt>
                <c:pt idx="5290">
                  <c:v>5.3589524483508802E-7</c:v>
                </c:pt>
                <c:pt idx="5291">
                  <c:v>5.3587902340424166E-7</c:v>
                </c:pt>
                <c:pt idx="5292">
                  <c:v>5.3586280270991259E-7</c:v>
                </c:pt>
                <c:pt idx="5293">
                  <c:v>5.3584658275205643E-7</c:v>
                </c:pt>
                <c:pt idx="5294">
                  <c:v>5.3583036353062892E-7</c:v>
                </c:pt>
                <c:pt idx="5295">
                  <c:v>5.3581414504558507E-7</c:v>
                </c:pt>
                <c:pt idx="5296">
                  <c:v>5.3579792729688041E-7</c:v>
                </c:pt>
                <c:pt idx="5297">
                  <c:v>5.3578171028447057E-7</c:v>
                </c:pt>
                <c:pt idx="5298">
                  <c:v>5.3576549400831056E-7</c:v>
                </c:pt>
                <c:pt idx="5299">
                  <c:v>5.3574927846835611E-7</c:v>
                </c:pt>
                <c:pt idx="5300">
                  <c:v>5.3573306366456287E-7</c:v>
                </c:pt>
                <c:pt idx="5301">
                  <c:v>5.3571684959688573E-7</c:v>
                </c:pt>
                <c:pt idx="5302">
                  <c:v>5.3570063626528044E-7</c:v>
                </c:pt>
                <c:pt idx="5303">
                  <c:v>5.3568442366970262E-7</c:v>
                </c:pt>
                <c:pt idx="5304">
                  <c:v>5.3566821181010729E-7</c:v>
                </c:pt>
                <c:pt idx="5305">
                  <c:v>5.3565200068645039E-7</c:v>
                </c:pt>
                <c:pt idx="5306">
                  <c:v>5.3563579029868703E-7</c:v>
                </c:pt>
                <c:pt idx="5307">
                  <c:v>5.3561958064677285E-7</c:v>
                </c:pt>
                <c:pt idx="5308">
                  <c:v>5.3560337173066307E-7</c:v>
                </c:pt>
                <c:pt idx="5309">
                  <c:v>5.3558716355031341E-7</c:v>
                </c:pt>
                <c:pt idx="5310">
                  <c:v>5.3557095610567922E-7</c:v>
                </c:pt>
                <c:pt idx="5311">
                  <c:v>5.35554749396716E-7</c:v>
                </c:pt>
                <c:pt idx="5312">
                  <c:v>5.3553854342337931E-7</c:v>
                </c:pt>
                <c:pt idx="5313">
                  <c:v>5.3552233818562444E-7</c:v>
                </c:pt>
                <c:pt idx="5314">
                  <c:v>5.3550613368340694E-7</c:v>
                </c:pt>
                <c:pt idx="5315">
                  <c:v>5.3548992991668255E-7</c:v>
                </c:pt>
                <c:pt idx="5316">
                  <c:v>5.3547372688540648E-7</c:v>
                </c:pt>
                <c:pt idx="5317">
                  <c:v>5.3545752458953427E-7</c:v>
                </c:pt>
                <c:pt idx="5318">
                  <c:v>5.3544132302902154E-7</c:v>
                </c:pt>
                <c:pt idx="5319">
                  <c:v>5.3542512220382351E-7</c:v>
                </c:pt>
                <c:pt idx="5320">
                  <c:v>5.3540892211389592E-7</c:v>
                </c:pt>
                <c:pt idx="5321">
                  <c:v>5.3539272275919431E-7</c:v>
                </c:pt>
                <c:pt idx="5322">
                  <c:v>5.35376524139674E-7</c:v>
                </c:pt>
                <c:pt idx="5323">
                  <c:v>5.3536032625529061E-7</c:v>
                </c:pt>
                <c:pt idx="5324">
                  <c:v>5.3534412910599979E-7</c:v>
                </c:pt>
                <c:pt idx="5325">
                  <c:v>5.3532793269175675E-7</c:v>
                </c:pt>
                <c:pt idx="5326">
                  <c:v>5.3531173701251745E-7</c:v>
                </c:pt>
                <c:pt idx="5327">
                  <c:v>5.3529554206823688E-7</c:v>
                </c:pt>
                <c:pt idx="5328">
                  <c:v>5.3527934785887111E-7</c:v>
                </c:pt>
                <c:pt idx="5329">
                  <c:v>5.3526315438437524E-7</c:v>
                </c:pt>
                <c:pt idx="5330">
                  <c:v>5.3524696164470501E-7</c:v>
                </c:pt>
                <c:pt idx="5331">
                  <c:v>5.3523076963981596E-7</c:v>
                </c:pt>
                <c:pt idx="5332">
                  <c:v>5.3521457836966352E-7</c:v>
                </c:pt>
                <c:pt idx="5333">
                  <c:v>5.3519838783420342E-7</c:v>
                </c:pt>
                <c:pt idx="5334">
                  <c:v>5.3518219803339108E-7</c:v>
                </c:pt>
                <c:pt idx="5335">
                  <c:v>5.3516600896718205E-7</c:v>
                </c:pt>
                <c:pt idx="5336">
                  <c:v>5.3514982063553206E-7</c:v>
                </c:pt>
                <c:pt idx="5337">
                  <c:v>5.3513363303839643E-7</c:v>
                </c:pt>
                <c:pt idx="5338">
                  <c:v>5.351174461757309E-7</c:v>
                </c:pt>
                <c:pt idx="5339">
                  <c:v>5.3510126004749111E-7</c:v>
                </c:pt>
                <c:pt idx="5340">
                  <c:v>5.3508507465363217E-7</c:v>
                </c:pt>
                <c:pt idx="5341">
                  <c:v>5.3506888999411003E-7</c:v>
                </c:pt>
                <c:pt idx="5342">
                  <c:v>5.3505270606888044E-7</c:v>
                </c:pt>
                <c:pt idx="5343">
                  <c:v>5.350365228778986E-7</c:v>
                </c:pt>
                <c:pt idx="5344">
                  <c:v>5.3502034042112016E-7</c:v>
                </c:pt>
                <c:pt idx="5345">
                  <c:v>5.3500415869850107E-7</c:v>
                </c:pt>
                <c:pt idx="5346">
                  <c:v>5.3498797770999643E-7</c:v>
                </c:pt>
                <c:pt idx="5347">
                  <c:v>5.349717974555622E-7</c:v>
                </c:pt>
                <c:pt idx="5348">
                  <c:v>5.3495561793515371E-7</c:v>
                </c:pt>
                <c:pt idx="5349">
                  <c:v>5.3493943914872689E-7</c:v>
                </c:pt>
                <c:pt idx="5350">
                  <c:v>5.3492326109623686E-7</c:v>
                </c:pt>
                <c:pt idx="5351">
                  <c:v>5.3490708377763969E-7</c:v>
                </c:pt>
                <c:pt idx="5352">
                  <c:v>5.3489090719289069E-7</c:v>
                </c:pt>
                <c:pt idx="5353">
                  <c:v>5.3487473134194559E-7</c:v>
                </c:pt>
                <c:pt idx="5354">
                  <c:v>5.3485855622476016E-7</c:v>
                </c:pt>
                <c:pt idx="5355">
                  <c:v>5.3484238184128969E-7</c:v>
                </c:pt>
                <c:pt idx="5356">
                  <c:v>5.3482620819149005E-7</c:v>
                </c:pt>
                <c:pt idx="5357">
                  <c:v>5.3481003527531687E-7</c:v>
                </c:pt>
                <c:pt idx="5358">
                  <c:v>5.3479386309272567E-7</c:v>
                </c:pt>
                <c:pt idx="5359">
                  <c:v>5.3477769164367221E-7</c:v>
                </c:pt>
                <c:pt idx="5360">
                  <c:v>5.3476152092811212E-7</c:v>
                </c:pt>
                <c:pt idx="5361">
                  <c:v>5.3474535094600071E-7</c:v>
                </c:pt>
                <c:pt idx="5362">
                  <c:v>5.3472918169729395E-7</c:v>
                </c:pt>
                <c:pt idx="5363">
                  <c:v>5.3471301318194768E-7</c:v>
                </c:pt>
                <c:pt idx="5364">
                  <c:v>5.34696845399917E-7</c:v>
                </c:pt>
                <c:pt idx="5365">
                  <c:v>5.3468067835115799E-7</c:v>
                </c:pt>
                <c:pt idx="5366">
                  <c:v>5.3466451203562616E-7</c:v>
                </c:pt>
                <c:pt idx="5367">
                  <c:v>5.3464834645327716E-7</c:v>
                </c:pt>
                <c:pt idx="5368">
                  <c:v>5.3463218160406683E-7</c:v>
                </c:pt>
                <c:pt idx="5369">
                  <c:v>5.3461601748795049E-7</c:v>
                </c:pt>
                <c:pt idx="5370">
                  <c:v>5.3459985410488421E-7</c:v>
                </c:pt>
                <c:pt idx="5371">
                  <c:v>5.345836914548233E-7</c:v>
                </c:pt>
                <c:pt idx="5372">
                  <c:v>5.3456752953772382E-7</c:v>
                </c:pt>
                <c:pt idx="5373">
                  <c:v>5.3455136835354109E-7</c:v>
                </c:pt>
                <c:pt idx="5374">
                  <c:v>5.3453520790223096E-7</c:v>
                </c:pt>
                <c:pt idx="5375">
                  <c:v>5.3451904818374917E-7</c:v>
                </c:pt>
                <c:pt idx="5376">
                  <c:v>5.3450288919805126E-7</c:v>
                </c:pt>
                <c:pt idx="5377">
                  <c:v>5.3448673094509296E-7</c:v>
                </c:pt>
                <c:pt idx="5378">
                  <c:v>5.3447057342483023E-7</c:v>
                </c:pt>
                <c:pt idx="5379">
                  <c:v>5.3445441663721839E-7</c:v>
                </c:pt>
                <c:pt idx="5380">
                  <c:v>5.344382605822135E-7</c:v>
                </c:pt>
                <c:pt idx="5381">
                  <c:v>5.3442210525977108E-7</c:v>
                </c:pt>
                <c:pt idx="5382">
                  <c:v>5.3440595066984668E-7</c:v>
                </c:pt>
                <c:pt idx="5383">
                  <c:v>5.3438979681239614E-7</c:v>
                </c:pt>
                <c:pt idx="5384">
                  <c:v>5.3437364368737541E-7</c:v>
                </c:pt>
                <c:pt idx="5385">
                  <c:v>5.3435749129473992E-7</c:v>
                </c:pt>
                <c:pt idx="5386">
                  <c:v>5.3434133963444551E-7</c:v>
                </c:pt>
                <c:pt idx="5387">
                  <c:v>5.3432518870644793E-7</c:v>
                </c:pt>
                <c:pt idx="5388">
                  <c:v>5.3430903851070282E-7</c:v>
                </c:pt>
                <c:pt idx="5389">
                  <c:v>5.3429288904716624E-7</c:v>
                </c:pt>
                <c:pt idx="5390">
                  <c:v>5.3427674031579328E-7</c:v>
                </c:pt>
                <c:pt idx="5391">
                  <c:v>5.3426059231654034E-7</c:v>
                </c:pt>
                <c:pt idx="5392">
                  <c:v>5.3424444504936283E-7</c:v>
                </c:pt>
                <c:pt idx="5393">
                  <c:v>5.3422829851421661E-7</c:v>
                </c:pt>
                <c:pt idx="5394">
                  <c:v>5.342121527110572E-7</c:v>
                </c:pt>
                <c:pt idx="5395">
                  <c:v>5.3419600763984067E-7</c:v>
                </c:pt>
                <c:pt idx="5396">
                  <c:v>5.3417986330052275E-7</c:v>
                </c:pt>
                <c:pt idx="5397">
                  <c:v>5.3416371969305888E-7</c:v>
                </c:pt>
                <c:pt idx="5398">
                  <c:v>5.3414757681740511E-7</c:v>
                </c:pt>
                <c:pt idx="5399">
                  <c:v>5.3413143467351729E-7</c:v>
                </c:pt>
                <c:pt idx="5400">
                  <c:v>5.3411529326135084E-7</c:v>
                </c:pt>
                <c:pt idx="5401">
                  <c:v>5.3409915258086205E-7</c:v>
                </c:pt>
                <c:pt idx="5402">
                  <c:v>5.3408301263200622E-7</c:v>
                </c:pt>
                <c:pt idx="5403">
                  <c:v>5.3406687341473931E-7</c:v>
                </c:pt>
                <c:pt idx="5404">
                  <c:v>5.3405073492901696E-7</c:v>
                </c:pt>
                <c:pt idx="5405">
                  <c:v>5.3403459717479533E-7</c:v>
                </c:pt>
                <c:pt idx="5406">
                  <c:v>5.3401846015202985E-7</c:v>
                </c:pt>
                <c:pt idx="5407">
                  <c:v>5.3400232386067627E-7</c:v>
                </c:pt>
                <c:pt idx="5408">
                  <c:v>5.3398618830069084E-7</c:v>
                </c:pt>
                <c:pt idx="5409">
                  <c:v>5.3397005347202901E-7</c:v>
                </c:pt>
                <c:pt idx="5410">
                  <c:v>5.3395391937464661E-7</c:v>
                </c:pt>
                <c:pt idx="5411">
                  <c:v>5.339377860084997E-7</c:v>
                </c:pt>
                <c:pt idx="5412">
                  <c:v>5.3392165337354383E-7</c:v>
                </c:pt>
                <c:pt idx="5413">
                  <c:v>5.3390552146973472E-7</c:v>
                </c:pt>
                <c:pt idx="5414">
                  <c:v>5.3388939029702855E-7</c:v>
                </c:pt>
                <c:pt idx="5415">
                  <c:v>5.3387325985538074E-7</c:v>
                </c:pt>
                <c:pt idx="5416">
                  <c:v>5.3385713014474735E-7</c:v>
                </c:pt>
                <c:pt idx="5417">
                  <c:v>5.3384100116508434E-7</c:v>
                </c:pt>
                <c:pt idx="5418">
                  <c:v>5.3382487291634723E-7</c:v>
                </c:pt>
                <c:pt idx="5419">
                  <c:v>5.3380874539849188E-7</c:v>
                </c:pt>
                <c:pt idx="5420">
                  <c:v>5.3379261861147466E-7</c:v>
                </c:pt>
                <c:pt idx="5421">
                  <c:v>5.3377649255525057E-7</c:v>
                </c:pt>
                <c:pt idx="5422">
                  <c:v>5.3376036722977621E-7</c:v>
                </c:pt>
                <c:pt idx="5423">
                  <c:v>5.337442426350071E-7</c:v>
                </c:pt>
                <c:pt idx="5424">
                  <c:v>5.3372811877089898E-7</c:v>
                </c:pt>
                <c:pt idx="5425">
                  <c:v>5.3371199563740771E-7</c:v>
                </c:pt>
                <c:pt idx="5426">
                  <c:v>5.3369587323448956E-7</c:v>
                </c:pt>
                <c:pt idx="5427">
                  <c:v>5.3367975156209985E-7</c:v>
                </c:pt>
                <c:pt idx="5428">
                  <c:v>5.3366363062019473E-7</c:v>
                </c:pt>
                <c:pt idx="5429">
                  <c:v>5.3364751040873017E-7</c:v>
                </c:pt>
                <c:pt idx="5430">
                  <c:v>5.336313909276617E-7</c:v>
                </c:pt>
                <c:pt idx="5431">
                  <c:v>5.3361527217694549E-7</c:v>
                </c:pt>
                <c:pt idx="5432">
                  <c:v>5.3359915415653747E-7</c:v>
                </c:pt>
                <c:pt idx="5433">
                  <c:v>5.3358303686639331E-7</c:v>
                </c:pt>
                <c:pt idx="5434">
                  <c:v>5.3356692030646894E-7</c:v>
                </c:pt>
                <c:pt idx="5435">
                  <c:v>5.3355080447672032E-7</c:v>
                </c:pt>
                <c:pt idx="5436">
                  <c:v>5.335346893771032E-7</c:v>
                </c:pt>
                <c:pt idx="5437">
                  <c:v>5.3351857500757363E-7</c:v>
                </c:pt>
                <c:pt idx="5438">
                  <c:v>5.3350246136808747E-7</c:v>
                </c:pt>
                <c:pt idx="5439">
                  <c:v>5.3348634845860067E-7</c:v>
                </c:pt>
                <c:pt idx="5440">
                  <c:v>5.3347023627906886E-7</c:v>
                </c:pt>
                <c:pt idx="5441">
                  <c:v>5.3345412482944842E-7</c:v>
                </c:pt>
                <c:pt idx="5442">
                  <c:v>5.3343801410969478E-7</c:v>
                </c:pt>
                <c:pt idx="5443">
                  <c:v>5.334219041197642E-7</c:v>
                </c:pt>
                <c:pt idx="5444">
                  <c:v>5.3340579485961266E-7</c:v>
                </c:pt>
                <c:pt idx="5445">
                  <c:v>5.3338968632919556E-7</c:v>
                </c:pt>
                <c:pt idx="5446">
                  <c:v>5.3337357852846928E-7</c:v>
                </c:pt>
                <c:pt idx="5447">
                  <c:v>5.3335747145738979E-7</c:v>
                </c:pt>
                <c:pt idx="5448">
                  <c:v>5.3334136511591261E-7</c:v>
                </c:pt>
                <c:pt idx="5449">
                  <c:v>5.3332525950399411E-7</c:v>
                </c:pt>
                <c:pt idx="5450">
                  <c:v>5.3330915462159005E-7</c:v>
                </c:pt>
                <c:pt idx="5451">
                  <c:v>5.3329305046865627E-7</c:v>
                </c:pt>
                <c:pt idx="5452">
                  <c:v>5.3327694704514883E-7</c:v>
                </c:pt>
                <c:pt idx="5453">
                  <c:v>5.3326084435102378E-7</c:v>
                </c:pt>
                <c:pt idx="5454">
                  <c:v>5.3324474238623699E-7</c:v>
                </c:pt>
                <c:pt idx="5455">
                  <c:v>5.3322864115074429E-7</c:v>
                </c:pt>
                <c:pt idx="5456">
                  <c:v>5.3321254064450176E-7</c:v>
                </c:pt>
                <c:pt idx="5457">
                  <c:v>5.3319644086746533E-7</c:v>
                </c:pt>
                <c:pt idx="5458">
                  <c:v>5.3318034181959086E-7</c:v>
                </c:pt>
                <c:pt idx="5459">
                  <c:v>5.3316424350083462E-7</c:v>
                </c:pt>
                <c:pt idx="5460">
                  <c:v>5.3314814591115226E-7</c:v>
                </c:pt>
                <c:pt idx="5461">
                  <c:v>5.3313204905049982E-7</c:v>
                </c:pt>
                <c:pt idx="5462">
                  <c:v>5.3311595291883358E-7</c:v>
                </c:pt>
                <c:pt idx="5463">
                  <c:v>5.3309985751610907E-7</c:v>
                </c:pt>
                <c:pt idx="5464">
                  <c:v>5.3308376284228268E-7</c:v>
                </c:pt>
                <c:pt idx="5465">
                  <c:v>5.3306766889731023E-7</c:v>
                </c:pt>
                <c:pt idx="5466">
                  <c:v>5.3305157568114749E-7</c:v>
                </c:pt>
                <c:pt idx="5467">
                  <c:v>5.3303548319375094E-7</c:v>
                </c:pt>
                <c:pt idx="5468">
                  <c:v>5.330193914350761E-7</c:v>
                </c:pt>
                <c:pt idx="5469">
                  <c:v>5.3300330040507914E-7</c:v>
                </c:pt>
                <c:pt idx="5470">
                  <c:v>5.3298721010371622E-7</c:v>
                </c:pt>
                <c:pt idx="5471">
                  <c:v>5.3297112053094299E-7</c:v>
                </c:pt>
                <c:pt idx="5472">
                  <c:v>5.3295503168671592E-7</c:v>
                </c:pt>
                <c:pt idx="5473">
                  <c:v>5.3293894357099088E-7</c:v>
                </c:pt>
                <c:pt idx="5474">
                  <c:v>5.3292285618372358E-7</c:v>
                </c:pt>
                <c:pt idx="5475">
                  <c:v>5.3290676952487043E-7</c:v>
                </c:pt>
                <c:pt idx="5476">
                  <c:v>5.3289068359438736E-7</c:v>
                </c:pt>
                <c:pt idx="5477">
                  <c:v>5.3287459839223024E-7</c:v>
                </c:pt>
                <c:pt idx="5478">
                  <c:v>5.3285851391835511E-7</c:v>
                </c:pt>
                <c:pt idx="5479">
                  <c:v>5.3284243017271814E-7</c:v>
                </c:pt>
                <c:pt idx="5480">
                  <c:v>5.328263471552754E-7</c:v>
                </c:pt>
                <c:pt idx="5481">
                  <c:v>5.3281026486598274E-7</c:v>
                </c:pt>
                <c:pt idx="5482">
                  <c:v>5.3279418330479642E-7</c:v>
                </c:pt>
                <c:pt idx="5483">
                  <c:v>5.327781024716724E-7</c:v>
                </c:pt>
                <c:pt idx="5484">
                  <c:v>5.3276202236656652E-7</c:v>
                </c:pt>
                <c:pt idx="5485">
                  <c:v>5.3274594298943528E-7</c:v>
                </c:pt>
                <c:pt idx="5486">
                  <c:v>5.3272986434023452E-7</c:v>
                </c:pt>
                <c:pt idx="5487">
                  <c:v>5.3271378641892019E-7</c:v>
                </c:pt>
                <c:pt idx="5488">
                  <c:v>5.3269770922544846E-7</c:v>
                </c:pt>
                <c:pt idx="5489">
                  <c:v>5.3268163275977529E-7</c:v>
                </c:pt>
                <c:pt idx="5490">
                  <c:v>5.3266555702185683E-7</c:v>
                </c:pt>
                <c:pt idx="5491">
                  <c:v>5.3264948201164927E-7</c:v>
                </c:pt>
                <c:pt idx="5492">
                  <c:v>5.3263340772910854E-7</c:v>
                </c:pt>
                <c:pt idx="5493">
                  <c:v>5.3261733417419072E-7</c:v>
                </c:pt>
                <c:pt idx="5494">
                  <c:v>5.3260126134685206E-7</c:v>
                </c:pt>
                <c:pt idx="5495">
                  <c:v>5.3258518924704843E-7</c:v>
                </c:pt>
                <c:pt idx="5496">
                  <c:v>5.325691178747361E-7</c:v>
                </c:pt>
                <c:pt idx="5497">
                  <c:v>5.3255304722987111E-7</c:v>
                </c:pt>
                <c:pt idx="5498">
                  <c:v>5.3253697731240944E-7</c:v>
                </c:pt>
                <c:pt idx="5499">
                  <c:v>5.3252090812230723E-7</c:v>
                </c:pt>
                <c:pt idx="5500">
                  <c:v>5.3250483965952078E-7</c:v>
                </c:pt>
                <c:pt idx="5501">
                  <c:v>5.3248877192400602E-7</c:v>
                </c:pt>
                <c:pt idx="5502">
                  <c:v>5.3247270491571892E-7</c:v>
                </c:pt>
                <c:pt idx="5503">
                  <c:v>5.3245663863461606E-7</c:v>
                </c:pt>
                <c:pt idx="5504">
                  <c:v>5.3244057308065308E-7</c:v>
                </c:pt>
                <c:pt idx="5505">
                  <c:v>5.3242450825378626E-7</c:v>
                </c:pt>
                <c:pt idx="5506">
                  <c:v>5.3240844415397196E-7</c:v>
                </c:pt>
                <c:pt idx="5507">
                  <c:v>5.3239238078116615E-7</c:v>
                </c:pt>
                <c:pt idx="5508">
                  <c:v>5.3237631813532467E-7</c:v>
                </c:pt>
                <c:pt idx="5509">
                  <c:v>5.3236025621640412E-7</c:v>
                </c:pt>
                <c:pt idx="5510">
                  <c:v>5.3234419502436023E-7</c:v>
                </c:pt>
                <c:pt idx="5511">
                  <c:v>5.3232813455914928E-7</c:v>
                </c:pt>
                <c:pt idx="5512">
                  <c:v>5.3231207482072774E-7</c:v>
                </c:pt>
                <c:pt idx="5513">
                  <c:v>5.3229601580905127E-7</c:v>
                </c:pt>
                <c:pt idx="5514">
                  <c:v>5.3227995752407623E-7</c:v>
                </c:pt>
                <c:pt idx="5515">
                  <c:v>5.32263899965759E-7</c:v>
                </c:pt>
                <c:pt idx="5516">
                  <c:v>5.3224784313405522E-7</c:v>
                </c:pt>
                <c:pt idx="5517">
                  <c:v>5.3223178702892159E-7</c:v>
                </c:pt>
                <c:pt idx="5518">
                  <c:v>5.3221573165031405E-7</c:v>
                </c:pt>
                <c:pt idx="5519">
                  <c:v>5.3219967699818857E-7</c:v>
                </c:pt>
                <c:pt idx="5520">
                  <c:v>5.3218362307250163E-7</c:v>
                </c:pt>
                <c:pt idx="5521">
                  <c:v>5.3216756987320929E-7</c:v>
                </c:pt>
                <c:pt idx="5522">
                  <c:v>5.3215151740026749E-7</c:v>
                </c:pt>
                <c:pt idx="5523">
                  <c:v>5.3213546565363284E-7</c:v>
                </c:pt>
                <c:pt idx="5524">
                  <c:v>5.3211941463326139E-7</c:v>
                </c:pt>
                <c:pt idx="5525">
                  <c:v>5.3210336433910899E-7</c:v>
                </c:pt>
                <c:pt idx="5526">
                  <c:v>5.3208731477113222E-7</c:v>
                </c:pt>
                <c:pt idx="5527">
                  <c:v>5.3207126592928727E-7</c:v>
                </c:pt>
                <c:pt idx="5528">
                  <c:v>5.3205521781353018E-7</c:v>
                </c:pt>
                <c:pt idx="5529">
                  <c:v>5.3203917042381712E-7</c:v>
                </c:pt>
                <c:pt idx="5530">
                  <c:v>5.3202312376010447E-7</c:v>
                </c:pt>
                <c:pt idx="5531">
                  <c:v>5.3200707782234818E-7</c:v>
                </c:pt>
                <c:pt idx="5532">
                  <c:v>5.3199103261050463E-7</c:v>
                </c:pt>
                <c:pt idx="5533">
                  <c:v>5.319749881245301E-7</c:v>
                </c:pt>
                <c:pt idx="5534">
                  <c:v>5.3195894436438064E-7</c:v>
                </c:pt>
                <c:pt idx="5535">
                  <c:v>5.3194290133001253E-7</c:v>
                </c:pt>
                <c:pt idx="5536">
                  <c:v>5.3192685902138214E-7</c:v>
                </c:pt>
                <c:pt idx="5537">
                  <c:v>5.3191081743844543E-7</c:v>
                </c:pt>
                <c:pt idx="5538">
                  <c:v>5.3189477658115899E-7</c:v>
                </c:pt>
                <c:pt idx="5539">
                  <c:v>5.3187873644947887E-7</c:v>
                </c:pt>
                <c:pt idx="5540">
                  <c:v>5.3186269704336103E-7</c:v>
                </c:pt>
                <c:pt idx="5541">
                  <c:v>5.3184665836276196E-7</c:v>
                </c:pt>
                <c:pt idx="5542">
                  <c:v>5.3183062040763804E-7</c:v>
                </c:pt>
                <c:pt idx="5543">
                  <c:v>5.3181458317794521E-7</c:v>
                </c:pt>
                <c:pt idx="5544">
                  <c:v>5.3179854667363996E-7</c:v>
                </c:pt>
                <c:pt idx="5545">
                  <c:v>5.3178251089467856E-7</c:v>
                </c:pt>
                <c:pt idx="5546">
                  <c:v>5.3176647584101708E-7</c:v>
                </c:pt>
                <c:pt idx="5547">
                  <c:v>5.3175044151261189E-7</c:v>
                </c:pt>
                <c:pt idx="5548">
                  <c:v>5.3173440790941937E-7</c:v>
                </c:pt>
                <c:pt idx="5549">
                  <c:v>5.3171837503139568E-7</c:v>
                </c:pt>
                <c:pt idx="5550">
                  <c:v>5.3170234287849689E-7</c:v>
                </c:pt>
                <c:pt idx="5551">
                  <c:v>5.3168631145067958E-7</c:v>
                </c:pt>
                <c:pt idx="5552">
                  <c:v>5.3167028074789971E-7</c:v>
                </c:pt>
                <c:pt idx="5553">
                  <c:v>5.3165425077011376E-7</c:v>
                </c:pt>
                <c:pt idx="5554">
                  <c:v>5.3163822151727822E-7</c:v>
                </c:pt>
                <c:pt idx="5555">
                  <c:v>5.3162219298934894E-7</c:v>
                </c:pt>
                <c:pt idx="5556">
                  <c:v>5.316061651862825E-7</c:v>
                </c:pt>
                <c:pt idx="5557">
                  <c:v>5.3159013810803517E-7</c:v>
                </c:pt>
                <c:pt idx="5558">
                  <c:v>5.3157411175456313E-7</c:v>
                </c:pt>
                <c:pt idx="5559">
                  <c:v>5.3155808612582295E-7</c:v>
                </c:pt>
                <c:pt idx="5560">
                  <c:v>5.315420612217705E-7</c:v>
                </c:pt>
                <c:pt idx="5561">
                  <c:v>5.3152603704236247E-7</c:v>
                </c:pt>
                <c:pt idx="5562">
                  <c:v>5.315100135875548E-7</c:v>
                </c:pt>
                <c:pt idx="5563">
                  <c:v>5.314939908573042E-7</c:v>
                </c:pt>
                <c:pt idx="5564">
                  <c:v>5.3147796885156672E-7</c:v>
                </c:pt>
                <c:pt idx="5565">
                  <c:v>5.3146194757029875E-7</c:v>
                </c:pt>
                <c:pt idx="5566">
                  <c:v>5.3144592701345677E-7</c:v>
                </c:pt>
                <c:pt idx="5567">
                  <c:v>5.3142990718099672E-7</c:v>
                </c:pt>
                <c:pt idx="5568">
                  <c:v>5.3141388807287521E-7</c:v>
                </c:pt>
                <c:pt idx="5569">
                  <c:v>5.3139786968904881E-7</c:v>
                </c:pt>
                <c:pt idx="5570">
                  <c:v>5.313818520294735E-7</c:v>
                </c:pt>
                <c:pt idx="5571">
                  <c:v>5.3136583509410542E-7</c:v>
                </c:pt>
                <c:pt idx="5572">
                  <c:v>5.3134981888290149E-7</c:v>
                </c:pt>
                <c:pt idx="5573">
                  <c:v>5.3133380339581766E-7</c:v>
                </c:pt>
                <c:pt idx="5574">
                  <c:v>5.3131778863281021E-7</c:v>
                </c:pt>
                <c:pt idx="5575">
                  <c:v>5.3130177459383593E-7</c:v>
                </c:pt>
                <c:pt idx="5576">
                  <c:v>5.3128576127885067E-7</c:v>
                </c:pt>
                <c:pt idx="5577">
                  <c:v>5.3126974868781103E-7</c:v>
                </c:pt>
                <c:pt idx="5578">
                  <c:v>5.312537368206736E-7</c:v>
                </c:pt>
                <c:pt idx="5579">
                  <c:v>5.3123772567739431E-7</c:v>
                </c:pt>
                <c:pt idx="5580">
                  <c:v>5.3122171525792989E-7</c:v>
                </c:pt>
                <c:pt idx="5581">
                  <c:v>5.3120570556223637E-7</c:v>
                </c:pt>
                <c:pt idx="5582">
                  <c:v>5.3118969659027057E-7</c:v>
                </c:pt>
                <c:pt idx="5583">
                  <c:v>5.3117368834198833E-7</c:v>
                </c:pt>
                <c:pt idx="5584">
                  <c:v>5.3115768081734646E-7</c:v>
                </c:pt>
                <c:pt idx="5585">
                  <c:v>5.3114167401630111E-7</c:v>
                </c:pt>
                <c:pt idx="5586">
                  <c:v>5.3112566793880867E-7</c:v>
                </c:pt>
                <c:pt idx="5587">
                  <c:v>5.3110966258482584E-7</c:v>
                </c:pt>
                <c:pt idx="5588">
                  <c:v>5.3109365795430856E-7</c:v>
                </c:pt>
                <c:pt idx="5589">
                  <c:v>5.3107765404721343E-7</c:v>
                </c:pt>
                <c:pt idx="5590">
                  <c:v>5.3106165086349725E-7</c:v>
                </c:pt>
                <c:pt idx="5591">
                  <c:v>5.3104564840311587E-7</c:v>
                </c:pt>
                <c:pt idx="5592">
                  <c:v>5.3102964666602576E-7</c:v>
                </c:pt>
                <c:pt idx="5593">
                  <c:v>5.3101364565218363E-7</c:v>
                </c:pt>
                <c:pt idx="5594">
                  <c:v>5.3099764536154544E-7</c:v>
                </c:pt>
                <c:pt idx="5595">
                  <c:v>5.3098164579406808E-7</c:v>
                </c:pt>
                <c:pt idx="5596">
                  <c:v>5.3096564694970782E-7</c:v>
                </c:pt>
                <c:pt idx="5597">
                  <c:v>5.3094964882842095E-7</c:v>
                </c:pt>
                <c:pt idx="5598">
                  <c:v>5.3093365143016384E-7</c:v>
                </c:pt>
                <c:pt idx="5599">
                  <c:v>5.309176547548934E-7</c:v>
                </c:pt>
                <c:pt idx="5600">
                  <c:v>5.3090165880256547E-7</c:v>
                </c:pt>
                <c:pt idx="5601">
                  <c:v>5.3088566357313696E-7</c:v>
                </c:pt>
                <c:pt idx="5602">
                  <c:v>5.3086966906656393E-7</c:v>
                </c:pt>
                <c:pt idx="5603">
                  <c:v>5.3085367528280308E-7</c:v>
                </c:pt>
                <c:pt idx="5604">
                  <c:v>5.3083768222181079E-7</c:v>
                </c:pt>
                <c:pt idx="5605">
                  <c:v>5.3082168988354353E-7</c:v>
                </c:pt>
                <c:pt idx="5606">
                  <c:v>5.3080569826795759E-7</c:v>
                </c:pt>
                <c:pt idx="5607">
                  <c:v>5.3078970737500954E-7</c:v>
                </c:pt>
                <c:pt idx="5608">
                  <c:v>5.3077371720465609E-7</c:v>
                </c:pt>
                <c:pt idx="5609">
                  <c:v>5.307577277568533E-7</c:v>
                </c:pt>
                <c:pt idx="5610">
                  <c:v>5.3074173903155776E-7</c:v>
                </c:pt>
                <c:pt idx="5611">
                  <c:v>5.3072575102872615E-7</c:v>
                </c:pt>
                <c:pt idx="5612">
                  <c:v>5.3070976374831476E-7</c:v>
                </c:pt>
                <c:pt idx="5613">
                  <c:v>5.3069377719027996E-7</c:v>
                </c:pt>
                <c:pt idx="5614">
                  <c:v>5.3067779135457855E-7</c:v>
                </c:pt>
                <c:pt idx="5615">
                  <c:v>5.3066180624116669E-7</c:v>
                </c:pt>
                <c:pt idx="5616">
                  <c:v>5.3064582185000088E-7</c:v>
                </c:pt>
                <c:pt idx="5617">
                  <c:v>5.3062983818103802E-7</c:v>
                </c:pt>
                <c:pt idx="5618">
                  <c:v>5.3061385523423406E-7</c:v>
                </c:pt>
                <c:pt idx="5619">
                  <c:v>5.3059787300954581E-7</c:v>
                </c:pt>
                <c:pt idx="5620">
                  <c:v>5.3058189150692985E-7</c:v>
                </c:pt>
                <c:pt idx="5621">
                  <c:v>5.3056591072634235E-7</c:v>
                </c:pt>
                <c:pt idx="5622">
                  <c:v>5.3054993066774033E-7</c:v>
                </c:pt>
                <c:pt idx="5623">
                  <c:v>5.3053395133107973E-7</c:v>
                </c:pt>
                <c:pt idx="5624">
                  <c:v>5.3051797271631736E-7</c:v>
                </c:pt>
                <c:pt idx="5625">
                  <c:v>5.305019948234097E-7</c:v>
                </c:pt>
                <c:pt idx="5626">
                  <c:v>5.3048601765231335E-7</c:v>
                </c:pt>
                <c:pt idx="5627">
                  <c:v>5.3047004120298456E-7</c:v>
                </c:pt>
                <c:pt idx="5628">
                  <c:v>5.3045406547538005E-7</c:v>
                </c:pt>
                <c:pt idx="5629">
                  <c:v>5.3043809046945651E-7</c:v>
                </c:pt>
                <c:pt idx="5630">
                  <c:v>5.304221161851702E-7</c:v>
                </c:pt>
                <c:pt idx="5631">
                  <c:v>5.3040614262247771E-7</c:v>
                </c:pt>
                <c:pt idx="5632">
                  <c:v>5.3039016978133575E-7</c:v>
                </c:pt>
                <c:pt idx="5633">
                  <c:v>5.3037419766170069E-7</c:v>
                </c:pt>
                <c:pt idx="5634">
                  <c:v>5.3035822626352922E-7</c:v>
                </c:pt>
                <c:pt idx="5635">
                  <c:v>5.3034225558677773E-7</c:v>
                </c:pt>
                <c:pt idx="5636">
                  <c:v>5.303262856314028E-7</c:v>
                </c:pt>
                <c:pt idx="5637">
                  <c:v>5.3031031639736091E-7</c:v>
                </c:pt>
                <c:pt idx="5638">
                  <c:v>5.3029434788460898E-7</c:v>
                </c:pt>
                <c:pt idx="5639">
                  <c:v>5.3027838009310317E-7</c:v>
                </c:pt>
                <c:pt idx="5640">
                  <c:v>5.3026241302280017E-7</c:v>
                </c:pt>
                <c:pt idx="5641">
                  <c:v>5.3024644667365668E-7</c:v>
                </c:pt>
                <c:pt idx="5642">
                  <c:v>5.3023048104562908E-7</c:v>
                </c:pt>
                <c:pt idx="5643">
                  <c:v>5.3021451613867417E-7</c:v>
                </c:pt>
                <c:pt idx="5644">
                  <c:v>5.3019855195274833E-7</c:v>
                </c:pt>
                <c:pt idx="5645">
                  <c:v>5.3018258848780825E-7</c:v>
                </c:pt>
                <c:pt idx="5646">
                  <c:v>5.3016662574381031E-7</c:v>
                </c:pt>
                <c:pt idx="5647">
                  <c:v>5.3015066372071152E-7</c:v>
                </c:pt>
                <c:pt idx="5648">
                  <c:v>5.3013470241846806E-7</c:v>
                </c:pt>
                <c:pt idx="5649">
                  <c:v>5.3011874183703661E-7</c:v>
                </c:pt>
                <c:pt idx="5650">
                  <c:v>5.3010278197637397E-7</c:v>
                </c:pt>
                <c:pt idx="5651">
                  <c:v>5.3008682283643642E-7</c:v>
                </c:pt>
                <c:pt idx="5652">
                  <c:v>5.3007086441718087E-7</c:v>
                </c:pt>
                <c:pt idx="5653">
                  <c:v>5.300549067185639E-7</c:v>
                </c:pt>
                <c:pt idx="5654">
                  <c:v>5.300389497405419E-7</c:v>
                </c:pt>
                <c:pt idx="5655">
                  <c:v>5.3002299348307177E-7</c:v>
                </c:pt>
                <c:pt idx="5656">
                  <c:v>5.3000703794610999E-7</c:v>
                </c:pt>
                <c:pt idx="5657">
                  <c:v>5.2999108312961294E-7</c:v>
                </c:pt>
                <c:pt idx="5658">
                  <c:v>5.2997512903353753E-7</c:v>
                </c:pt>
                <c:pt idx="5659">
                  <c:v>5.2995917565784045E-7</c:v>
                </c:pt>
                <c:pt idx="5660">
                  <c:v>5.2994322300247809E-7</c:v>
                </c:pt>
                <c:pt idx="5661">
                  <c:v>5.2992727106740713E-7</c:v>
                </c:pt>
                <c:pt idx="5662">
                  <c:v>5.2991131985258449E-7</c:v>
                </c:pt>
                <c:pt idx="5663">
                  <c:v>5.2989536935796643E-7</c:v>
                </c:pt>
                <c:pt idx="5664">
                  <c:v>5.2987941958350997E-7</c:v>
                </c:pt>
                <c:pt idx="5665">
                  <c:v>5.2986347052917128E-7</c:v>
                </c:pt>
                <c:pt idx="5666">
                  <c:v>5.2984752219490748E-7</c:v>
                </c:pt>
                <c:pt idx="5667">
                  <c:v>5.2983157458067493E-7</c:v>
                </c:pt>
                <c:pt idx="5668">
                  <c:v>5.2981562768643045E-7</c:v>
                </c:pt>
                <c:pt idx="5669">
                  <c:v>5.2979968151213052E-7</c:v>
                </c:pt>
                <c:pt idx="5670">
                  <c:v>5.2978373605773215E-7</c:v>
                </c:pt>
                <c:pt idx="5671">
                  <c:v>5.297677913231915E-7</c:v>
                </c:pt>
                <c:pt idx="5672">
                  <c:v>5.2975184730846549E-7</c:v>
                </c:pt>
                <c:pt idx="5673">
                  <c:v>5.2973590401351112E-7</c:v>
                </c:pt>
                <c:pt idx="5674">
                  <c:v>5.2971996143828447E-7</c:v>
                </c:pt>
                <c:pt idx="5675">
                  <c:v>5.2970401958274263E-7</c:v>
                </c:pt>
                <c:pt idx="5676">
                  <c:v>5.2968807844684222E-7</c:v>
                </c:pt>
                <c:pt idx="5677">
                  <c:v>5.2967213803053991E-7</c:v>
                </c:pt>
                <c:pt idx="5678">
                  <c:v>5.296561983337922E-7</c:v>
                </c:pt>
                <c:pt idx="5679">
                  <c:v>5.2964025935655609E-7</c:v>
                </c:pt>
                <c:pt idx="5680">
                  <c:v>5.2962432109878787E-7</c:v>
                </c:pt>
                <c:pt idx="5681">
                  <c:v>5.2960838356044454E-7</c:v>
                </c:pt>
                <c:pt idx="5682">
                  <c:v>5.2959244674148301E-7</c:v>
                </c:pt>
                <c:pt idx="5683">
                  <c:v>5.2957651064185944E-7</c:v>
                </c:pt>
                <c:pt idx="5684">
                  <c:v>5.2956057526153085E-7</c:v>
                </c:pt>
                <c:pt idx="5685">
                  <c:v>5.2954464060045415E-7</c:v>
                </c:pt>
                <c:pt idx="5686">
                  <c:v>5.2952870665858561E-7</c:v>
                </c:pt>
                <c:pt idx="5687">
                  <c:v>5.2951277343588234E-7</c:v>
                </c:pt>
                <c:pt idx="5688">
                  <c:v>5.2949684093230094E-7</c:v>
                </c:pt>
                <c:pt idx="5689">
                  <c:v>5.2948090914779789E-7</c:v>
                </c:pt>
                <c:pt idx="5690">
                  <c:v>5.294649780823301E-7</c:v>
                </c:pt>
                <c:pt idx="5691">
                  <c:v>5.2944904773585458E-7</c:v>
                </c:pt>
                <c:pt idx="5692">
                  <c:v>5.294331181083275E-7</c:v>
                </c:pt>
                <c:pt idx="5693">
                  <c:v>5.2941718919970597E-7</c:v>
                </c:pt>
                <c:pt idx="5694">
                  <c:v>5.294012610099469E-7</c:v>
                </c:pt>
                <c:pt idx="5695">
                  <c:v>5.2938533353900657E-7</c:v>
                </c:pt>
                <c:pt idx="5696">
                  <c:v>5.2936940678684188E-7</c:v>
                </c:pt>
                <c:pt idx="5697">
                  <c:v>5.2935348075340996E-7</c:v>
                </c:pt>
                <c:pt idx="5698">
                  <c:v>5.2933755543866717E-7</c:v>
                </c:pt>
                <c:pt idx="5699">
                  <c:v>5.2932163084257032E-7</c:v>
                </c:pt>
                <c:pt idx="5700">
                  <c:v>5.2930570696507621E-7</c:v>
                </c:pt>
                <c:pt idx="5701">
                  <c:v>5.2928978380614164E-7</c:v>
                </c:pt>
                <c:pt idx="5702">
                  <c:v>5.292738613657231E-7</c:v>
                </c:pt>
                <c:pt idx="5703">
                  <c:v>5.2925793964377803E-7</c:v>
                </c:pt>
                <c:pt idx="5704">
                  <c:v>5.2924201864026247E-7</c:v>
                </c:pt>
                <c:pt idx="5705">
                  <c:v>5.2922609835513356E-7</c:v>
                </c:pt>
                <c:pt idx="5706">
                  <c:v>5.2921017878834809E-7</c:v>
                </c:pt>
                <c:pt idx="5707">
                  <c:v>5.2919425993986276E-7</c:v>
                </c:pt>
                <c:pt idx="5708">
                  <c:v>5.2917834180963448E-7</c:v>
                </c:pt>
                <c:pt idx="5709">
                  <c:v>5.2916242439761983E-7</c:v>
                </c:pt>
                <c:pt idx="5710">
                  <c:v>5.2914650770377573E-7</c:v>
                </c:pt>
                <c:pt idx="5711">
                  <c:v>5.2913059172805886E-7</c:v>
                </c:pt>
                <c:pt idx="5712">
                  <c:v>5.2911467647042624E-7</c:v>
                </c:pt>
                <c:pt idx="5713">
                  <c:v>5.2909876193083457E-7</c:v>
                </c:pt>
                <c:pt idx="5714">
                  <c:v>5.2908284810924044E-7</c:v>
                </c:pt>
                <c:pt idx="5715">
                  <c:v>5.2906693500560118E-7</c:v>
                </c:pt>
                <c:pt idx="5716">
                  <c:v>5.2905102261987305E-7</c:v>
                </c:pt>
                <c:pt idx="5717">
                  <c:v>5.2903511095201307E-7</c:v>
                </c:pt>
                <c:pt idx="5718">
                  <c:v>5.2901920000197826E-7</c:v>
                </c:pt>
                <c:pt idx="5719">
                  <c:v>5.2900328976972542E-7</c:v>
                </c:pt>
                <c:pt idx="5720">
                  <c:v>5.2898738025521092E-7</c:v>
                </c:pt>
                <c:pt idx="5721">
                  <c:v>5.2897147145839199E-7</c:v>
                </c:pt>
                <c:pt idx="5722">
                  <c:v>5.2895556337922532E-7</c:v>
                </c:pt>
                <c:pt idx="5723">
                  <c:v>5.2893965601766783E-7</c:v>
                </c:pt>
                <c:pt idx="5724">
                  <c:v>5.2892374937367641E-7</c:v>
                </c:pt>
                <c:pt idx="5725">
                  <c:v>5.2890784344720767E-7</c:v>
                </c:pt>
                <c:pt idx="5726">
                  <c:v>5.288919382382186E-7</c:v>
                </c:pt>
                <c:pt idx="5727">
                  <c:v>5.2887603374666634E-7</c:v>
                </c:pt>
                <c:pt idx="5728">
                  <c:v>5.2886012997250714E-7</c:v>
                </c:pt>
                <c:pt idx="5729">
                  <c:v>5.2884422691569835E-7</c:v>
                </c:pt>
                <c:pt idx="5730">
                  <c:v>5.2882832457619666E-7</c:v>
                </c:pt>
                <c:pt idx="5731">
                  <c:v>5.2881242295395877E-7</c:v>
                </c:pt>
                <c:pt idx="5732">
                  <c:v>5.2879652204894178E-7</c:v>
                </c:pt>
                <c:pt idx="5733">
                  <c:v>5.2878062186110251E-7</c:v>
                </c:pt>
                <c:pt idx="5734">
                  <c:v>5.2876472239039765E-7</c:v>
                </c:pt>
                <c:pt idx="5735">
                  <c:v>5.2874882363678432E-7</c:v>
                </c:pt>
                <c:pt idx="5736">
                  <c:v>5.2873292560021932E-7</c:v>
                </c:pt>
                <c:pt idx="5737">
                  <c:v>5.2871702828065945E-7</c:v>
                </c:pt>
                <c:pt idx="5738">
                  <c:v>5.2870113167806162E-7</c:v>
                </c:pt>
                <c:pt idx="5739">
                  <c:v>5.2868523579238294E-7</c:v>
                </c:pt>
                <c:pt idx="5740">
                  <c:v>5.2866934062358012E-7</c:v>
                </c:pt>
                <c:pt idx="5741">
                  <c:v>5.2865344617160985E-7</c:v>
                </c:pt>
                <c:pt idx="5742">
                  <c:v>5.2863755243642935E-7</c:v>
                </c:pt>
                <c:pt idx="5743">
                  <c:v>5.2862165941799521E-7</c:v>
                </c:pt>
                <c:pt idx="5744">
                  <c:v>5.2860576711626466E-7</c:v>
                </c:pt>
                <c:pt idx="5745">
                  <c:v>5.285898755311945E-7</c:v>
                </c:pt>
                <c:pt idx="5746">
                  <c:v>5.2857398466274153E-7</c:v>
                </c:pt>
                <c:pt idx="5747">
                  <c:v>5.2855809451086265E-7</c:v>
                </c:pt>
                <c:pt idx="5748">
                  <c:v>5.2854220507551521E-7</c:v>
                </c:pt>
                <c:pt idx="5749">
                  <c:v>5.2852631635665546E-7</c:v>
                </c:pt>
                <c:pt idx="5750">
                  <c:v>5.2851042835424085E-7</c:v>
                </c:pt>
                <c:pt idx="5751">
                  <c:v>5.2849454106822808E-7</c:v>
                </c:pt>
                <c:pt idx="5752">
                  <c:v>5.2847865449857394E-7</c:v>
                </c:pt>
                <c:pt idx="5753">
                  <c:v>5.2846276864523554E-7</c:v>
                </c:pt>
                <c:pt idx="5754">
                  <c:v>5.2844688350817013E-7</c:v>
                </c:pt>
                <c:pt idx="5755">
                  <c:v>5.2843099908733397E-7</c:v>
                </c:pt>
                <c:pt idx="5756">
                  <c:v>5.2841511538268438E-7</c:v>
                </c:pt>
                <c:pt idx="5757">
                  <c:v>5.2839923239417849E-7</c:v>
                </c:pt>
                <c:pt idx="5758">
                  <c:v>5.283833501217729E-7</c:v>
                </c:pt>
                <c:pt idx="5759">
                  <c:v>5.283674685654246E-7</c:v>
                </c:pt>
                <c:pt idx="5760">
                  <c:v>5.2835158772509094E-7</c:v>
                </c:pt>
                <c:pt idx="5761">
                  <c:v>5.283357076007286E-7</c:v>
                </c:pt>
                <c:pt idx="5762">
                  <c:v>5.2831982819229429E-7</c:v>
                </c:pt>
                <c:pt idx="5763">
                  <c:v>5.2830394949974543E-7</c:v>
                </c:pt>
                <c:pt idx="5764">
                  <c:v>5.2828807152303863E-7</c:v>
                </c:pt>
                <c:pt idx="5765">
                  <c:v>5.2827219426213089E-7</c:v>
                </c:pt>
                <c:pt idx="5766">
                  <c:v>5.2825631771697964E-7</c:v>
                </c:pt>
                <c:pt idx="5767">
                  <c:v>5.2824044188754127E-7</c:v>
                </c:pt>
                <c:pt idx="5768">
                  <c:v>5.2822456677377301E-7</c:v>
                </c:pt>
                <c:pt idx="5769">
                  <c:v>5.2820869237563207E-7</c:v>
                </c:pt>
                <c:pt idx="5770">
                  <c:v>5.2819281869307494E-7</c:v>
                </c:pt>
                <c:pt idx="5771">
                  <c:v>5.2817694572605916E-7</c:v>
                </c:pt>
                <c:pt idx="5772">
                  <c:v>5.2816107347454143E-7</c:v>
                </c:pt>
                <c:pt idx="5773">
                  <c:v>5.2814520193847855E-7</c:v>
                </c:pt>
                <c:pt idx="5774">
                  <c:v>5.2812933111782785E-7</c:v>
                </c:pt>
                <c:pt idx="5775">
                  <c:v>5.2811346101254624E-7</c:v>
                </c:pt>
                <c:pt idx="5776">
                  <c:v>5.2809759162259062E-7</c:v>
                </c:pt>
                <c:pt idx="5777">
                  <c:v>5.2808172294791812E-7</c:v>
                </c:pt>
                <c:pt idx="5778">
                  <c:v>5.2806585498848595E-7</c:v>
                </c:pt>
                <c:pt idx="5779">
                  <c:v>5.2804998774425061E-7</c:v>
                </c:pt>
                <c:pt idx="5780">
                  <c:v>5.2803412121516941E-7</c:v>
                </c:pt>
                <c:pt idx="5781">
                  <c:v>5.2801825540119971E-7</c:v>
                </c:pt>
                <c:pt idx="5782">
                  <c:v>5.2800239030229807E-7</c:v>
                </c:pt>
                <c:pt idx="5783">
                  <c:v>5.2798652591842162E-7</c:v>
                </c:pt>
                <c:pt idx="5784">
                  <c:v>5.2797066224952749E-7</c:v>
                </c:pt>
                <c:pt idx="5785">
                  <c:v>5.2795479929557247E-7</c:v>
                </c:pt>
                <c:pt idx="5786">
                  <c:v>5.2793893705651378E-7</c:v>
                </c:pt>
                <c:pt idx="5787">
                  <c:v>5.2792307553230877E-7</c:v>
                </c:pt>
                <c:pt idx="5788">
                  <c:v>5.279072147229139E-7</c:v>
                </c:pt>
                <c:pt idx="5789">
                  <c:v>5.2789135462828652E-7</c:v>
                </c:pt>
                <c:pt idx="5790">
                  <c:v>5.2787549524838384E-7</c:v>
                </c:pt>
                <c:pt idx="5791">
                  <c:v>5.2785963658316256E-7</c:v>
                </c:pt>
                <c:pt idx="5792">
                  <c:v>5.2784377863258013E-7</c:v>
                </c:pt>
                <c:pt idx="5793">
                  <c:v>5.2782792139659344E-7</c:v>
                </c:pt>
                <c:pt idx="5794">
                  <c:v>5.2781206487515929E-7</c:v>
                </c:pt>
                <c:pt idx="5795">
                  <c:v>5.2779620906823503E-7</c:v>
                </c:pt>
                <c:pt idx="5796">
                  <c:v>5.2778035397577776E-7</c:v>
                </c:pt>
                <c:pt idx="5797">
                  <c:v>5.2776449959774429E-7</c:v>
                </c:pt>
                <c:pt idx="5798">
                  <c:v>5.2774864593409195E-7</c:v>
                </c:pt>
                <c:pt idx="5799">
                  <c:v>5.2773279298477797E-7</c:v>
                </c:pt>
                <c:pt idx="5800">
                  <c:v>5.2771694074975903E-7</c:v>
                </c:pt>
                <c:pt idx="5801">
                  <c:v>5.2770108922899247E-7</c:v>
                </c:pt>
                <c:pt idx="5802">
                  <c:v>5.2768523842243531E-7</c:v>
                </c:pt>
                <c:pt idx="5803">
                  <c:v>5.2766938833004476E-7</c:v>
                </c:pt>
                <c:pt idx="5804">
                  <c:v>5.2765353895177764E-7</c:v>
                </c:pt>
                <c:pt idx="5805">
                  <c:v>5.2763769028759137E-7</c:v>
                </c:pt>
                <c:pt idx="5806">
                  <c:v>5.2762184233744275E-7</c:v>
                </c:pt>
                <c:pt idx="5807">
                  <c:v>5.2760599510128913E-7</c:v>
                </c:pt>
                <c:pt idx="5808">
                  <c:v>5.2759014857908761E-7</c:v>
                </c:pt>
                <c:pt idx="5809">
                  <c:v>5.2757430277079511E-7</c:v>
                </c:pt>
                <c:pt idx="5810">
                  <c:v>5.2755845767636884E-7</c:v>
                </c:pt>
                <c:pt idx="5811">
                  <c:v>5.2754261329576614E-7</c:v>
                </c:pt>
                <c:pt idx="5812">
                  <c:v>5.2752676962894371E-7</c:v>
                </c:pt>
                <c:pt idx="5813">
                  <c:v>5.2751092667585909E-7</c:v>
                </c:pt>
                <c:pt idx="5814">
                  <c:v>5.2749508443646929E-7</c:v>
                </c:pt>
                <c:pt idx="5815">
                  <c:v>5.2747924291073111E-7</c:v>
                </c:pt>
                <c:pt idx="5816">
                  <c:v>5.2746340209860209E-7</c:v>
                </c:pt>
                <c:pt idx="5817">
                  <c:v>5.2744756200003936E-7</c:v>
                </c:pt>
                <c:pt idx="5818">
                  <c:v>5.2743172261499971E-7</c:v>
                </c:pt>
                <c:pt idx="5819">
                  <c:v>5.2741588394344058E-7</c:v>
                </c:pt>
                <c:pt idx="5820">
                  <c:v>5.274000459853192E-7</c:v>
                </c:pt>
                <c:pt idx="5821">
                  <c:v>5.2738420874059237E-7</c:v>
                </c:pt>
                <c:pt idx="5822">
                  <c:v>5.2736837220921752E-7</c:v>
                </c:pt>
                <c:pt idx="5823">
                  <c:v>5.2735253639115188E-7</c:v>
                </c:pt>
                <c:pt idx="5824">
                  <c:v>5.2733670128635246E-7</c:v>
                </c:pt>
                <c:pt idx="5825">
                  <c:v>5.2732086689477628E-7</c:v>
                </c:pt>
                <c:pt idx="5826">
                  <c:v>5.2730503321638088E-7</c:v>
                </c:pt>
                <c:pt idx="5827">
                  <c:v>5.2728920025112305E-7</c:v>
                </c:pt>
                <c:pt idx="5828">
                  <c:v>5.2727336799896003E-7</c:v>
                </c:pt>
                <c:pt idx="5829">
                  <c:v>5.2725753645984935E-7</c:v>
                </c:pt>
                <c:pt idx="5830">
                  <c:v>5.2724170563374782E-7</c:v>
                </c:pt>
                <c:pt idx="5831">
                  <c:v>5.2722587552061266E-7</c:v>
                </c:pt>
                <c:pt idx="5832">
                  <c:v>5.2721004612040142E-7</c:v>
                </c:pt>
                <c:pt idx="5833">
                  <c:v>5.2719421743307079E-7</c:v>
                </c:pt>
                <c:pt idx="5834">
                  <c:v>5.2717838945857831E-7</c:v>
                </c:pt>
                <c:pt idx="5835">
                  <c:v>5.271625621968811E-7</c:v>
                </c:pt>
                <c:pt idx="5836">
                  <c:v>5.2714673564793618E-7</c:v>
                </c:pt>
                <c:pt idx="5837">
                  <c:v>5.2713090981170087E-7</c:v>
                </c:pt>
                <c:pt idx="5838">
                  <c:v>5.2711508468813262E-7</c:v>
                </c:pt>
                <c:pt idx="5839">
                  <c:v>5.2709926027718821E-7</c:v>
                </c:pt>
                <c:pt idx="5840">
                  <c:v>5.270834365788251E-7</c:v>
                </c:pt>
                <c:pt idx="5841">
                  <c:v>5.2706761359300061E-7</c:v>
                </c:pt>
                <c:pt idx="5842">
                  <c:v>5.2705179131967165E-7</c:v>
                </c:pt>
                <c:pt idx="5843">
                  <c:v>5.2703596975879565E-7</c:v>
                </c:pt>
                <c:pt idx="5844">
                  <c:v>5.2702014891032994E-7</c:v>
                </c:pt>
                <c:pt idx="5845">
                  <c:v>5.2700432877423155E-7</c:v>
                </c:pt>
                <c:pt idx="5846">
                  <c:v>5.2698850935045769E-7</c:v>
                </c:pt>
                <c:pt idx="5847">
                  <c:v>5.269726906389659E-7</c:v>
                </c:pt>
                <c:pt idx="5848">
                  <c:v>5.2695687263971288E-7</c:v>
                </c:pt>
                <c:pt idx="5849">
                  <c:v>5.2694105535265629E-7</c:v>
                </c:pt>
                <c:pt idx="5850">
                  <c:v>5.2692523877775344E-7</c:v>
                </c:pt>
                <c:pt idx="5851">
                  <c:v>5.2690942291496125E-7</c:v>
                </c:pt>
                <c:pt idx="5852">
                  <c:v>5.2689360776423715E-7</c:v>
                </c:pt>
                <c:pt idx="5853">
                  <c:v>5.2687779332553859E-7</c:v>
                </c:pt>
                <c:pt idx="5854">
                  <c:v>5.2686197959882236E-7</c:v>
                </c:pt>
                <c:pt idx="5855">
                  <c:v>5.2684616658404621E-7</c:v>
                </c:pt>
                <c:pt idx="5856">
                  <c:v>5.2683035428116695E-7</c:v>
                </c:pt>
                <c:pt idx="5857">
                  <c:v>5.2681454269014233E-7</c:v>
                </c:pt>
                <c:pt idx="5858">
                  <c:v>5.2679873181092916E-7</c:v>
                </c:pt>
                <c:pt idx="5859">
                  <c:v>5.2678292164348507E-7</c:v>
                </c:pt>
                <c:pt idx="5860">
                  <c:v>5.2676711218776699E-7</c:v>
                </c:pt>
                <c:pt idx="5861">
                  <c:v>5.2675130344373255E-7</c:v>
                </c:pt>
                <c:pt idx="5862">
                  <c:v>5.2673549541133887E-7</c:v>
                </c:pt>
                <c:pt idx="5863">
                  <c:v>5.267196880905433E-7</c:v>
                </c:pt>
                <c:pt idx="5864">
                  <c:v>5.2670388148130294E-7</c:v>
                </c:pt>
                <c:pt idx="5865">
                  <c:v>5.2668807558357544E-7</c:v>
                </c:pt>
                <c:pt idx="5866">
                  <c:v>5.2667227039731792E-7</c:v>
                </c:pt>
                <c:pt idx="5867">
                  <c:v>5.266564659224874E-7</c:v>
                </c:pt>
                <c:pt idx="5868">
                  <c:v>5.2664066215904163E-7</c:v>
                </c:pt>
                <c:pt idx="5869">
                  <c:v>5.2662485910693742E-7</c:v>
                </c:pt>
                <c:pt idx="5870">
                  <c:v>5.2660905676613261E-7</c:v>
                </c:pt>
                <c:pt idx="5871">
                  <c:v>5.2659325513658423E-7</c:v>
                </c:pt>
                <c:pt idx="5872">
                  <c:v>5.265774542182496E-7</c:v>
                </c:pt>
                <c:pt idx="5873">
                  <c:v>5.2656165401108627E-7</c:v>
                </c:pt>
                <c:pt idx="5874">
                  <c:v>5.2654585451505115E-7</c:v>
                </c:pt>
                <c:pt idx="5875">
                  <c:v>5.2653005573010188E-7</c:v>
                </c:pt>
                <c:pt idx="5876">
                  <c:v>5.2651425765619569E-7</c:v>
                </c:pt>
                <c:pt idx="5877">
                  <c:v>5.264984602932899E-7</c:v>
                </c:pt>
                <c:pt idx="5878">
                  <c:v>5.2648266364134207E-7</c:v>
                </c:pt>
                <c:pt idx="5879">
                  <c:v>5.264668677003092E-7</c:v>
                </c:pt>
                <c:pt idx="5880">
                  <c:v>5.2645107247014874E-7</c:v>
                </c:pt>
                <c:pt idx="5881">
                  <c:v>5.26435277950818E-7</c:v>
                </c:pt>
                <c:pt idx="5882">
                  <c:v>5.2641948414227454E-7</c:v>
                </c:pt>
                <c:pt idx="5883">
                  <c:v>5.2640369104447537E-7</c:v>
                </c:pt>
                <c:pt idx="5884">
                  <c:v>5.2638789865737802E-7</c:v>
                </c:pt>
                <c:pt idx="5885">
                  <c:v>5.2637210698094016E-7</c:v>
                </c:pt>
                <c:pt idx="5886">
                  <c:v>5.2635631601511857E-7</c:v>
                </c:pt>
                <c:pt idx="5887">
                  <c:v>5.2634052575987112E-7</c:v>
                </c:pt>
                <c:pt idx="5888">
                  <c:v>5.2632473621515483E-7</c:v>
                </c:pt>
                <c:pt idx="5889">
                  <c:v>5.2630894738092734E-7</c:v>
                </c:pt>
                <c:pt idx="5890">
                  <c:v>5.2629315925714566E-7</c:v>
                </c:pt>
                <c:pt idx="5891">
                  <c:v>5.2627737184376765E-7</c:v>
                </c:pt>
                <c:pt idx="5892">
                  <c:v>5.2626158514075012E-7</c:v>
                </c:pt>
                <c:pt idx="5893">
                  <c:v>5.2624579914805093E-7</c:v>
                </c:pt>
                <c:pt idx="5894">
                  <c:v>5.262300138656274E-7</c:v>
                </c:pt>
                <c:pt idx="5895">
                  <c:v>5.2621422929343666E-7</c:v>
                </c:pt>
                <c:pt idx="5896">
                  <c:v>5.2619844543143624E-7</c:v>
                </c:pt>
                <c:pt idx="5897">
                  <c:v>5.261826622795837E-7</c:v>
                </c:pt>
                <c:pt idx="5898">
                  <c:v>5.2616687983783614E-7</c:v>
                </c:pt>
                <c:pt idx="5899">
                  <c:v>5.2615109810615133E-7</c:v>
                </c:pt>
                <c:pt idx="5900">
                  <c:v>5.2613531708448649E-7</c:v>
                </c:pt>
                <c:pt idx="5901">
                  <c:v>5.2611953677279873E-7</c:v>
                </c:pt>
                <c:pt idx="5902">
                  <c:v>5.2610375717104581E-7</c:v>
                </c:pt>
                <c:pt idx="5903">
                  <c:v>5.2608797827918528E-7</c:v>
                </c:pt>
                <c:pt idx="5904">
                  <c:v>5.2607220009717415E-7</c:v>
                </c:pt>
                <c:pt idx="5905">
                  <c:v>5.2605642262496995E-7</c:v>
                </c:pt>
                <c:pt idx="5906">
                  <c:v>5.2604064586253045E-7</c:v>
                </c:pt>
                <c:pt idx="5907">
                  <c:v>5.2602486980981265E-7</c:v>
                </c:pt>
                <c:pt idx="5908">
                  <c:v>5.2600909446677421E-7</c:v>
                </c:pt>
                <c:pt idx="5909">
                  <c:v>5.2599331983337267E-7</c:v>
                </c:pt>
                <c:pt idx="5910">
                  <c:v>5.2597754590956525E-7</c:v>
                </c:pt>
                <c:pt idx="5911">
                  <c:v>5.2596177269530928E-7</c:v>
                </c:pt>
                <c:pt idx="5912">
                  <c:v>5.2594600019056252E-7</c:v>
                </c:pt>
                <c:pt idx="5913">
                  <c:v>5.259302283952822E-7</c:v>
                </c:pt>
                <c:pt idx="5914">
                  <c:v>5.2591445730942574E-7</c:v>
                </c:pt>
                <c:pt idx="5915">
                  <c:v>5.258986869329509E-7</c:v>
                </c:pt>
                <c:pt idx="5916">
                  <c:v>5.2588291726581481E-7</c:v>
                </c:pt>
                <c:pt idx="5917">
                  <c:v>5.2586714830797511E-7</c:v>
                </c:pt>
                <c:pt idx="5918">
                  <c:v>5.2585138005938923E-7</c:v>
                </c:pt>
                <c:pt idx="5919">
                  <c:v>5.2583561252001451E-7</c:v>
                </c:pt>
                <c:pt idx="5920">
                  <c:v>5.258198456898087E-7</c:v>
                </c:pt>
                <c:pt idx="5921">
                  <c:v>5.2580407956872903E-7</c:v>
                </c:pt>
                <c:pt idx="5922">
                  <c:v>5.2578831415673294E-7</c:v>
                </c:pt>
                <c:pt idx="5923">
                  <c:v>5.2577254945377795E-7</c:v>
                </c:pt>
                <c:pt idx="5924">
                  <c:v>5.2575678545982174E-7</c:v>
                </c:pt>
                <c:pt idx="5925">
                  <c:v>5.2574102217482151E-7</c:v>
                </c:pt>
                <c:pt idx="5926">
                  <c:v>5.2572525959873502E-7</c:v>
                </c:pt>
                <c:pt idx="5927">
                  <c:v>5.2570949773151972E-7</c:v>
                </c:pt>
                <c:pt idx="5928">
                  <c:v>5.2569373657313282E-7</c:v>
                </c:pt>
                <c:pt idx="5929">
                  <c:v>5.2567797612353208E-7</c:v>
                </c:pt>
                <c:pt idx="5930">
                  <c:v>5.2566221638267503E-7</c:v>
                </c:pt>
                <c:pt idx="5931">
                  <c:v>5.2564645735051913E-7</c:v>
                </c:pt>
                <c:pt idx="5932">
                  <c:v>5.256306990270218E-7</c:v>
                </c:pt>
                <c:pt idx="5933">
                  <c:v>5.2561494141214059E-7</c:v>
                </c:pt>
                <c:pt idx="5934">
                  <c:v>5.2559918450583293E-7</c:v>
                </c:pt>
                <c:pt idx="5935">
                  <c:v>5.2558342830805637E-7</c:v>
                </c:pt>
                <c:pt idx="5936">
                  <c:v>5.2556767281876866E-7</c:v>
                </c:pt>
                <c:pt idx="5937">
                  <c:v>5.2555191803792703E-7</c:v>
                </c:pt>
                <c:pt idx="5938">
                  <c:v>5.2553616396548922E-7</c:v>
                </c:pt>
                <c:pt idx="5939">
                  <c:v>5.2552041060141257E-7</c:v>
                </c:pt>
                <c:pt idx="5940">
                  <c:v>5.2550465794565473E-7</c:v>
                </c:pt>
                <c:pt idx="5941">
                  <c:v>5.2548890599817346E-7</c:v>
                </c:pt>
                <c:pt idx="5942">
                  <c:v>5.2547315475892586E-7</c:v>
                </c:pt>
                <c:pt idx="5943">
                  <c:v>5.254574042278697E-7</c:v>
                </c:pt>
                <c:pt idx="5944">
                  <c:v>5.2544165440496231E-7</c:v>
                </c:pt>
                <c:pt idx="5945">
                  <c:v>5.2542590529016176E-7</c:v>
                </c:pt>
                <c:pt idx="5946">
                  <c:v>5.2541015688342495E-7</c:v>
                </c:pt>
                <c:pt idx="5947">
                  <c:v>5.2539440918470975E-7</c:v>
                </c:pt>
                <c:pt idx="5948">
                  <c:v>5.2537866219397401E-7</c:v>
                </c:pt>
                <c:pt idx="5949">
                  <c:v>5.2536291591117476E-7</c:v>
                </c:pt>
                <c:pt idx="5950">
                  <c:v>5.2534717033626984E-7</c:v>
                </c:pt>
                <c:pt idx="5951">
                  <c:v>5.2533142546921701E-7</c:v>
                </c:pt>
                <c:pt idx="5952">
                  <c:v>5.2531568130997361E-7</c:v>
                </c:pt>
                <c:pt idx="5953">
                  <c:v>5.2529993785849696E-7</c:v>
                </c:pt>
                <c:pt idx="5954">
                  <c:v>5.2528419511474504E-7</c:v>
                </c:pt>
                <c:pt idx="5955">
                  <c:v>5.2526845307867527E-7</c:v>
                </c:pt>
                <c:pt idx="5956">
                  <c:v>5.252527117502451E-7</c:v>
                </c:pt>
                <c:pt idx="5957">
                  <c:v>5.2523697112941259E-7</c:v>
                </c:pt>
                <c:pt idx="5958">
                  <c:v>5.2522123121613476E-7</c:v>
                </c:pt>
                <c:pt idx="5959">
                  <c:v>5.2520549201036946E-7</c:v>
                </c:pt>
                <c:pt idx="5960">
                  <c:v>5.2518975351207447E-7</c:v>
                </c:pt>
                <c:pt idx="5961">
                  <c:v>5.2517401572120709E-7</c:v>
                </c:pt>
                <c:pt idx="5962">
                  <c:v>5.251582786377251E-7</c:v>
                </c:pt>
                <c:pt idx="5963">
                  <c:v>5.2514254226158602E-7</c:v>
                </c:pt>
                <c:pt idx="5964">
                  <c:v>5.2512680659274741E-7</c:v>
                </c:pt>
                <c:pt idx="5965">
                  <c:v>5.2511107163116691E-7</c:v>
                </c:pt>
                <c:pt idx="5966">
                  <c:v>5.2509533737680238E-7</c:v>
                </c:pt>
                <c:pt idx="5967">
                  <c:v>5.2507960382961104E-7</c:v>
                </c:pt>
                <c:pt idx="5968">
                  <c:v>5.2506387098955077E-7</c:v>
                </c:pt>
                <c:pt idx="5969">
                  <c:v>5.250481388565793E-7</c:v>
                </c:pt>
                <c:pt idx="5970">
                  <c:v>5.2503240743065387E-7</c:v>
                </c:pt>
                <c:pt idx="5971">
                  <c:v>5.2501667671173244E-7</c:v>
                </c:pt>
                <c:pt idx="5972">
                  <c:v>5.2500094669977266E-7</c:v>
                </c:pt>
                <c:pt idx="5973">
                  <c:v>5.2498521739473197E-7</c:v>
                </c:pt>
                <c:pt idx="5974">
                  <c:v>5.2496948879656801E-7</c:v>
                </c:pt>
                <c:pt idx="5975">
                  <c:v>5.2495376090523865E-7</c:v>
                </c:pt>
                <c:pt idx="5976">
                  <c:v>5.2493803372070121E-7</c:v>
                </c:pt>
                <c:pt idx="5977">
                  <c:v>5.2492230724291367E-7</c:v>
                </c:pt>
                <c:pt idx="5978">
                  <c:v>5.2490658147183355E-7</c:v>
                </c:pt>
                <c:pt idx="5979">
                  <c:v>5.2489085640741831E-7</c:v>
                </c:pt>
                <c:pt idx="5980">
                  <c:v>5.2487513204962591E-7</c:v>
                </c:pt>
                <c:pt idx="5981">
                  <c:v>5.2485940839841399E-7</c:v>
                </c:pt>
                <c:pt idx="5982">
                  <c:v>5.2484368545373999E-7</c:v>
                </c:pt>
                <c:pt idx="5983">
                  <c:v>5.2482796321556188E-7</c:v>
                </c:pt>
                <c:pt idx="5984">
                  <c:v>5.248122416838372E-7</c:v>
                </c:pt>
                <c:pt idx="5985">
                  <c:v>5.2479652085852339E-7</c:v>
                </c:pt>
                <c:pt idx="5986">
                  <c:v>5.247808007395783E-7</c:v>
                </c:pt>
                <c:pt idx="5987">
                  <c:v>5.2476508132695991E-7</c:v>
                </c:pt>
                <c:pt idx="5988">
                  <c:v>5.2474936262062543E-7</c:v>
                </c:pt>
                <c:pt idx="5989">
                  <c:v>5.2473364462053274E-7</c:v>
                </c:pt>
                <c:pt idx="5990">
                  <c:v>5.2471792732663978E-7</c:v>
                </c:pt>
                <c:pt idx="5991">
                  <c:v>5.2470221073890379E-7</c:v>
                </c:pt>
                <c:pt idx="5992">
                  <c:v>5.2468649485728274E-7</c:v>
                </c:pt>
                <c:pt idx="5993">
                  <c:v>5.2467077968173449E-7</c:v>
                </c:pt>
                <c:pt idx="5994">
                  <c:v>5.2465506521221646E-7</c:v>
                </c:pt>
                <c:pt idx="5995">
                  <c:v>5.2463935144868632E-7</c:v>
                </c:pt>
                <c:pt idx="5996">
                  <c:v>5.2462363839110212E-7</c:v>
                </c:pt>
                <c:pt idx="5997">
                  <c:v>5.246079260394211E-7</c:v>
                </c:pt>
                <c:pt idx="5998">
                  <c:v>5.2459221439360123E-7</c:v>
                </c:pt>
                <c:pt idx="5999">
                  <c:v>5.2457650345360046E-7</c:v>
                </c:pt>
                <c:pt idx="6000">
                  <c:v>5.2456079321937613E-7</c:v>
                </c:pt>
                <c:pt idx="6001">
                  <c:v>5.245450836908861E-7</c:v>
                </c:pt>
                <c:pt idx="6002">
                  <c:v>5.2452937486808834E-7</c:v>
                </c:pt>
                <c:pt idx="6003">
                  <c:v>5.2451366675094017E-7</c:v>
                </c:pt>
                <c:pt idx="6004">
                  <c:v>5.2449795933939967E-7</c:v>
                </c:pt>
                <c:pt idx="6005">
                  <c:v>5.2448225263342448E-7</c:v>
                </c:pt>
                <c:pt idx="6006">
                  <c:v>5.2446654663297216E-7</c:v>
                </c:pt>
                <c:pt idx="6007">
                  <c:v>5.2445084133800055E-7</c:v>
                </c:pt>
                <c:pt idx="6008">
                  <c:v>5.2443513674846752E-7</c:v>
                </c:pt>
                <c:pt idx="6009">
                  <c:v>5.2441943286433072E-7</c:v>
                </c:pt>
                <c:pt idx="6010">
                  <c:v>5.2440372968554779E-7</c:v>
                </c:pt>
                <c:pt idx="6011">
                  <c:v>5.2438802721207692E-7</c:v>
                </c:pt>
                <c:pt idx="6012">
                  <c:v>5.2437232544387533E-7</c:v>
                </c:pt>
                <c:pt idx="6013">
                  <c:v>5.2435662438090108E-7</c:v>
                </c:pt>
                <c:pt idx="6014">
                  <c:v>5.2434092402311215E-7</c:v>
                </c:pt>
                <c:pt idx="6015">
                  <c:v>5.2432522437046598E-7</c:v>
                </c:pt>
                <c:pt idx="6016">
                  <c:v>5.243095254229202E-7</c:v>
                </c:pt>
                <c:pt idx="6017">
                  <c:v>5.24293827180433E-7</c:v>
                </c:pt>
                <c:pt idx="6018">
                  <c:v>5.2427812964296172E-7</c:v>
                </c:pt>
                <c:pt idx="6019">
                  <c:v>5.2426243281046452E-7</c:v>
                </c:pt>
                <c:pt idx="6020">
                  <c:v>5.2424673668289916E-7</c:v>
                </c:pt>
                <c:pt idx="6021">
                  <c:v>5.2423104126022329E-7</c:v>
                </c:pt>
                <c:pt idx="6022">
                  <c:v>5.2421534654239455E-7</c:v>
                </c:pt>
                <c:pt idx="6023">
                  <c:v>5.2419965252937124E-7</c:v>
                </c:pt>
                <c:pt idx="6024">
                  <c:v>5.2418395922111058E-7</c:v>
                </c:pt>
                <c:pt idx="6025">
                  <c:v>5.2416826661757085E-7</c:v>
                </c:pt>
                <c:pt idx="6026">
                  <c:v>5.2415257471870969E-7</c:v>
                </c:pt>
                <c:pt idx="6027">
                  <c:v>5.2413688352448455E-7</c:v>
                </c:pt>
                <c:pt idx="6028">
                  <c:v>5.2412119303485371E-7</c:v>
                </c:pt>
                <c:pt idx="6029">
                  <c:v>5.2410550324977503E-7</c:v>
                </c:pt>
                <c:pt idx="6030">
                  <c:v>5.2408981416920583E-7</c:v>
                </c:pt>
                <c:pt idx="6031">
                  <c:v>5.2407412579310431E-7</c:v>
                </c:pt>
                <c:pt idx="6032">
                  <c:v>5.2405843812142831E-7</c:v>
                </c:pt>
                <c:pt idx="6033">
                  <c:v>5.2404275115413538E-7</c:v>
                </c:pt>
                <c:pt idx="6034">
                  <c:v>5.2402706489118359E-7</c:v>
                </c:pt>
                <c:pt idx="6035">
                  <c:v>5.2401137933253102E-7</c:v>
                </c:pt>
                <c:pt idx="6036">
                  <c:v>5.2399569447813499E-7</c:v>
                </c:pt>
                <c:pt idx="6037">
                  <c:v>5.2398001032795358E-7</c:v>
                </c:pt>
                <c:pt idx="6038">
                  <c:v>5.2396432688194464E-7</c:v>
                </c:pt>
                <c:pt idx="6039">
                  <c:v>5.2394864414006593E-7</c:v>
                </c:pt>
                <c:pt idx="6040">
                  <c:v>5.2393296210227532E-7</c:v>
                </c:pt>
                <c:pt idx="6041">
                  <c:v>5.2391728076853086E-7</c:v>
                </c:pt>
                <c:pt idx="6042">
                  <c:v>5.2390160013879001E-7</c:v>
                </c:pt>
                <c:pt idx="6043">
                  <c:v>5.2388592021301093E-7</c:v>
                </c:pt>
                <c:pt idx="6044">
                  <c:v>5.238702409911516E-7</c:v>
                </c:pt>
                <c:pt idx="6045">
                  <c:v>5.2385456247316955E-7</c:v>
                </c:pt>
                <c:pt idx="6046">
                  <c:v>5.2383888465902296E-7</c:v>
                </c:pt>
                <c:pt idx="6047">
                  <c:v>5.2382320754866959E-7</c:v>
                </c:pt>
                <c:pt idx="6048">
                  <c:v>5.2380753114206709E-7</c:v>
                </c:pt>
                <c:pt idx="6049">
                  <c:v>5.2379185543917341E-7</c:v>
                </c:pt>
                <c:pt idx="6050">
                  <c:v>5.2377618043994686E-7</c:v>
                </c:pt>
                <c:pt idx="6051">
                  <c:v>5.2376050614434475E-7</c:v>
                </c:pt>
                <c:pt idx="6052">
                  <c:v>5.2374483255232526E-7</c:v>
                </c:pt>
                <c:pt idx="6053">
                  <c:v>5.2372915966384636E-7</c:v>
                </c:pt>
                <c:pt idx="6054">
                  <c:v>5.2371348747886581E-7</c:v>
                </c:pt>
                <c:pt idx="6055">
                  <c:v>5.2369781599734135E-7</c:v>
                </c:pt>
                <c:pt idx="6056">
                  <c:v>5.2368214521923138E-7</c:v>
                </c:pt>
                <c:pt idx="6057">
                  <c:v>5.2366647514449334E-7</c:v>
                </c:pt>
                <c:pt idx="6058">
                  <c:v>5.2365080577308519E-7</c:v>
                </c:pt>
                <c:pt idx="6059">
                  <c:v>5.236351371049651E-7</c:v>
                </c:pt>
                <c:pt idx="6060">
                  <c:v>5.2361946914009063E-7</c:v>
                </c:pt>
                <c:pt idx="6061">
                  <c:v>5.2360380187841994E-7</c:v>
                </c:pt>
                <c:pt idx="6062">
                  <c:v>5.2358813531991101E-7</c:v>
                </c:pt>
                <c:pt idx="6063">
                  <c:v>5.2357246946452148E-7</c:v>
                </c:pt>
                <c:pt idx="6064">
                  <c:v>5.2355680431220942E-7</c:v>
                </c:pt>
                <c:pt idx="6065">
                  <c:v>5.2354113986293291E-7</c:v>
                </c:pt>
                <c:pt idx="6066">
                  <c:v>5.235254761166497E-7</c:v>
                </c:pt>
                <c:pt idx="6067">
                  <c:v>5.2350981307331776E-7</c:v>
                </c:pt>
                <c:pt idx="6068">
                  <c:v>5.2349415073289516E-7</c:v>
                </c:pt>
                <c:pt idx="6069">
                  <c:v>5.2347848909533954E-7</c:v>
                </c:pt>
                <c:pt idx="6070">
                  <c:v>5.2346282816060909E-7</c:v>
                </c:pt>
                <c:pt idx="6071">
                  <c:v>5.2344716792866176E-7</c:v>
                </c:pt>
                <c:pt idx="6072">
                  <c:v>5.2343150839945533E-7</c:v>
                </c:pt>
                <c:pt idx="6073">
                  <c:v>5.2341584957294784E-7</c:v>
                </c:pt>
                <c:pt idx="6074">
                  <c:v>5.2340019144909739E-7</c:v>
                </c:pt>
                <c:pt idx="6075">
                  <c:v>5.2338453402786172E-7</c:v>
                </c:pt>
                <c:pt idx="6076">
                  <c:v>5.2336887730919901E-7</c:v>
                </c:pt>
                <c:pt idx="6077">
                  <c:v>5.2335322129306702E-7</c:v>
                </c:pt>
                <c:pt idx="6078">
                  <c:v>5.2333756597942391E-7</c:v>
                </c:pt>
                <c:pt idx="6079">
                  <c:v>5.2332191136822735E-7</c:v>
                </c:pt>
                <c:pt idx="6080">
                  <c:v>5.2330625745943572E-7</c:v>
                </c:pt>
                <c:pt idx="6081">
                  <c:v>5.2329060425300667E-7</c:v>
                </c:pt>
                <c:pt idx="6082">
                  <c:v>5.2327495174889837E-7</c:v>
                </c:pt>
                <c:pt idx="6083">
                  <c:v>5.2325929994706869E-7</c:v>
                </c:pt>
                <c:pt idx="6084">
                  <c:v>5.2324364884747559E-7</c:v>
                </c:pt>
                <c:pt idx="6085">
                  <c:v>5.2322799845007736E-7</c:v>
                </c:pt>
                <c:pt idx="6086">
                  <c:v>5.2321234875483154E-7</c:v>
                </c:pt>
                <c:pt idx="6087">
                  <c:v>5.2319669976169641E-7</c:v>
                </c:pt>
                <c:pt idx="6088">
                  <c:v>5.2318105147063014E-7</c:v>
                </c:pt>
                <c:pt idx="6089">
                  <c:v>5.2316540388159051E-7</c:v>
                </c:pt>
                <c:pt idx="6090">
                  <c:v>5.2314975699453536E-7</c:v>
                </c:pt>
                <c:pt idx="6091">
                  <c:v>5.2313411080942297E-7</c:v>
                </c:pt>
                <c:pt idx="6092">
                  <c:v>5.2311846532621121E-7</c:v>
                </c:pt>
                <c:pt idx="6093">
                  <c:v>5.2310282054485805E-7</c:v>
                </c:pt>
                <c:pt idx="6094">
                  <c:v>5.2308717646532187E-7</c:v>
                </c:pt>
                <c:pt idx="6095">
                  <c:v>5.2307153308756011E-7</c:v>
                </c:pt>
                <c:pt idx="6096">
                  <c:v>5.2305589041153137E-7</c:v>
                </c:pt>
                <c:pt idx="6097">
                  <c:v>5.2304024843719341E-7</c:v>
                </c:pt>
                <c:pt idx="6098">
                  <c:v>5.2302460716450419E-7</c:v>
                </c:pt>
                <c:pt idx="6099">
                  <c:v>5.23008966593422E-7</c:v>
                </c:pt>
                <c:pt idx="6100">
                  <c:v>5.2299332672390447E-7</c:v>
                </c:pt>
                <c:pt idx="6101">
                  <c:v>5.2297768755591002E-7</c:v>
                </c:pt>
                <c:pt idx="6102">
                  <c:v>5.2296204908939659E-7</c:v>
                </c:pt>
                <c:pt idx="6103">
                  <c:v>5.2294641132432226E-7</c:v>
                </c:pt>
                <c:pt idx="6104">
                  <c:v>5.2293077426064478E-7</c:v>
                </c:pt>
                <c:pt idx="6105">
                  <c:v>5.2291513789832255E-7</c:v>
                </c:pt>
                <c:pt idx="6106">
                  <c:v>5.2289950223731364E-7</c:v>
                </c:pt>
                <c:pt idx="6107">
                  <c:v>5.2288386727757591E-7</c:v>
                </c:pt>
                <c:pt idx="6108">
                  <c:v>5.2286823301906742E-7</c:v>
                </c:pt>
                <c:pt idx="6109">
                  <c:v>5.2285259946174646E-7</c:v>
                </c:pt>
                <c:pt idx="6110">
                  <c:v>5.2283696660557111E-7</c:v>
                </c:pt>
                <c:pt idx="6111">
                  <c:v>5.2282133445049901E-7</c:v>
                </c:pt>
                <c:pt idx="6112">
                  <c:v>5.2280570299648877E-7</c:v>
                </c:pt>
                <c:pt idx="6113">
                  <c:v>5.2279007224349803E-7</c:v>
                </c:pt>
                <c:pt idx="6114">
                  <c:v>5.2277444219148507E-7</c:v>
                </c:pt>
                <c:pt idx="6115">
                  <c:v>5.2275881284040818E-7</c:v>
                </c:pt>
                <c:pt idx="6116">
                  <c:v>5.2274318419022501E-7</c:v>
                </c:pt>
                <c:pt idx="6117">
                  <c:v>5.2272755624089384E-7</c:v>
                </c:pt>
                <c:pt idx="6118">
                  <c:v>5.2271192899237306E-7</c:v>
                </c:pt>
                <c:pt idx="6119">
                  <c:v>5.2269630244462032E-7</c:v>
                </c:pt>
                <c:pt idx="6120">
                  <c:v>5.2268067659759412E-7</c:v>
                </c:pt>
                <c:pt idx="6121">
                  <c:v>5.226650514512522E-7</c:v>
                </c:pt>
                <c:pt idx="6122">
                  <c:v>5.2264942700555296E-7</c:v>
                </c:pt>
                <c:pt idx="6123">
                  <c:v>5.2263380326045426E-7</c:v>
                </c:pt>
                <c:pt idx="6124">
                  <c:v>5.2261818021591449E-7</c:v>
                </c:pt>
                <c:pt idx="6125">
                  <c:v>5.226025578718914E-7</c:v>
                </c:pt>
                <c:pt idx="6126">
                  <c:v>5.2258693622834338E-7</c:v>
                </c:pt>
                <c:pt idx="6127">
                  <c:v>5.2257131528522861E-7</c:v>
                </c:pt>
                <c:pt idx="6128">
                  <c:v>5.2255569504250506E-7</c:v>
                </c:pt>
                <c:pt idx="6129">
                  <c:v>5.2254007550013079E-7</c:v>
                </c:pt>
                <c:pt idx="6130">
                  <c:v>5.225244566580643E-7</c:v>
                </c:pt>
                <c:pt idx="6131">
                  <c:v>5.2250883851626315E-7</c:v>
                </c:pt>
                <c:pt idx="6132">
                  <c:v>5.2249322107468612E-7</c:v>
                </c:pt>
                <c:pt idx="6133">
                  <c:v>5.22477604333291E-7</c:v>
                </c:pt>
                <c:pt idx="6134">
                  <c:v>5.2246198829203583E-7</c:v>
                </c:pt>
                <c:pt idx="6135">
                  <c:v>5.2244637295087881E-7</c:v>
                </c:pt>
                <c:pt idx="6136">
                  <c:v>5.2243075830977842E-7</c:v>
                </c:pt>
                <c:pt idx="6137">
                  <c:v>5.2241514436869232E-7</c:v>
                </c:pt>
                <c:pt idx="6138">
                  <c:v>5.22399531127579E-7</c:v>
                </c:pt>
                <c:pt idx="6139">
                  <c:v>5.2238391858639675E-7</c:v>
                </c:pt>
                <c:pt idx="6140">
                  <c:v>5.2236830674510321E-7</c:v>
                </c:pt>
                <c:pt idx="6141">
                  <c:v>5.2235269560365719E-7</c:v>
                </c:pt>
                <c:pt idx="6142">
                  <c:v>5.2233708516201624E-7</c:v>
                </c:pt>
                <c:pt idx="6143">
                  <c:v>5.2232147542013907E-7</c:v>
                </c:pt>
                <c:pt idx="6144">
                  <c:v>5.2230586637798343E-7</c:v>
                </c:pt>
                <c:pt idx="6145">
                  <c:v>5.2229025803550792E-7</c:v>
                </c:pt>
                <c:pt idx="6146">
                  <c:v>5.222746503926703E-7</c:v>
                </c:pt>
                <c:pt idx="6147">
                  <c:v>5.2225904344942884E-7</c:v>
                </c:pt>
                <c:pt idx="6148">
                  <c:v>5.2224343720574205E-7</c:v>
                </c:pt>
                <c:pt idx="6149">
                  <c:v>5.2222783166156778E-7</c:v>
                </c:pt>
                <c:pt idx="6150">
                  <c:v>5.2221222681686432E-7</c:v>
                </c:pt>
                <c:pt idx="6151">
                  <c:v>5.2219662267159006E-7</c:v>
                </c:pt>
                <c:pt idx="6152">
                  <c:v>5.2218101922570286E-7</c:v>
                </c:pt>
                <c:pt idx="6153">
                  <c:v>5.2216541647916131E-7</c:v>
                </c:pt>
                <c:pt idx="6154">
                  <c:v>5.221498144319234E-7</c:v>
                </c:pt>
                <c:pt idx="6155">
                  <c:v>5.2213421308394717E-7</c:v>
                </c:pt>
                <c:pt idx="6156">
                  <c:v>5.2211861243519104E-7</c:v>
                </c:pt>
                <c:pt idx="6157">
                  <c:v>5.2210301248561338E-7</c:v>
                </c:pt>
                <c:pt idx="6158">
                  <c:v>5.2208741323517195E-7</c:v>
                </c:pt>
                <c:pt idx="6159">
                  <c:v>5.2207181468382545E-7</c:v>
                </c:pt>
                <c:pt idx="6160">
                  <c:v>5.2205621683153197E-7</c:v>
                </c:pt>
                <c:pt idx="6161">
                  <c:v>5.2204061967824957E-7</c:v>
                </c:pt>
                <c:pt idx="6162">
                  <c:v>5.2202502322393663E-7</c:v>
                </c:pt>
                <c:pt idx="6163">
                  <c:v>5.2200942746855135E-7</c:v>
                </c:pt>
                <c:pt idx="6164">
                  <c:v>5.21993832412052E-7</c:v>
                </c:pt>
                <c:pt idx="6165">
                  <c:v>5.2197823805439675E-7</c:v>
                </c:pt>
                <c:pt idx="6166">
                  <c:v>5.2196264439554401E-7</c:v>
                </c:pt>
                <c:pt idx="6167">
                  <c:v>5.2194705143545173E-7</c:v>
                </c:pt>
                <c:pt idx="6168">
                  <c:v>5.2193145917407831E-7</c:v>
                </c:pt>
                <c:pt idx="6169">
                  <c:v>5.2191586761138223E-7</c:v>
                </c:pt>
                <c:pt idx="6170">
                  <c:v>5.2190027674732137E-7</c:v>
                </c:pt>
                <c:pt idx="6171">
                  <c:v>5.2188468658185421E-7</c:v>
                </c:pt>
                <c:pt idx="6172">
                  <c:v>5.2186909711493915E-7</c:v>
                </c:pt>
                <c:pt idx="6173">
                  <c:v>5.2185350834653415E-7</c:v>
                </c:pt>
                <c:pt idx="6174">
                  <c:v>5.2183792027659759E-7</c:v>
                </c:pt>
                <c:pt idx="6175">
                  <c:v>5.2182233290508799E-7</c:v>
                </c:pt>
                <c:pt idx="6176">
                  <c:v>5.2180674623196308E-7</c:v>
                </c:pt>
                <c:pt idx="6177">
                  <c:v>5.2179116025718158E-7</c:v>
                </c:pt>
                <c:pt idx="6178">
                  <c:v>5.2177557498070178E-7</c:v>
                </c:pt>
                <c:pt idx="6179">
                  <c:v>5.2175999040248163E-7</c:v>
                </c:pt>
                <c:pt idx="6180">
                  <c:v>5.2174440652247973E-7</c:v>
                </c:pt>
                <c:pt idx="6181">
                  <c:v>5.2172882334065428E-7</c:v>
                </c:pt>
                <c:pt idx="6182">
                  <c:v>5.2171324085696354E-7</c:v>
                </c:pt>
                <c:pt idx="6183">
                  <c:v>5.2169765907136581E-7</c:v>
                </c:pt>
                <c:pt idx="6184">
                  <c:v>5.2168207798381957E-7</c:v>
                </c:pt>
                <c:pt idx="6185">
                  <c:v>5.2166649759428291E-7</c:v>
                </c:pt>
                <c:pt idx="6186">
                  <c:v>5.2165091790271409E-7</c:v>
                </c:pt>
                <c:pt idx="6187">
                  <c:v>5.2163533890907174E-7</c:v>
                </c:pt>
                <c:pt idx="6188">
                  <c:v>5.216197606133138E-7</c:v>
                </c:pt>
                <c:pt idx="6189">
                  <c:v>5.2160418301539868E-7</c:v>
                </c:pt>
                <c:pt idx="6190">
                  <c:v>5.2158860611528486E-7</c:v>
                </c:pt>
                <c:pt idx="6191">
                  <c:v>5.2157302991293053E-7</c:v>
                </c:pt>
                <c:pt idx="6192">
                  <c:v>5.2155745440829407E-7</c:v>
                </c:pt>
                <c:pt idx="6193">
                  <c:v>5.2154187960133387E-7</c:v>
                </c:pt>
                <c:pt idx="6194">
                  <c:v>5.2152630549200812E-7</c:v>
                </c:pt>
                <c:pt idx="6195">
                  <c:v>5.215107320802754E-7</c:v>
                </c:pt>
                <c:pt idx="6196">
                  <c:v>5.214951593660938E-7</c:v>
                </c:pt>
                <c:pt idx="6197">
                  <c:v>5.214795873494216E-7</c:v>
                </c:pt>
                <c:pt idx="6198">
                  <c:v>5.2146401603021729E-7</c:v>
                </c:pt>
                <c:pt idx="6199">
                  <c:v>5.2144844540843936E-7</c:v>
                </c:pt>
                <c:pt idx="6200">
                  <c:v>5.214328754840459E-7</c:v>
                </c:pt>
                <c:pt idx="6201">
                  <c:v>5.2141730625699529E-7</c:v>
                </c:pt>
                <c:pt idx="6202">
                  <c:v>5.2140173772724613E-7</c:v>
                </c:pt>
                <c:pt idx="6203">
                  <c:v>5.2138616989475649E-7</c:v>
                </c:pt>
                <c:pt idx="6204">
                  <c:v>5.2137060275948497E-7</c:v>
                </c:pt>
                <c:pt idx="6205">
                  <c:v>5.2135503632138987E-7</c:v>
                </c:pt>
                <c:pt idx="6206">
                  <c:v>5.2133947058042956E-7</c:v>
                </c:pt>
                <c:pt idx="6207">
                  <c:v>5.2132390553656222E-7</c:v>
                </c:pt>
                <c:pt idx="6208">
                  <c:v>5.2130834118974657E-7</c:v>
                </c:pt>
                <c:pt idx="6209">
                  <c:v>5.2129277753994056E-7</c:v>
                </c:pt>
                <c:pt idx="6210">
                  <c:v>5.2127721458710291E-7</c:v>
                </c:pt>
                <c:pt idx="6211">
                  <c:v>5.2126165233119201E-7</c:v>
                </c:pt>
                <c:pt idx="6212">
                  <c:v>5.2124609077216602E-7</c:v>
                </c:pt>
                <c:pt idx="6213">
                  <c:v>5.2123052990998335E-7</c:v>
                </c:pt>
                <c:pt idx="6214">
                  <c:v>5.2121496974460281E-7</c:v>
                </c:pt>
                <c:pt idx="6215">
                  <c:v>5.2119941027598235E-7</c:v>
                </c:pt>
                <c:pt idx="6216">
                  <c:v>5.2118385150408059E-7</c:v>
                </c:pt>
                <c:pt idx="6217">
                  <c:v>5.211682934288558E-7</c:v>
                </c:pt>
                <c:pt idx="6218">
                  <c:v>5.2115273605026638E-7</c:v>
                </c:pt>
                <c:pt idx="6219">
                  <c:v>5.2113717936827082E-7</c:v>
                </c:pt>
                <c:pt idx="6220">
                  <c:v>5.2112162338282751E-7</c:v>
                </c:pt>
                <c:pt idx="6221">
                  <c:v>5.2110606809389484E-7</c:v>
                </c:pt>
                <c:pt idx="6222">
                  <c:v>5.210905135014313E-7</c:v>
                </c:pt>
                <c:pt idx="6223">
                  <c:v>5.2107495960539539E-7</c:v>
                </c:pt>
                <c:pt idx="6224">
                  <c:v>5.2105940640574519E-7</c:v>
                </c:pt>
                <c:pt idx="6225">
                  <c:v>5.210438539024394E-7</c:v>
                </c:pt>
                <c:pt idx="6226">
                  <c:v>5.2102830209543661E-7</c:v>
                </c:pt>
                <c:pt idx="6227">
                  <c:v>5.2101275098469502E-7</c:v>
                </c:pt>
                <c:pt idx="6228">
                  <c:v>5.20997200570173E-7</c:v>
                </c:pt>
                <c:pt idx="6229">
                  <c:v>5.2098165085182927E-7</c:v>
                </c:pt>
                <c:pt idx="6230">
                  <c:v>5.2096610182962179E-7</c:v>
                </c:pt>
                <c:pt idx="6231">
                  <c:v>5.2095055350350948E-7</c:v>
                </c:pt>
                <c:pt idx="6232">
                  <c:v>5.2093500587345073E-7</c:v>
                </c:pt>
                <c:pt idx="6233">
                  <c:v>5.2091945893940361E-7</c:v>
                </c:pt>
                <c:pt idx="6234">
                  <c:v>5.2090391270132704E-7</c:v>
                </c:pt>
                <c:pt idx="6235">
                  <c:v>5.2088836715917931E-7</c:v>
                </c:pt>
                <c:pt idx="6236">
                  <c:v>5.208728223129188E-7</c:v>
                </c:pt>
                <c:pt idx="6237">
                  <c:v>5.2085727816250422E-7</c:v>
                </c:pt>
                <c:pt idx="6238">
                  <c:v>5.2084173470789385E-7</c:v>
                </c:pt>
                <c:pt idx="6239">
                  <c:v>5.2082619194904598E-7</c:v>
                </c:pt>
                <c:pt idx="6240">
                  <c:v>5.2081064988591932E-7</c:v>
                </c:pt>
                <c:pt idx="6241">
                  <c:v>5.2079510851847246E-7</c:v>
                </c:pt>
                <c:pt idx="6242">
                  <c:v>5.2077956784666359E-7</c:v>
                </c:pt>
                <c:pt idx="6243">
                  <c:v>5.2076402787045119E-7</c:v>
                </c:pt>
                <c:pt idx="6244">
                  <c:v>5.207484885897942E-7</c:v>
                </c:pt>
                <c:pt idx="6245">
                  <c:v>5.2073295000465067E-7</c:v>
                </c:pt>
                <c:pt idx="6246">
                  <c:v>5.2071741211497911E-7</c:v>
                </c:pt>
                <c:pt idx="6247">
                  <c:v>5.2070187492073844E-7</c:v>
                </c:pt>
                <c:pt idx="6248">
                  <c:v>5.2068633842188683E-7</c:v>
                </c:pt>
                <c:pt idx="6249">
                  <c:v>5.2067080261838256E-7</c:v>
                </c:pt>
                <c:pt idx="6250">
                  <c:v>5.2065526751018456E-7</c:v>
                </c:pt>
                <c:pt idx="6251">
                  <c:v>5.20639733097251E-7</c:v>
                </c:pt>
                <c:pt idx="6252">
                  <c:v>5.2062419937954059E-7</c:v>
                </c:pt>
                <c:pt idx="6253">
                  <c:v>5.2060866635701203E-7</c:v>
                </c:pt>
                <c:pt idx="6254">
                  <c:v>5.2059313402962341E-7</c:v>
                </c:pt>
                <c:pt idx="6255">
                  <c:v>5.2057760239733331E-7</c:v>
                </c:pt>
                <c:pt idx="6256">
                  <c:v>5.2056207146010077E-7</c:v>
                </c:pt>
                <c:pt idx="6257">
                  <c:v>5.2054654121788375E-7</c:v>
                </c:pt>
                <c:pt idx="6258">
                  <c:v>5.2053101167064117E-7</c:v>
                </c:pt>
                <c:pt idx="6259">
                  <c:v>5.2051548281833132E-7</c:v>
                </c:pt>
                <c:pt idx="6260">
                  <c:v>5.2049995466091268E-7</c:v>
                </c:pt>
                <c:pt idx="6261">
                  <c:v>5.2048442719834386E-7</c:v>
                </c:pt>
                <c:pt idx="6262">
                  <c:v>5.2046890043058357E-7</c:v>
                </c:pt>
                <c:pt idx="6263">
                  <c:v>5.2045337435759019E-7</c:v>
                </c:pt>
                <c:pt idx="6264">
                  <c:v>5.2043784897932223E-7</c:v>
                </c:pt>
                <c:pt idx="6265">
                  <c:v>5.204223242957386E-7</c:v>
                </c:pt>
                <c:pt idx="6266">
                  <c:v>5.2040680030679726E-7</c:v>
                </c:pt>
                <c:pt idx="6267">
                  <c:v>5.2039127701245725E-7</c:v>
                </c:pt>
                <c:pt idx="6268">
                  <c:v>5.2037575441267705E-7</c:v>
                </c:pt>
                <c:pt idx="6269">
                  <c:v>5.2036023250741517E-7</c:v>
                </c:pt>
                <c:pt idx="6270">
                  <c:v>5.2034471129662999E-7</c:v>
                </c:pt>
                <c:pt idx="6271">
                  <c:v>5.2032919078028053E-7</c:v>
                </c:pt>
                <c:pt idx="6272">
                  <c:v>5.2031367095832477E-7</c:v>
                </c:pt>
                <c:pt idx="6273">
                  <c:v>5.2029815183072162E-7</c:v>
                </c:pt>
                <c:pt idx="6274">
                  <c:v>5.2028263339742989E-7</c:v>
                </c:pt>
                <c:pt idx="6275">
                  <c:v>5.2026711565840766E-7</c:v>
                </c:pt>
                <c:pt idx="6276">
                  <c:v>5.2025159861361384E-7</c:v>
                </c:pt>
                <c:pt idx="6277">
                  <c:v>5.2023608226300705E-7</c:v>
                </c:pt>
                <c:pt idx="6278">
                  <c:v>5.2022056660654565E-7</c:v>
                </c:pt>
                <c:pt idx="6279">
                  <c:v>5.2020505164418859E-7</c:v>
                </c:pt>
                <c:pt idx="6280">
                  <c:v>5.2018953737589413E-7</c:v>
                </c:pt>
                <c:pt idx="6281">
                  <c:v>5.2017402380162088E-7</c:v>
                </c:pt>
                <c:pt idx="6282">
                  <c:v>5.2015851092132776E-7</c:v>
                </c:pt>
                <c:pt idx="6283">
                  <c:v>5.2014299873497305E-7</c:v>
                </c:pt>
                <c:pt idx="6284">
                  <c:v>5.2012748724251536E-7</c:v>
                </c:pt>
                <c:pt idx="6285">
                  <c:v>5.201119764439137E-7</c:v>
                </c:pt>
                <c:pt idx="6286">
                  <c:v>5.2009646633912615E-7</c:v>
                </c:pt>
                <c:pt idx="6287">
                  <c:v>5.2008095692811164E-7</c:v>
                </c:pt>
                <c:pt idx="6288">
                  <c:v>5.2006544821082907E-7</c:v>
                </c:pt>
                <c:pt idx="6289">
                  <c:v>5.2004994018723642E-7</c:v>
                </c:pt>
                <c:pt idx="6290">
                  <c:v>5.2003443285729281E-7</c:v>
                </c:pt>
                <c:pt idx="6291">
                  <c:v>5.2001892622095674E-7</c:v>
                </c:pt>
                <c:pt idx="6292">
                  <c:v>5.2000342027818671E-7</c:v>
                </c:pt>
                <c:pt idx="6293">
                  <c:v>5.1998791502894142E-7</c:v>
                </c:pt>
                <c:pt idx="6294">
                  <c:v>5.1997241047317968E-7</c:v>
                </c:pt>
                <c:pt idx="6295">
                  <c:v>5.1995690661085989E-7</c:v>
                </c:pt>
                <c:pt idx="6296">
                  <c:v>5.1994140344194075E-7</c:v>
                </c:pt>
                <c:pt idx="6297">
                  <c:v>5.1992590096638129E-7</c:v>
                </c:pt>
                <c:pt idx="6298">
                  <c:v>5.1991039918413969E-7</c:v>
                </c:pt>
                <c:pt idx="6299">
                  <c:v>5.1989489809517465E-7</c:v>
                </c:pt>
                <c:pt idx="6300">
                  <c:v>5.1987939769944519E-7</c:v>
                </c:pt>
                <c:pt idx="6301">
                  <c:v>5.1986389799690971E-7</c:v>
                </c:pt>
                <c:pt idx="6302">
                  <c:v>5.1984839898752681E-7</c:v>
                </c:pt>
                <c:pt idx="6303">
                  <c:v>5.198329006712553E-7</c:v>
                </c:pt>
                <c:pt idx="6304">
                  <c:v>5.1981740304805378E-7</c:v>
                </c:pt>
                <c:pt idx="6305">
                  <c:v>5.1980190611788095E-7</c:v>
                </c:pt>
                <c:pt idx="6306">
                  <c:v>5.1978640988069554E-7</c:v>
                </c:pt>
                <c:pt idx="6307">
                  <c:v>5.1977091433645603E-7</c:v>
                </c:pt>
                <c:pt idx="6308">
                  <c:v>5.1975541948512133E-7</c:v>
                </c:pt>
                <c:pt idx="6309">
                  <c:v>5.1973992532665028E-7</c:v>
                </c:pt>
                <c:pt idx="6310">
                  <c:v>5.1972443186100113E-7</c:v>
                </c:pt>
                <c:pt idx="6311">
                  <c:v>5.1970893908813293E-7</c:v>
                </c:pt>
                <c:pt idx="6312">
                  <c:v>5.1969344700800428E-7</c:v>
                </c:pt>
                <c:pt idx="6313">
                  <c:v>5.1967795562057366E-7</c:v>
                </c:pt>
                <c:pt idx="6314">
                  <c:v>5.196624649258E-7</c:v>
                </c:pt>
                <c:pt idx="6315">
                  <c:v>5.1964697492364211E-7</c:v>
                </c:pt>
                <c:pt idx="6316">
                  <c:v>5.1963148561405838E-7</c:v>
                </c:pt>
                <c:pt idx="6317">
                  <c:v>5.1961599699700762E-7</c:v>
                </c:pt>
                <c:pt idx="6318">
                  <c:v>5.1960050907244897E-7</c:v>
                </c:pt>
                <c:pt idx="6319">
                  <c:v>5.1958502184034049E-7</c:v>
                </c:pt>
                <c:pt idx="6320">
                  <c:v>5.1956953530064121E-7</c:v>
                </c:pt>
                <c:pt idx="6321">
                  <c:v>5.1955404945331016E-7</c:v>
                </c:pt>
                <c:pt idx="6322">
                  <c:v>5.1953856429830561E-7</c:v>
                </c:pt>
                <c:pt idx="6323">
                  <c:v>5.1952307983558639E-7</c:v>
                </c:pt>
                <c:pt idx="6324">
                  <c:v>5.1950759606511151E-7</c:v>
                </c:pt>
                <c:pt idx="6325">
                  <c:v>5.1949211298683916E-7</c:v>
                </c:pt>
                <c:pt idx="6326">
                  <c:v>5.1947663060072857E-7</c:v>
                </c:pt>
                <c:pt idx="6327">
                  <c:v>5.1946114890673834E-7</c:v>
                </c:pt>
                <c:pt idx="6328">
                  <c:v>5.1944566790482718E-7</c:v>
                </c:pt>
                <c:pt idx="6329">
                  <c:v>5.194301875949538E-7</c:v>
                </c:pt>
                <c:pt idx="6330">
                  <c:v>5.1941470797707722E-7</c:v>
                </c:pt>
                <c:pt idx="6331">
                  <c:v>5.1939922905115583E-7</c:v>
                </c:pt>
                <c:pt idx="6332">
                  <c:v>5.1938375081714865E-7</c:v>
                </c:pt>
                <c:pt idx="6333">
                  <c:v>5.193682732750144E-7</c:v>
                </c:pt>
                <c:pt idx="6334">
                  <c:v>5.1935279642471156E-7</c:v>
                </c:pt>
                <c:pt idx="6335">
                  <c:v>5.1933732026619917E-7</c:v>
                </c:pt>
                <c:pt idx="6336">
                  <c:v>5.1932184479943614E-7</c:v>
                </c:pt>
                <c:pt idx="6337">
                  <c:v>5.1930637002438086E-7</c:v>
                </c:pt>
                <c:pt idx="6338">
                  <c:v>5.1929089594099236E-7</c:v>
                </c:pt>
                <c:pt idx="6339">
                  <c:v>5.1927542254922955E-7</c:v>
                </c:pt>
                <c:pt idx="6340">
                  <c:v>5.1925994984905082E-7</c:v>
                </c:pt>
                <c:pt idx="6341">
                  <c:v>5.1924447784041521E-7</c:v>
                </c:pt>
                <c:pt idx="6342">
                  <c:v>5.1922900652328162E-7</c:v>
                </c:pt>
                <c:pt idx="6343">
                  <c:v>5.1921353589760866E-7</c:v>
                </c:pt>
                <c:pt idx="6344">
                  <c:v>5.1919806596335504E-7</c:v>
                </c:pt>
                <c:pt idx="6345">
                  <c:v>5.1918259672047978E-7</c:v>
                </c:pt>
                <c:pt idx="6346">
                  <c:v>5.1916712816894148E-7</c:v>
                </c:pt>
                <c:pt idx="6347">
                  <c:v>5.1915166030869907E-7</c:v>
                </c:pt>
                <c:pt idx="6348">
                  <c:v>5.1913619313971145E-7</c:v>
                </c:pt>
                <c:pt idx="6349">
                  <c:v>5.1912072666193724E-7</c:v>
                </c:pt>
                <c:pt idx="6350">
                  <c:v>5.1910526087533513E-7</c:v>
                </c:pt>
                <c:pt idx="6351">
                  <c:v>5.1908979577986447E-7</c:v>
                </c:pt>
                <c:pt idx="6352">
                  <c:v>5.1907433137548355E-7</c:v>
                </c:pt>
                <c:pt idx="6353">
                  <c:v>5.190588676621515E-7</c:v>
                </c:pt>
                <c:pt idx="6354">
                  <c:v>5.1904340463982702E-7</c:v>
                </c:pt>
                <c:pt idx="6355">
                  <c:v>5.1902794230846892E-7</c:v>
                </c:pt>
                <c:pt idx="6356">
                  <c:v>5.1901248066803613E-7</c:v>
                </c:pt>
                <c:pt idx="6357">
                  <c:v>5.1899701971848745E-7</c:v>
                </c:pt>
                <c:pt idx="6358">
                  <c:v>5.189815594597815E-7</c:v>
                </c:pt>
                <c:pt idx="6359">
                  <c:v>5.189660998918775E-7</c:v>
                </c:pt>
                <c:pt idx="6360">
                  <c:v>5.1895064101473405E-7</c:v>
                </c:pt>
                <c:pt idx="6361">
                  <c:v>5.1893518282831008E-7</c:v>
                </c:pt>
                <c:pt idx="6362">
                  <c:v>5.189197253325643E-7</c:v>
                </c:pt>
                <c:pt idx="6363">
                  <c:v>5.1890426852745583E-7</c:v>
                </c:pt>
                <c:pt idx="6364">
                  <c:v>5.1888881241294358E-7</c:v>
                </c:pt>
                <c:pt idx="6365">
                  <c:v>5.1887335698898586E-7</c:v>
                </c:pt>
                <c:pt idx="6366">
                  <c:v>5.188579022555421E-7</c:v>
                </c:pt>
                <c:pt idx="6367">
                  <c:v>5.188424482125708E-7</c:v>
                </c:pt>
                <c:pt idx="6368">
                  <c:v>5.1882699486003098E-7</c:v>
                </c:pt>
                <c:pt idx="6369">
                  <c:v>5.1881154219788167E-7</c:v>
                </c:pt>
                <c:pt idx="6370">
                  <c:v>5.1879609022608148E-7</c:v>
                </c:pt>
                <c:pt idx="6371">
                  <c:v>5.1878063894458931E-7</c:v>
                </c:pt>
                <c:pt idx="6372">
                  <c:v>5.187651883533644E-7</c:v>
                </c:pt>
                <c:pt idx="6373">
                  <c:v>5.1874973845236516E-7</c:v>
                </c:pt>
                <c:pt idx="6374">
                  <c:v>5.187342892415508E-7</c:v>
                </c:pt>
                <c:pt idx="6375">
                  <c:v>5.1871884072088005E-7</c:v>
                </c:pt>
                <c:pt idx="6376">
                  <c:v>5.1870339289031191E-7</c:v>
                </c:pt>
                <c:pt idx="6377">
                  <c:v>5.18687945749805E-7</c:v>
                </c:pt>
                <c:pt idx="6378">
                  <c:v>5.1867249929931866E-7</c:v>
                </c:pt>
                <c:pt idx="6379">
                  <c:v>5.1865705353881149E-7</c:v>
                </c:pt>
                <c:pt idx="6380">
                  <c:v>5.1864160846824241E-7</c:v>
                </c:pt>
                <c:pt idx="6381">
                  <c:v>5.1862616408757054E-7</c:v>
                </c:pt>
                <c:pt idx="6382">
                  <c:v>5.186107203967545E-7</c:v>
                </c:pt>
                <c:pt idx="6383">
                  <c:v>5.185952773957534E-7</c:v>
                </c:pt>
                <c:pt idx="6384">
                  <c:v>5.1857983508452628E-7</c:v>
                </c:pt>
                <c:pt idx="6385">
                  <c:v>5.1856439346303184E-7</c:v>
                </c:pt>
                <c:pt idx="6386">
                  <c:v>5.1854895253122889E-7</c:v>
                </c:pt>
                <c:pt idx="6387">
                  <c:v>5.1853351228907668E-7</c:v>
                </c:pt>
                <c:pt idx="6388">
                  <c:v>5.1851807273653391E-7</c:v>
                </c:pt>
                <c:pt idx="6389">
                  <c:v>5.1850263387355949E-7</c:v>
                </c:pt>
                <c:pt idx="6390">
                  <c:v>5.1848719570011267E-7</c:v>
                </c:pt>
                <c:pt idx="6391">
                  <c:v>5.1847175821615204E-7</c:v>
                </c:pt>
                <c:pt idx="6392">
                  <c:v>5.1845632142163664E-7</c:v>
                </c:pt>
                <c:pt idx="6393">
                  <c:v>5.1844088531652558E-7</c:v>
                </c:pt>
                <c:pt idx="6394">
                  <c:v>5.1842544990077758E-7</c:v>
                </c:pt>
                <c:pt idx="6395">
                  <c:v>5.1841001517435188E-7</c:v>
                </c:pt>
                <c:pt idx="6396">
                  <c:v>5.1839458113720707E-7</c:v>
                </c:pt>
                <c:pt idx="6397">
                  <c:v>5.1837914778930251E-7</c:v>
                </c:pt>
                <c:pt idx="6398">
                  <c:v>5.1836371513059667E-7</c:v>
                </c:pt>
                <c:pt idx="6399">
                  <c:v>5.1834828316104902E-7</c:v>
                </c:pt>
                <c:pt idx="6400">
                  <c:v>5.1833285188061815E-7</c:v>
                </c:pt>
                <c:pt idx="6401">
                  <c:v>5.1831742128926309E-7</c:v>
                </c:pt>
                <c:pt idx="6402">
                  <c:v>5.1830199138694307E-7</c:v>
                </c:pt>
                <c:pt idx="6403">
                  <c:v>5.1828656217361681E-7</c:v>
                </c:pt>
                <c:pt idx="6404">
                  <c:v>5.1827113364924332E-7</c:v>
                </c:pt>
                <c:pt idx="6405">
                  <c:v>5.1825570581378174E-7</c:v>
                </c:pt>
                <c:pt idx="6406">
                  <c:v>5.1824027866719088E-7</c:v>
                </c:pt>
                <c:pt idx="6407">
                  <c:v>5.1822485220942997E-7</c:v>
                </c:pt>
                <c:pt idx="6408">
                  <c:v>5.1820942644045784E-7</c:v>
                </c:pt>
                <c:pt idx="6409">
                  <c:v>5.1819400136023328E-7</c:v>
                </c:pt>
                <c:pt idx="6410">
                  <c:v>5.1817857696871545E-7</c:v>
                </c:pt>
                <c:pt idx="6411">
                  <c:v>5.1816315326586356E-7</c:v>
                </c:pt>
                <c:pt idx="6412">
                  <c:v>5.1814773025163632E-7</c:v>
                </c:pt>
                <c:pt idx="6413">
                  <c:v>5.1813230792599288E-7</c:v>
                </c:pt>
                <c:pt idx="6414">
                  <c:v>5.1811688628889236E-7</c:v>
                </c:pt>
                <c:pt idx="6415">
                  <c:v>5.1810146534029346E-7</c:v>
                </c:pt>
                <c:pt idx="6416">
                  <c:v>5.1808604508015552E-7</c:v>
                </c:pt>
                <c:pt idx="6417">
                  <c:v>5.1807062550843727E-7</c:v>
                </c:pt>
                <c:pt idx="6418">
                  <c:v>5.1805520662509813E-7</c:v>
                </c:pt>
                <c:pt idx="6419">
                  <c:v>5.1803978843009662E-7</c:v>
                </c:pt>
                <c:pt idx="6420">
                  <c:v>5.1802437092339217E-7</c:v>
                </c:pt>
                <c:pt idx="6421">
                  <c:v>5.1800895410494361E-7</c:v>
                </c:pt>
                <c:pt idx="6422">
                  <c:v>5.1799353797470994E-7</c:v>
                </c:pt>
                <c:pt idx="6423">
                  <c:v>5.1797812253265042E-7</c:v>
                </c:pt>
                <c:pt idx="6424">
                  <c:v>5.1796270777872386E-7</c:v>
                </c:pt>
                <c:pt idx="6425">
                  <c:v>5.1794729371288937E-7</c:v>
                </c:pt>
                <c:pt idx="6426">
                  <c:v>5.1793188033510622E-7</c:v>
                </c:pt>
                <c:pt idx="6427">
                  <c:v>5.1791646764533308E-7</c:v>
                </c:pt>
                <c:pt idx="6428">
                  <c:v>5.1790105564352943E-7</c:v>
                </c:pt>
                <c:pt idx="6429">
                  <c:v>5.1788564432965396E-7</c:v>
                </c:pt>
                <c:pt idx="6430">
                  <c:v>5.178702337036657E-7</c:v>
                </c:pt>
                <c:pt idx="6431">
                  <c:v>5.1785482376552389E-7</c:v>
                </c:pt>
                <c:pt idx="6432">
                  <c:v>5.1783941451518786E-7</c:v>
                </c:pt>
                <c:pt idx="6433">
                  <c:v>5.1782400595261612E-7</c:v>
                </c:pt>
                <c:pt idx="6434">
                  <c:v>5.17808598077768E-7</c:v>
                </c:pt>
                <c:pt idx="6435">
                  <c:v>5.1779319089060274E-7</c:v>
                </c:pt>
                <c:pt idx="6436">
                  <c:v>5.1777778439107916E-7</c:v>
                </c:pt>
                <c:pt idx="6437">
                  <c:v>5.177623785791566E-7</c:v>
                </c:pt>
                <c:pt idx="6438">
                  <c:v>5.1774697345479377E-7</c:v>
                </c:pt>
                <c:pt idx="6439">
                  <c:v>5.177315690179501E-7</c:v>
                </c:pt>
                <c:pt idx="6440">
                  <c:v>5.1771616526858442E-7</c:v>
                </c:pt>
                <c:pt idx="6441">
                  <c:v>5.1770076220665618E-7</c:v>
                </c:pt>
                <c:pt idx="6442">
                  <c:v>5.1768535983212408E-7</c:v>
                </c:pt>
                <c:pt idx="6443">
                  <c:v>5.1766995814494736E-7</c:v>
                </c:pt>
                <c:pt idx="6444">
                  <c:v>5.1765455714508525E-7</c:v>
                </c:pt>
                <c:pt idx="6445">
                  <c:v>5.1763915683249667E-7</c:v>
                </c:pt>
                <c:pt idx="6446">
                  <c:v>5.1762375720714076E-7</c:v>
                </c:pt>
                <c:pt idx="6447">
                  <c:v>5.1760835826897697E-7</c:v>
                </c:pt>
                <c:pt idx="6448">
                  <c:v>5.1759296001796378E-7</c:v>
                </c:pt>
                <c:pt idx="6449">
                  <c:v>5.1757756245406096E-7</c:v>
                </c:pt>
                <c:pt idx="6450">
                  <c:v>5.1756216557722723E-7</c:v>
                </c:pt>
                <c:pt idx="6451">
                  <c:v>5.175467693874217E-7</c:v>
                </c:pt>
                <c:pt idx="6452">
                  <c:v>5.1753137388460352E-7</c:v>
                </c:pt>
                <c:pt idx="6453">
                  <c:v>5.1751597906873224E-7</c:v>
                </c:pt>
                <c:pt idx="6454">
                  <c:v>5.1750058493976624E-7</c:v>
                </c:pt>
                <c:pt idx="6455">
                  <c:v>5.174851914976653E-7</c:v>
                </c:pt>
                <c:pt idx="6456">
                  <c:v>5.1746979874238832E-7</c:v>
                </c:pt>
                <c:pt idx="6457">
                  <c:v>5.1745440667389434E-7</c:v>
                </c:pt>
                <c:pt idx="6458">
                  <c:v>5.174390152921426E-7</c:v>
                </c:pt>
                <c:pt idx="6459">
                  <c:v>5.1742362459709253E-7</c:v>
                </c:pt>
                <c:pt idx="6460">
                  <c:v>5.1740823458870285E-7</c:v>
                </c:pt>
                <c:pt idx="6461">
                  <c:v>5.1739284526693269E-7</c:v>
                </c:pt>
                <c:pt idx="6462">
                  <c:v>5.1737745663174171E-7</c:v>
                </c:pt>
                <c:pt idx="6463">
                  <c:v>5.1736206868308851E-7</c:v>
                </c:pt>
                <c:pt idx="6464">
                  <c:v>5.1734668142093243E-7</c:v>
                </c:pt>
                <c:pt idx="6465">
                  <c:v>5.1733129484523292E-7</c:v>
                </c:pt>
                <c:pt idx="6466">
                  <c:v>5.1731590895594869E-7</c:v>
                </c:pt>
                <c:pt idx="6467">
                  <c:v>5.1730052375303929E-7</c:v>
                </c:pt>
                <c:pt idx="6468">
                  <c:v>5.1728513923646374E-7</c:v>
                </c:pt>
                <c:pt idx="6469">
                  <c:v>5.1726975540618108E-7</c:v>
                </c:pt>
                <c:pt idx="6470">
                  <c:v>5.1725437226215085E-7</c:v>
                </c:pt>
                <c:pt idx="6471">
                  <c:v>5.1723898980433209E-7</c:v>
                </c:pt>
                <c:pt idx="6472">
                  <c:v>5.172236080326837E-7</c:v>
                </c:pt>
                <c:pt idx="6473">
                  <c:v>5.1720822694716503E-7</c:v>
                </c:pt>
                <c:pt idx="6474">
                  <c:v>5.1719284654773554E-7</c:v>
                </c:pt>
                <c:pt idx="6475">
                  <c:v>5.1717746683435402E-7</c:v>
                </c:pt>
                <c:pt idx="6476">
                  <c:v>5.1716208780697994E-7</c:v>
                </c:pt>
                <c:pt idx="6477">
                  <c:v>5.1714670946557253E-7</c:v>
                </c:pt>
                <c:pt idx="6478">
                  <c:v>5.171313318100907E-7</c:v>
                </c:pt>
                <c:pt idx="6479">
                  <c:v>5.171159548404938E-7</c:v>
                </c:pt>
                <c:pt idx="6480">
                  <c:v>5.1710057855674139E-7</c:v>
                </c:pt>
                <c:pt idx="6481">
                  <c:v>5.1708520295879227E-7</c:v>
                </c:pt>
                <c:pt idx="6482">
                  <c:v>5.1706982804660579E-7</c:v>
                </c:pt>
                <c:pt idx="6483">
                  <c:v>5.1705445382014107E-7</c:v>
                </c:pt>
                <c:pt idx="6484">
                  <c:v>5.1703908027935726E-7</c:v>
                </c:pt>
                <c:pt idx="6485">
                  <c:v>5.1702370742421401E-7</c:v>
                </c:pt>
                <c:pt idx="6486">
                  <c:v>5.1700833525467013E-7</c:v>
                </c:pt>
                <c:pt idx="6487">
                  <c:v>5.1699296377068487E-7</c:v>
                </c:pt>
                <c:pt idx="6488">
                  <c:v>5.1697759297221787E-7</c:v>
                </c:pt>
                <c:pt idx="6489">
                  <c:v>5.1696222285922784E-7</c:v>
                </c:pt>
                <c:pt idx="6490">
                  <c:v>5.1694685343167435E-7</c:v>
                </c:pt>
                <c:pt idx="6491">
                  <c:v>5.1693148468951674E-7</c:v>
                </c:pt>
                <c:pt idx="6492">
                  <c:v>5.1691611663271412E-7</c:v>
                </c:pt>
                <c:pt idx="6493">
                  <c:v>5.1690074926122543E-7</c:v>
                </c:pt>
                <c:pt idx="6494">
                  <c:v>5.1688538257501043E-7</c:v>
                </c:pt>
                <c:pt idx="6495">
                  <c:v>5.1687001657402793E-7</c:v>
                </c:pt>
                <c:pt idx="6496">
                  <c:v>5.1685465125823738E-7</c:v>
                </c:pt>
                <c:pt idx="6497">
                  <c:v>5.1683928662759833E-7</c:v>
                </c:pt>
                <c:pt idx="6498">
                  <c:v>5.168239226820695E-7</c:v>
                </c:pt>
                <c:pt idx="6499">
                  <c:v>5.1680855942161054E-7</c:v>
                </c:pt>
                <c:pt idx="6500">
                  <c:v>5.1679319684618079E-7</c:v>
                </c:pt>
                <c:pt idx="6501">
                  <c:v>5.1677783495573907E-7</c:v>
                </c:pt>
                <c:pt idx="6502">
                  <c:v>5.1676247375024525E-7</c:v>
                </c:pt>
                <c:pt idx="6503">
                  <c:v>5.1674711322965824E-7</c:v>
                </c:pt>
                <c:pt idx="6504">
                  <c:v>5.1673175339393718E-7</c:v>
                </c:pt>
                <c:pt idx="6505">
                  <c:v>5.1671639424304163E-7</c:v>
                </c:pt>
                <c:pt idx="6506">
                  <c:v>5.1670103577693092E-7</c:v>
                </c:pt>
                <c:pt idx="6507">
                  <c:v>5.1668567799556408E-7</c:v>
                </c:pt>
                <c:pt idx="6508">
                  <c:v>5.1667032089890056E-7</c:v>
                </c:pt>
                <c:pt idx="6509">
                  <c:v>5.1665496448689981E-7</c:v>
                </c:pt>
                <c:pt idx="6510">
                  <c:v>5.1663960875952085E-7</c:v>
                </c:pt>
                <c:pt idx="6511">
                  <c:v>5.1662425371672312E-7</c:v>
                </c:pt>
                <c:pt idx="6512">
                  <c:v>5.1660889935846609E-7</c:v>
                </c:pt>
                <c:pt idx="6513">
                  <c:v>5.1659354568470887E-7</c:v>
                </c:pt>
                <c:pt idx="6514">
                  <c:v>5.165781926954107E-7</c:v>
                </c:pt>
                <c:pt idx="6515">
                  <c:v>5.1656284039053115E-7</c:v>
                </c:pt>
                <c:pt idx="6516">
                  <c:v>5.1654748877002923E-7</c:v>
                </c:pt>
                <c:pt idx="6517">
                  <c:v>5.1653213783386439E-7</c:v>
                </c:pt>
                <c:pt idx="6518">
                  <c:v>5.1651678758199619E-7</c:v>
                </c:pt>
                <c:pt idx="6519">
                  <c:v>5.1650143801438355E-7</c:v>
                </c:pt>
                <c:pt idx="6520">
                  <c:v>5.1648608913098612E-7</c:v>
                </c:pt>
                <c:pt idx="6521">
                  <c:v>5.1647074093176314E-7</c:v>
                </c:pt>
                <c:pt idx="6522">
                  <c:v>5.1645539341667395E-7</c:v>
                </c:pt>
                <c:pt idx="6523">
                  <c:v>5.1644004658567791E-7</c:v>
                </c:pt>
                <c:pt idx="6524">
                  <c:v>5.1642470043873444E-7</c:v>
                </c:pt>
                <c:pt idx="6525">
                  <c:v>5.1640935497580248E-7</c:v>
                </c:pt>
                <c:pt idx="6526">
                  <c:v>5.163940101968418E-7</c:v>
                </c:pt>
                <c:pt idx="6527">
                  <c:v>5.1637866610181172E-7</c:v>
                </c:pt>
                <c:pt idx="6528">
                  <c:v>5.1636332269067139E-7</c:v>
                </c:pt>
                <c:pt idx="6529">
                  <c:v>5.1634797996338024E-7</c:v>
                </c:pt>
                <c:pt idx="6530">
                  <c:v>5.1633263791989795E-7</c:v>
                </c:pt>
                <c:pt idx="6531">
                  <c:v>5.1631729656018333E-7</c:v>
                </c:pt>
                <c:pt idx="6532">
                  <c:v>5.1630195588419613E-7</c:v>
                </c:pt>
                <c:pt idx="6533">
                  <c:v>5.1628661589189571E-7</c:v>
                </c:pt>
                <c:pt idx="6534">
                  <c:v>5.1627127658324129E-7</c:v>
                </c:pt>
                <c:pt idx="6535">
                  <c:v>5.1625593795819233E-7</c:v>
                </c:pt>
                <c:pt idx="6536">
                  <c:v>5.1624060001670818E-7</c:v>
                </c:pt>
                <c:pt idx="6537">
                  <c:v>5.1622526275874827E-7</c:v>
                </c:pt>
                <c:pt idx="6538">
                  <c:v>5.1620992618427174E-7</c:v>
                </c:pt>
                <c:pt idx="6539">
                  <c:v>5.1619459029323856E-7</c:v>
                </c:pt>
                <c:pt idx="6540">
                  <c:v>5.1617925508560745E-7</c:v>
                </c:pt>
                <c:pt idx="6541">
                  <c:v>5.1616392056133817E-7</c:v>
                </c:pt>
                <c:pt idx="6542">
                  <c:v>5.1614858672039017E-7</c:v>
                </c:pt>
                <c:pt idx="6543">
                  <c:v>5.1613325356272268E-7</c:v>
                </c:pt>
                <c:pt idx="6544">
                  <c:v>5.1611792108829526E-7</c:v>
                </c:pt>
                <c:pt idx="6545">
                  <c:v>5.1610258929706726E-7</c:v>
                </c:pt>
                <c:pt idx="6546">
                  <c:v>5.1608725818899779E-7</c:v>
                </c:pt>
                <c:pt idx="6547">
                  <c:v>5.1607192776404674E-7</c:v>
                </c:pt>
                <c:pt idx="6548">
                  <c:v>5.1605659802217323E-7</c:v>
                </c:pt>
                <c:pt idx="6549">
                  <c:v>5.1604126896333682E-7</c:v>
                </c:pt>
                <c:pt idx="6550">
                  <c:v>5.1602594058749674E-7</c:v>
                </c:pt>
                <c:pt idx="6551">
                  <c:v>5.1601061289461266E-7</c:v>
                </c:pt>
                <c:pt idx="6552">
                  <c:v>5.1599528588464392E-7</c:v>
                </c:pt>
                <c:pt idx="6553">
                  <c:v>5.1597995955754975E-7</c:v>
                </c:pt>
                <c:pt idx="6554">
                  <c:v>5.1596463391329003E-7</c:v>
                </c:pt>
                <c:pt idx="6555">
                  <c:v>5.1594930895182388E-7</c:v>
                </c:pt>
                <c:pt idx="6556">
                  <c:v>5.1593398467311065E-7</c:v>
                </c:pt>
                <c:pt idx="6557">
                  <c:v>5.1591866107711022E-7</c:v>
                </c:pt>
                <c:pt idx="6558">
                  <c:v>5.1590333816378138E-7</c:v>
                </c:pt>
                <c:pt idx="6559">
                  <c:v>5.1588801593308403E-7</c:v>
                </c:pt>
                <c:pt idx="6560">
                  <c:v>5.158726943849777E-7</c:v>
                </c:pt>
                <c:pt idx="6561">
                  <c:v>5.1585737351942153E-7</c:v>
                </c:pt>
                <c:pt idx="6562">
                  <c:v>5.1584205333637508E-7</c:v>
                </c:pt>
                <c:pt idx="6563">
                  <c:v>5.158267338357981E-7</c:v>
                </c:pt>
                <c:pt idx="6564">
                  <c:v>5.1581141501764953E-7</c:v>
                </c:pt>
                <c:pt idx="6565">
                  <c:v>5.1579609688188944E-7</c:v>
                </c:pt>
                <c:pt idx="6566">
                  <c:v>5.1578077942847685E-7</c:v>
                </c:pt>
                <c:pt idx="6567">
                  <c:v>5.1576546265737123E-7</c:v>
                </c:pt>
                <c:pt idx="6568">
                  <c:v>5.1575014656853222E-7</c:v>
                </c:pt>
                <c:pt idx="6569">
                  <c:v>5.1573483116191948E-7</c:v>
                </c:pt>
                <c:pt idx="6570">
                  <c:v>5.1571951643749205E-7</c:v>
                </c:pt>
                <c:pt idx="6571">
                  <c:v>5.1570420239520968E-7</c:v>
                </c:pt>
                <c:pt idx="6572">
                  <c:v>5.1568888903503204E-7</c:v>
                </c:pt>
                <c:pt idx="6573">
                  <c:v>5.1567357635691826E-7</c:v>
                </c:pt>
                <c:pt idx="6574">
                  <c:v>5.1565826436082789E-7</c:v>
                </c:pt>
                <c:pt idx="6575">
                  <c:v>5.1564295304672069E-7</c:v>
                </c:pt>
                <c:pt idx="6576">
                  <c:v>5.1562764241455612E-7</c:v>
                </c:pt>
                <c:pt idx="6577">
                  <c:v>5.1561233246429331E-7</c:v>
                </c:pt>
                <c:pt idx="6578">
                  <c:v>5.1559702319589213E-7</c:v>
                </c:pt>
                <c:pt idx="6579">
                  <c:v>5.1558171460931192E-7</c:v>
                </c:pt>
                <c:pt idx="6580">
                  <c:v>5.1556640670451213E-7</c:v>
                </c:pt>
                <c:pt idx="6581">
                  <c:v>5.1555109948145262E-7</c:v>
                </c:pt>
                <c:pt idx="6582">
                  <c:v>5.1553579294009254E-7</c:v>
                </c:pt>
                <c:pt idx="6583">
                  <c:v>5.1552048708039155E-7</c:v>
                </c:pt>
                <c:pt idx="6584">
                  <c:v>5.155051819023094E-7</c:v>
                </c:pt>
                <c:pt idx="6585">
                  <c:v>5.1548987740580512E-7</c:v>
                </c:pt>
                <c:pt idx="6586">
                  <c:v>5.1547457359083879E-7</c:v>
                </c:pt>
                <c:pt idx="6587">
                  <c:v>5.1545927045736956E-7</c:v>
                </c:pt>
                <c:pt idx="6588">
                  <c:v>5.1544396800535696E-7</c:v>
                </c:pt>
                <c:pt idx="6589">
                  <c:v>5.1542866623476056E-7</c:v>
                </c:pt>
                <c:pt idx="6590">
                  <c:v>5.1541336514554034E-7</c:v>
                </c:pt>
                <c:pt idx="6591">
                  <c:v>5.153980647376552E-7</c:v>
                </c:pt>
                <c:pt idx="6592">
                  <c:v>5.1538276501106503E-7</c:v>
                </c:pt>
                <c:pt idx="6593">
                  <c:v>5.1536746596572948E-7</c:v>
                </c:pt>
                <c:pt idx="6594">
                  <c:v>5.1535216760160779E-7</c:v>
                </c:pt>
                <c:pt idx="6595">
                  <c:v>5.1533686991865973E-7</c:v>
                </c:pt>
                <c:pt idx="6596">
                  <c:v>5.1532157291684495E-7</c:v>
                </c:pt>
                <c:pt idx="6597">
                  <c:v>5.1530627659612301E-7</c:v>
                </c:pt>
                <c:pt idx="6598">
                  <c:v>5.1529098095645294E-7</c:v>
                </c:pt>
                <c:pt idx="6599">
                  <c:v>5.1527568599779503E-7</c:v>
                </c:pt>
                <c:pt idx="6600">
                  <c:v>5.1526039172010841E-7</c:v>
                </c:pt>
                <c:pt idx="6601">
                  <c:v>5.1524509812335274E-7</c:v>
                </c:pt>
                <c:pt idx="6602">
                  <c:v>5.1522980520748778E-7</c:v>
                </c:pt>
                <c:pt idx="6603">
                  <c:v>5.1521451297247289E-7</c:v>
                </c:pt>
                <c:pt idx="6604">
                  <c:v>5.1519922141826782E-7</c:v>
                </c:pt>
                <c:pt idx="6605">
                  <c:v>5.1518393054483203E-7</c:v>
                </c:pt>
                <c:pt idx="6606">
                  <c:v>5.1516864035212517E-7</c:v>
                </c:pt>
                <c:pt idx="6607">
                  <c:v>5.151533508401069E-7</c:v>
                </c:pt>
                <c:pt idx="6608">
                  <c:v>5.1513806200873678E-7</c:v>
                </c:pt>
                <c:pt idx="6609">
                  <c:v>5.1512277385797425E-7</c:v>
                </c:pt>
                <c:pt idx="6610">
                  <c:v>5.1510748638777899E-7</c:v>
                </c:pt>
                <c:pt idx="6611">
                  <c:v>5.1509219959811074E-7</c:v>
                </c:pt>
                <c:pt idx="6612">
                  <c:v>5.1507691348892897E-7</c:v>
                </c:pt>
                <c:pt idx="6613">
                  <c:v>5.1506162806019322E-7</c:v>
                </c:pt>
                <c:pt idx="6614">
                  <c:v>5.1504634331186357E-7</c:v>
                </c:pt>
                <c:pt idx="6615">
                  <c:v>5.1503105924389906E-7</c:v>
                </c:pt>
                <c:pt idx="6616">
                  <c:v>5.1501577585625945E-7</c:v>
                </c:pt>
                <c:pt idx="6617">
                  <c:v>5.1500049314890472E-7</c:v>
                </c:pt>
                <c:pt idx="6618">
                  <c:v>5.1498521112179421E-7</c:v>
                </c:pt>
                <c:pt idx="6619">
                  <c:v>5.1496992977488736E-7</c:v>
                </c:pt>
                <c:pt idx="6620">
                  <c:v>5.1495464910814426E-7</c:v>
                </c:pt>
                <c:pt idx="6621">
                  <c:v>5.1493936912152415E-7</c:v>
                </c:pt>
                <c:pt idx="6622">
                  <c:v>5.149240898149868E-7</c:v>
                </c:pt>
                <c:pt idx="6623">
                  <c:v>5.1490881118849196E-7</c:v>
                </c:pt>
                <c:pt idx="6624">
                  <c:v>5.1489353324199909E-7</c:v>
                </c:pt>
                <c:pt idx="6625">
                  <c:v>5.1487825597546796E-7</c:v>
                </c:pt>
                <c:pt idx="6626">
                  <c:v>5.1486297938885843E-7</c:v>
                </c:pt>
                <c:pt idx="6627">
                  <c:v>5.1484770348212963E-7</c:v>
                </c:pt>
                <c:pt idx="6628">
                  <c:v>5.1483242825524166E-7</c:v>
                </c:pt>
                <c:pt idx="6629">
                  <c:v>5.1481715370815395E-7</c:v>
                </c:pt>
                <c:pt idx="6630">
                  <c:v>5.1480187984082638E-7</c:v>
                </c:pt>
                <c:pt idx="6631">
                  <c:v>5.147866066532183E-7</c:v>
                </c:pt>
                <c:pt idx="6632">
                  <c:v>5.1477133414528967E-7</c:v>
                </c:pt>
                <c:pt idx="6633">
                  <c:v>5.1475606231699996E-7</c:v>
                </c:pt>
                <c:pt idx="6634">
                  <c:v>5.1474079116830881E-7</c:v>
                </c:pt>
                <c:pt idx="6635">
                  <c:v>5.1472552069917642E-7</c:v>
                </c:pt>
                <c:pt idx="6636">
                  <c:v>5.147102509095617E-7</c:v>
                </c:pt>
                <c:pt idx="6637">
                  <c:v>5.1469498179942475E-7</c:v>
                </c:pt>
                <c:pt idx="6638">
                  <c:v>5.1467971336872542E-7</c:v>
                </c:pt>
                <c:pt idx="6639">
                  <c:v>5.1466444561742318E-7</c:v>
                </c:pt>
                <c:pt idx="6640">
                  <c:v>5.1464917854547747E-7</c:v>
                </c:pt>
                <c:pt idx="6641">
                  <c:v>5.1463391215284847E-7</c:v>
                </c:pt>
                <c:pt idx="6642">
                  <c:v>5.1461864643949554E-7</c:v>
                </c:pt>
                <c:pt idx="6643">
                  <c:v>5.1460338140537843E-7</c:v>
                </c:pt>
                <c:pt idx="6644">
                  <c:v>5.1458811705045712E-7</c:v>
                </c:pt>
                <c:pt idx="6645">
                  <c:v>5.1457285337469096E-7</c:v>
                </c:pt>
                <c:pt idx="6646">
                  <c:v>5.1455759037803971E-7</c:v>
                </c:pt>
                <c:pt idx="6647">
                  <c:v>5.1454232806046346E-7</c:v>
                </c:pt>
                <c:pt idx="6648">
                  <c:v>5.1452706642192144E-7</c:v>
                </c:pt>
                <c:pt idx="6649">
                  <c:v>5.1451180546237374E-7</c:v>
                </c:pt>
                <c:pt idx="6650">
                  <c:v>5.144965451817798E-7</c:v>
                </c:pt>
                <c:pt idx="6651">
                  <c:v>5.144812855800995E-7</c:v>
                </c:pt>
                <c:pt idx="6652">
                  <c:v>5.144660266572925E-7</c:v>
                </c:pt>
                <c:pt idx="6653">
                  <c:v>5.1445076841331876E-7</c:v>
                </c:pt>
                <c:pt idx="6654">
                  <c:v>5.1443551084813754E-7</c:v>
                </c:pt>
                <c:pt idx="6655">
                  <c:v>5.1442025396170891E-7</c:v>
                </c:pt>
                <c:pt idx="6656">
                  <c:v>5.1440499775399265E-7</c:v>
                </c:pt>
                <c:pt idx="6657">
                  <c:v>5.143897422249484E-7</c:v>
                </c:pt>
                <c:pt idx="6658">
                  <c:v>5.1437448737453583E-7</c:v>
                </c:pt>
                <c:pt idx="6659">
                  <c:v>5.1435923320271492E-7</c:v>
                </c:pt>
                <c:pt idx="6660">
                  <c:v>5.1434397970944533E-7</c:v>
                </c:pt>
                <c:pt idx="6661">
                  <c:v>5.143287268946865E-7</c:v>
                </c:pt>
                <c:pt idx="6662">
                  <c:v>5.1431347475839874E-7</c:v>
                </c:pt>
                <c:pt idx="6663">
                  <c:v>5.1429822330054138E-7</c:v>
                </c:pt>
                <c:pt idx="6664">
                  <c:v>5.1428297252107419E-7</c:v>
                </c:pt>
                <c:pt idx="6665">
                  <c:v>5.1426772241995735E-7</c:v>
                </c:pt>
                <c:pt idx="6666">
                  <c:v>5.1425247299715012E-7</c:v>
                </c:pt>
                <c:pt idx="6667">
                  <c:v>5.1423722425261256E-7</c:v>
                </c:pt>
                <c:pt idx="6668">
                  <c:v>5.1422197618630456E-7</c:v>
                </c:pt>
                <c:pt idx="6669">
                  <c:v>5.1420672879818555E-7</c:v>
                </c:pt>
                <c:pt idx="6670">
                  <c:v>5.1419148208821563E-7</c:v>
                </c:pt>
                <c:pt idx="6671">
                  <c:v>5.1417623605635434E-7</c:v>
                </c:pt>
                <c:pt idx="6672">
                  <c:v>5.1416099070256177E-7</c:v>
                </c:pt>
                <c:pt idx="6673">
                  <c:v>5.1414574602679727E-7</c:v>
                </c:pt>
                <c:pt idx="6674">
                  <c:v>5.1413050202902113E-7</c:v>
                </c:pt>
                <c:pt idx="6675">
                  <c:v>5.1411525870919269E-7</c:v>
                </c:pt>
                <c:pt idx="6676">
                  <c:v>5.1410001606727203E-7</c:v>
                </c:pt>
                <c:pt idx="6677">
                  <c:v>5.1408477410321903E-7</c:v>
                </c:pt>
                <c:pt idx="6678">
                  <c:v>5.1406953281699302E-7</c:v>
                </c:pt>
                <c:pt idx="6679">
                  <c:v>5.1405429220855431E-7</c:v>
                </c:pt>
                <c:pt idx="6680">
                  <c:v>5.1403905227786266E-7</c:v>
                </c:pt>
                <c:pt idx="6681">
                  <c:v>5.1402381302487763E-7</c:v>
                </c:pt>
                <c:pt idx="6682">
                  <c:v>5.1400857444955929E-7</c:v>
                </c:pt>
                <c:pt idx="6683">
                  <c:v>5.1399333655186742E-7</c:v>
                </c:pt>
                <c:pt idx="6684">
                  <c:v>5.1397809933176156E-7</c:v>
                </c:pt>
                <c:pt idx="6685">
                  <c:v>5.1396286278920181E-7</c:v>
                </c:pt>
                <c:pt idx="6686">
                  <c:v>5.1394762692414792E-7</c:v>
                </c:pt>
                <c:pt idx="6687">
                  <c:v>5.1393239173655967E-7</c:v>
                </c:pt>
                <c:pt idx="6688">
                  <c:v>5.1391715722639724E-7</c:v>
                </c:pt>
                <c:pt idx="6689">
                  <c:v>5.1390192339361987E-7</c:v>
                </c:pt>
                <c:pt idx="6690">
                  <c:v>5.1388669023818774E-7</c:v>
                </c:pt>
                <c:pt idx="6691">
                  <c:v>5.1387145776006095E-7</c:v>
                </c:pt>
                <c:pt idx="6692">
                  <c:v>5.1385622595919884E-7</c:v>
                </c:pt>
                <c:pt idx="6693">
                  <c:v>5.1384099483556169E-7</c:v>
                </c:pt>
                <c:pt idx="6694">
                  <c:v>5.1382576438910918E-7</c:v>
                </c:pt>
                <c:pt idx="6695">
                  <c:v>5.1381053461980095E-7</c:v>
                </c:pt>
                <c:pt idx="6696">
                  <c:v>5.137953055275971E-7</c:v>
                </c:pt>
                <c:pt idx="6697">
                  <c:v>5.1378007711245749E-7</c:v>
                </c:pt>
                <c:pt idx="6698">
                  <c:v>5.137648493743419E-7</c:v>
                </c:pt>
                <c:pt idx="6699">
                  <c:v>5.1374962231321019E-7</c:v>
                </c:pt>
                <c:pt idx="6700">
                  <c:v>5.1373439592902244E-7</c:v>
                </c:pt>
                <c:pt idx="6701">
                  <c:v>5.1371917022173822E-7</c:v>
                </c:pt>
                <c:pt idx="6702">
                  <c:v>5.137039451913176E-7</c:v>
                </c:pt>
                <c:pt idx="6703">
                  <c:v>5.1368872083772057E-7</c:v>
                </c:pt>
                <c:pt idx="6704">
                  <c:v>5.1367349716090688E-7</c:v>
                </c:pt>
                <c:pt idx="6705">
                  <c:v>5.136582741608362E-7</c:v>
                </c:pt>
                <c:pt idx="6706">
                  <c:v>5.1364305183746872E-7</c:v>
                </c:pt>
                <c:pt idx="6707">
                  <c:v>5.136278301907642E-7</c:v>
                </c:pt>
                <c:pt idx="6708">
                  <c:v>5.1361260922068241E-7</c:v>
                </c:pt>
                <c:pt idx="6709">
                  <c:v>5.1359738892718365E-7</c:v>
                </c:pt>
                <c:pt idx="6710">
                  <c:v>5.1358216931022746E-7</c:v>
                </c:pt>
                <c:pt idx="6711">
                  <c:v>5.1356695036977373E-7</c:v>
                </c:pt>
                <c:pt idx="6712">
                  <c:v>5.1355173210578274E-7</c:v>
                </c:pt>
                <c:pt idx="6713">
                  <c:v>5.1353651451821395E-7</c:v>
                </c:pt>
                <c:pt idx="6714">
                  <c:v>5.1352129760702775E-7</c:v>
                </c:pt>
                <c:pt idx="6715">
                  <c:v>5.135060813721836E-7</c:v>
                </c:pt>
                <c:pt idx="6716">
                  <c:v>5.1349086581364157E-7</c:v>
                </c:pt>
                <c:pt idx="6717">
                  <c:v>5.1347565093136155E-7</c:v>
                </c:pt>
                <c:pt idx="6718">
                  <c:v>5.1346043672530382E-7</c:v>
                </c:pt>
                <c:pt idx="6719">
                  <c:v>5.1344522319542772E-7</c:v>
                </c:pt>
                <c:pt idx="6720">
                  <c:v>5.1343001034169356E-7</c:v>
                </c:pt>
                <c:pt idx="6721">
                  <c:v>5.1341479816406131E-7</c:v>
                </c:pt>
                <c:pt idx="6722">
                  <c:v>5.1339958666249063E-7</c:v>
                </c:pt>
                <c:pt idx="6723">
                  <c:v>5.1338437583694161E-7</c:v>
                </c:pt>
                <c:pt idx="6724">
                  <c:v>5.1336916568737432E-7</c:v>
                </c:pt>
                <c:pt idx="6725">
                  <c:v>5.1335395621374864E-7</c:v>
                </c:pt>
                <c:pt idx="6726">
                  <c:v>5.1333874741602433E-7</c:v>
                </c:pt>
                <c:pt idx="6727">
                  <c:v>5.1332353929416159E-7</c:v>
                </c:pt>
                <c:pt idx="6728">
                  <c:v>5.1330833184812008E-7</c:v>
                </c:pt>
                <c:pt idx="6729">
                  <c:v>5.1329312507785998E-7</c:v>
                </c:pt>
                <c:pt idx="6730">
                  <c:v>5.1327791898334137E-7</c:v>
                </c:pt>
                <c:pt idx="6731">
                  <c:v>5.1326271356452393E-7</c:v>
                </c:pt>
                <c:pt idx="6732">
                  <c:v>5.1324750882136772E-7</c:v>
                </c:pt>
                <c:pt idx="6733">
                  <c:v>5.1323230475383284E-7</c:v>
                </c:pt>
                <c:pt idx="6734">
                  <c:v>5.1321710136187906E-7</c:v>
                </c:pt>
                <c:pt idx="6735">
                  <c:v>5.1320189864546665E-7</c:v>
                </c:pt>
                <c:pt idx="6736">
                  <c:v>5.131866966045553E-7</c:v>
                </c:pt>
                <c:pt idx="6737">
                  <c:v>5.1317149523910507E-7</c:v>
                </c:pt>
                <c:pt idx="6738">
                  <c:v>5.1315629454907585E-7</c:v>
                </c:pt>
                <c:pt idx="6739">
                  <c:v>5.1314109453442792E-7</c:v>
                </c:pt>
                <c:pt idx="6740">
                  <c:v>5.1312589519512084E-7</c:v>
                </c:pt>
                <c:pt idx="6741">
                  <c:v>5.1311069653111502E-7</c:v>
                </c:pt>
                <c:pt idx="6742">
                  <c:v>5.1309549854237032E-7</c:v>
                </c:pt>
                <c:pt idx="6743">
                  <c:v>5.1308030122884662E-7</c:v>
                </c:pt>
                <c:pt idx="6744">
                  <c:v>5.1306510459050399E-7</c:v>
                </c:pt>
                <c:pt idx="6745">
                  <c:v>5.1304990862730253E-7</c:v>
                </c:pt>
                <c:pt idx="6746">
                  <c:v>5.1303471333920232E-7</c:v>
                </c:pt>
                <c:pt idx="6747">
                  <c:v>5.130195187261629E-7</c:v>
                </c:pt>
                <c:pt idx="6748">
                  <c:v>5.130043247881449E-7</c:v>
                </c:pt>
                <c:pt idx="6749">
                  <c:v>5.1298913152510787E-7</c:v>
                </c:pt>
                <c:pt idx="6750">
                  <c:v>5.12973938937012E-7</c:v>
                </c:pt>
                <c:pt idx="6751">
                  <c:v>5.1295874702381737E-7</c:v>
                </c:pt>
                <c:pt idx="6752">
                  <c:v>5.1294355578548385E-7</c:v>
                </c:pt>
                <c:pt idx="6753">
                  <c:v>5.1292836522197163E-7</c:v>
                </c:pt>
                <c:pt idx="6754">
                  <c:v>5.129131753332408E-7</c:v>
                </c:pt>
                <c:pt idx="6755">
                  <c:v>5.1289798611925101E-7</c:v>
                </c:pt>
                <c:pt idx="6756">
                  <c:v>5.1288279757996288E-7</c:v>
                </c:pt>
                <c:pt idx="6757">
                  <c:v>5.1286760971533607E-7</c:v>
                </c:pt>
                <c:pt idx="6758">
                  <c:v>5.1285242252533056E-7</c:v>
                </c:pt>
                <c:pt idx="6759">
                  <c:v>5.1283723600990643E-7</c:v>
                </c:pt>
                <c:pt idx="6760">
                  <c:v>5.1282205016902408E-7</c:v>
                </c:pt>
                <c:pt idx="6761">
                  <c:v>5.1280686500264317E-7</c:v>
                </c:pt>
                <c:pt idx="6762">
                  <c:v>5.1279168051072379E-7</c:v>
                </c:pt>
                <c:pt idx="6763">
                  <c:v>5.1277649669322623E-7</c:v>
                </c:pt>
                <c:pt idx="6764">
                  <c:v>5.1276131355011036E-7</c:v>
                </c:pt>
                <c:pt idx="6765">
                  <c:v>5.1274613108133637E-7</c:v>
                </c:pt>
                <c:pt idx="6766">
                  <c:v>5.1273094928686424E-7</c:v>
                </c:pt>
                <c:pt idx="6767">
                  <c:v>5.1271576816665416E-7</c:v>
                </c:pt>
                <c:pt idx="6768">
                  <c:v>5.1270058772066589E-7</c:v>
                </c:pt>
                <c:pt idx="6769">
                  <c:v>5.1268540794885995E-7</c:v>
                </c:pt>
                <c:pt idx="6770">
                  <c:v>5.1267022885119609E-7</c:v>
                </c:pt>
                <c:pt idx="6771">
                  <c:v>5.126550504276343E-7</c:v>
                </c:pt>
                <c:pt idx="6772">
                  <c:v>5.1263987267813519E-7</c:v>
                </c:pt>
                <c:pt idx="6773">
                  <c:v>5.126246956026582E-7</c:v>
                </c:pt>
                <c:pt idx="6774">
                  <c:v>5.1260951920116385E-7</c:v>
                </c:pt>
                <c:pt idx="6775">
                  <c:v>5.1259434347361232E-7</c:v>
                </c:pt>
                <c:pt idx="6776">
                  <c:v>5.1257916841996317E-7</c:v>
                </c:pt>
                <c:pt idx="6777">
                  <c:v>5.1256399404017712E-7</c:v>
                </c:pt>
                <c:pt idx="6778">
                  <c:v>5.1254882033421403E-7</c:v>
                </c:pt>
                <c:pt idx="6779">
                  <c:v>5.1253364730203368E-7</c:v>
                </c:pt>
                <c:pt idx="6780">
                  <c:v>5.1251847494359657E-7</c:v>
                </c:pt>
                <c:pt idx="6781">
                  <c:v>5.1250330325886278E-7</c:v>
                </c:pt>
                <c:pt idx="6782">
                  <c:v>5.1248813224779219E-7</c:v>
                </c:pt>
                <c:pt idx="6783">
                  <c:v>5.1247296191034509E-7</c:v>
                </c:pt>
                <c:pt idx="6784">
                  <c:v>5.1245779224648178E-7</c:v>
                </c:pt>
                <c:pt idx="6785">
                  <c:v>5.1244262325616202E-7</c:v>
                </c:pt>
                <c:pt idx="6786">
                  <c:v>5.1242745493934611E-7</c:v>
                </c:pt>
                <c:pt idx="6787">
                  <c:v>5.1241228729599424E-7</c:v>
                </c:pt>
                <c:pt idx="6788">
                  <c:v>5.1239712032606659E-7</c:v>
                </c:pt>
                <c:pt idx="6789">
                  <c:v>5.1238195402952294E-7</c:v>
                </c:pt>
                <c:pt idx="6790">
                  <c:v>5.1236678840632379E-7</c:v>
                </c:pt>
                <c:pt idx="6791">
                  <c:v>5.1235162345642912E-7</c:v>
                </c:pt>
                <c:pt idx="6792">
                  <c:v>5.1233645917979901E-7</c:v>
                </c:pt>
                <c:pt idx="6793">
                  <c:v>5.1232129557639397E-7</c:v>
                </c:pt>
                <c:pt idx="6794">
                  <c:v>5.1230613264617365E-7</c:v>
                </c:pt>
                <c:pt idx="6795">
                  <c:v>5.1229097038909847E-7</c:v>
                </c:pt>
                <c:pt idx="6796">
                  <c:v>5.1227580880512871E-7</c:v>
                </c:pt>
                <c:pt idx="6797">
                  <c:v>5.1226064789422425E-7</c:v>
                </c:pt>
                <c:pt idx="6798">
                  <c:v>5.1224548765634559E-7</c:v>
                </c:pt>
                <c:pt idx="6799">
                  <c:v>5.1223032809145251E-7</c:v>
                </c:pt>
                <c:pt idx="6800">
                  <c:v>5.1221516919950529E-7</c:v>
                </c:pt>
                <c:pt idx="6801">
                  <c:v>5.1220001098046412E-7</c:v>
                </c:pt>
                <c:pt idx="6802">
                  <c:v>5.1218485343428941E-7</c:v>
                </c:pt>
                <c:pt idx="6803">
                  <c:v>5.1216969656094103E-7</c:v>
                </c:pt>
                <c:pt idx="6804">
                  <c:v>5.1215454036037916E-7</c:v>
                </c:pt>
                <c:pt idx="6805">
                  <c:v>5.1213938483256432E-7</c:v>
                </c:pt>
                <c:pt idx="6806">
                  <c:v>5.1212422997745627E-7</c:v>
                </c:pt>
                <c:pt idx="6807">
                  <c:v>5.1210907579501552E-7</c:v>
                </c:pt>
                <c:pt idx="6808">
                  <c:v>5.1209392228520215E-7</c:v>
                </c:pt>
                <c:pt idx="6809">
                  <c:v>5.1207876944797635E-7</c:v>
                </c:pt>
                <c:pt idx="6810">
                  <c:v>5.120636172832982E-7</c:v>
                </c:pt>
                <c:pt idx="6811">
                  <c:v>5.1204846579112811E-7</c:v>
                </c:pt>
                <c:pt idx="6812">
                  <c:v>5.1203331497142616E-7</c:v>
                </c:pt>
                <c:pt idx="6813">
                  <c:v>5.1201816482415243E-7</c:v>
                </c:pt>
                <c:pt idx="6814">
                  <c:v>5.1200301534926743E-7</c:v>
                </c:pt>
                <c:pt idx="6815">
                  <c:v>5.1198786654673114E-7</c:v>
                </c:pt>
                <c:pt idx="6816">
                  <c:v>5.1197271841650374E-7</c:v>
                </c:pt>
                <c:pt idx="6817">
                  <c:v>5.1195757095854585E-7</c:v>
                </c:pt>
                <c:pt idx="6818">
                  <c:v>5.1194242417281714E-7</c:v>
                </c:pt>
                <c:pt idx="6819">
                  <c:v>5.1192727805927831E-7</c:v>
                </c:pt>
                <c:pt idx="6820">
                  <c:v>5.1191213261788935E-7</c:v>
                </c:pt>
                <c:pt idx="6821">
                  <c:v>5.1189698784861033E-7</c:v>
                </c:pt>
                <c:pt idx="6822">
                  <c:v>5.1188184375140167E-7</c:v>
                </c:pt>
                <c:pt idx="6823">
                  <c:v>5.1186670032622377E-7</c:v>
                </c:pt>
                <c:pt idx="6824">
                  <c:v>5.1185155757303648E-7</c:v>
                </c:pt>
                <c:pt idx="6825">
                  <c:v>5.1183641549180033E-7</c:v>
                </c:pt>
                <c:pt idx="6826">
                  <c:v>5.1182127408247549E-7</c:v>
                </c:pt>
                <c:pt idx="6827">
                  <c:v>5.1180613334502217E-7</c:v>
                </c:pt>
                <c:pt idx="6828">
                  <c:v>5.1179099327940076E-7</c:v>
                </c:pt>
                <c:pt idx="6829">
                  <c:v>5.1177585388557134E-7</c:v>
                </c:pt>
                <c:pt idx="6830">
                  <c:v>5.1176071516349443E-7</c:v>
                </c:pt>
                <c:pt idx="6831">
                  <c:v>5.1174557711312978E-7</c:v>
                </c:pt>
                <c:pt idx="6832">
                  <c:v>5.1173043973443823E-7</c:v>
                </c:pt>
                <c:pt idx="6833">
                  <c:v>5.1171530302737953E-7</c:v>
                </c:pt>
                <c:pt idx="6834">
                  <c:v>5.1170016699191431E-7</c:v>
                </c:pt>
                <c:pt idx="6835">
                  <c:v>5.1168503162800275E-7</c:v>
                </c:pt>
                <c:pt idx="6836">
                  <c:v>5.1166989693560503E-7</c:v>
                </c:pt>
                <c:pt idx="6837">
                  <c:v>5.1165476291468147E-7</c:v>
                </c:pt>
                <c:pt idx="6838">
                  <c:v>5.1163962956519255E-7</c:v>
                </c:pt>
                <c:pt idx="6839">
                  <c:v>5.1162449688709816E-7</c:v>
                </c:pt>
                <c:pt idx="6840">
                  <c:v>5.1160936488035902E-7</c:v>
                </c:pt>
                <c:pt idx="6841">
                  <c:v>5.115942335449352E-7</c:v>
                </c:pt>
                <c:pt idx="6842">
                  <c:v>5.1157910288078679E-7</c:v>
                </c:pt>
                <c:pt idx="6843">
                  <c:v>5.115639728878743E-7</c:v>
                </c:pt>
                <c:pt idx="6844">
                  <c:v>5.1154884356615813E-7</c:v>
                </c:pt>
                <c:pt idx="6845">
                  <c:v>5.1153371491559836E-7</c:v>
                </c:pt>
                <c:pt idx="6846">
                  <c:v>5.1151858693615539E-7</c:v>
                </c:pt>
                <c:pt idx="6847">
                  <c:v>5.1150345962778974E-7</c:v>
                </c:pt>
                <c:pt idx="6848">
                  <c:v>5.1148833299046127E-7</c:v>
                </c:pt>
                <c:pt idx="6849">
                  <c:v>5.1147320702413059E-7</c:v>
                </c:pt>
                <c:pt idx="6850">
                  <c:v>5.1145808172875801E-7</c:v>
                </c:pt>
                <c:pt idx="6851">
                  <c:v>5.1144295710430391E-7</c:v>
                </c:pt>
                <c:pt idx="6852">
                  <c:v>5.1142783315072818E-7</c:v>
                </c:pt>
                <c:pt idx="6853">
                  <c:v>5.1141270986799175E-7</c:v>
                </c:pt>
                <c:pt idx="6854">
                  <c:v>5.1139758725605448E-7</c:v>
                </c:pt>
                <c:pt idx="6855">
                  <c:v>5.1138246531487689E-7</c:v>
                </c:pt>
                <c:pt idx="6856">
                  <c:v>5.1136734404441937E-7</c:v>
                </c:pt>
                <c:pt idx="6857">
                  <c:v>5.11352223444642E-7</c:v>
                </c:pt>
                <c:pt idx="6858">
                  <c:v>5.1133710351550541E-7</c:v>
                </c:pt>
                <c:pt idx="6859">
                  <c:v>5.1132198425696989E-7</c:v>
                </c:pt>
                <c:pt idx="6860">
                  <c:v>5.1130686566899562E-7</c:v>
                </c:pt>
                <c:pt idx="6861">
                  <c:v>5.1129174775154322E-7</c:v>
                </c:pt>
                <c:pt idx="6862">
                  <c:v>5.1127663050457288E-7</c:v>
                </c:pt>
                <c:pt idx="6863">
                  <c:v>5.1126151392804468E-7</c:v>
                </c:pt>
                <c:pt idx="6864">
                  <c:v>5.1124639802191935E-7</c:v>
                </c:pt>
                <c:pt idx="6865">
                  <c:v>5.1123128278615727E-7</c:v>
                </c:pt>
                <c:pt idx="6866">
                  <c:v>5.1121616822071843E-7</c:v>
                </c:pt>
                <c:pt idx="6867">
                  <c:v>5.1120105432556345E-7</c:v>
                </c:pt>
                <c:pt idx="6868">
                  <c:v>5.1118594110065283E-7</c:v>
                </c:pt>
                <c:pt idx="6869">
                  <c:v>5.1117082854594665E-7</c:v>
                </c:pt>
                <c:pt idx="6870">
                  <c:v>5.1115571666140542E-7</c:v>
                </c:pt>
                <c:pt idx="6871">
                  <c:v>5.1114060544698964E-7</c:v>
                </c:pt>
                <c:pt idx="6872">
                  <c:v>5.1112549490265973E-7</c:v>
                </c:pt>
                <c:pt idx="6873">
                  <c:v>5.1111038502837555E-7</c:v>
                </c:pt>
                <c:pt idx="6874">
                  <c:v>5.1109527582409813E-7</c:v>
                </c:pt>
                <c:pt idx="6875">
                  <c:v>5.1108016728978735E-7</c:v>
                </c:pt>
                <c:pt idx="6876">
                  <c:v>5.1106505942540383E-7</c:v>
                </c:pt>
                <c:pt idx="6877">
                  <c:v>5.1104995223090806E-7</c:v>
                </c:pt>
                <c:pt idx="6878">
                  <c:v>5.1103484570626024E-7</c:v>
                </c:pt>
                <c:pt idx="6879">
                  <c:v>5.1101973985142078E-7</c:v>
                </c:pt>
                <c:pt idx="6880">
                  <c:v>5.1100463466635048E-7</c:v>
                </c:pt>
                <c:pt idx="6881">
                  <c:v>5.1098953015100913E-7</c:v>
                </c:pt>
                <c:pt idx="6882">
                  <c:v>5.1097442630535764E-7</c:v>
                </c:pt>
                <c:pt idx="6883">
                  <c:v>5.1095932312935612E-7</c:v>
                </c:pt>
                <c:pt idx="6884">
                  <c:v>5.1094422062296505E-7</c:v>
                </c:pt>
                <c:pt idx="6885">
                  <c:v>5.1092911878614484E-7</c:v>
                </c:pt>
                <c:pt idx="6886">
                  <c:v>5.1091401761885612E-7</c:v>
                </c:pt>
                <c:pt idx="6887">
                  <c:v>5.1089891712105895E-7</c:v>
                </c:pt>
                <c:pt idx="6888">
                  <c:v>5.1088381729271416E-7</c:v>
                </c:pt>
                <c:pt idx="6889">
                  <c:v>5.1086871813378174E-7</c:v>
                </c:pt>
                <c:pt idx="6890">
                  <c:v>5.1085361964422239E-7</c:v>
                </c:pt>
                <c:pt idx="6891">
                  <c:v>5.1083852182399664E-7</c:v>
                </c:pt>
                <c:pt idx="6892">
                  <c:v>5.1082342467306466E-7</c:v>
                </c:pt>
                <c:pt idx="6893">
                  <c:v>5.1080832819138718E-7</c:v>
                </c:pt>
                <c:pt idx="6894">
                  <c:v>5.1079323237892427E-7</c:v>
                </c:pt>
                <c:pt idx="6895">
                  <c:v>5.1077813723563677E-7</c:v>
                </c:pt>
                <c:pt idx="6896">
                  <c:v>5.1076304276148476E-7</c:v>
                </c:pt>
                <c:pt idx="6897">
                  <c:v>5.1074794895642917E-7</c:v>
                </c:pt>
                <c:pt idx="6898">
                  <c:v>5.1073285582042987E-7</c:v>
                </c:pt>
                <c:pt idx="6899">
                  <c:v>5.1071776335344768E-7</c:v>
                </c:pt>
                <c:pt idx="6900">
                  <c:v>5.1070267155544311E-7</c:v>
                </c:pt>
                <c:pt idx="6901">
                  <c:v>5.1068758042637636E-7</c:v>
                </c:pt>
                <c:pt idx="6902">
                  <c:v>5.1067248996620803E-7</c:v>
                </c:pt>
                <c:pt idx="6903">
                  <c:v>5.1065740017489884E-7</c:v>
                </c:pt>
                <c:pt idx="6904">
                  <c:v>5.1064231105240878E-7</c:v>
                </c:pt>
                <c:pt idx="6905">
                  <c:v>5.1062722259869876E-7</c:v>
                </c:pt>
                <c:pt idx="6906">
                  <c:v>5.106121348137291E-7</c:v>
                </c:pt>
                <c:pt idx="6907">
                  <c:v>5.1059704769746007E-7</c:v>
                </c:pt>
                <c:pt idx="6908">
                  <c:v>5.105819612498523E-7</c:v>
                </c:pt>
                <c:pt idx="6909">
                  <c:v>5.1056687547086651E-7</c:v>
                </c:pt>
                <c:pt idx="6910">
                  <c:v>5.1055179036046288E-7</c:v>
                </c:pt>
                <c:pt idx="6911">
                  <c:v>5.1053670591860191E-7</c:v>
                </c:pt>
                <c:pt idx="6912">
                  <c:v>5.1052162214524445E-7</c:v>
                </c:pt>
                <c:pt idx="6913">
                  <c:v>5.1050653904035056E-7</c:v>
                </c:pt>
                <c:pt idx="6914">
                  <c:v>5.1049145660388108E-7</c:v>
                </c:pt>
                <c:pt idx="6915">
                  <c:v>5.1047637483579619E-7</c:v>
                </c:pt>
                <c:pt idx="6916">
                  <c:v>5.1046129373605682E-7</c:v>
                </c:pt>
                <c:pt idx="6917">
                  <c:v>5.1044621330462306E-7</c:v>
                </c:pt>
                <c:pt idx="6918">
                  <c:v>5.1043113354145573E-7</c:v>
                </c:pt>
                <c:pt idx="6919">
                  <c:v>5.1041605444651492E-7</c:v>
                </c:pt>
                <c:pt idx="6920">
                  <c:v>5.1040097601976166E-7</c:v>
                </c:pt>
                <c:pt idx="6921">
                  <c:v>5.1038589826115625E-7</c:v>
                </c:pt>
                <c:pt idx="6922">
                  <c:v>5.1037082117065919E-7</c:v>
                </c:pt>
                <c:pt idx="6923">
                  <c:v>5.1035574474823099E-7</c:v>
                </c:pt>
                <c:pt idx="6924">
                  <c:v>5.1034066899383238E-7</c:v>
                </c:pt>
                <c:pt idx="6925">
                  <c:v>5.1032559390742364E-7</c:v>
                </c:pt>
                <c:pt idx="6926">
                  <c:v>5.1031051948896549E-7</c:v>
                </c:pt>
                <c:pt idx="6927">
                  <c:v>5.1029544573841845E-7</c:v>
                </c:pt>
                <c:pt idx="6928">
                  <c:v>5.102803726557428E-7</c:v>
                </c:pt>
                <c:pt idx="6929">
                  <c:v>5.1026530024089927E-7</c:v>
                </c:pt>
                <c:pt idx="6930">
                  <c:v>5.1025022849384868E-7</c:v>
                </c:pt>
                <c:pt idx="6931">
                  <c:v>5.10235157414551E-7</c:v>
                </c:pt>
                <c:pt idx="6932">
                  <c:v>5.1022008700296729E-7</c:v>
                </c:pt>
                <c:pt idx="6933">
                  <c:v>5.1020501725905803E-7</c:v>
                </c:pt>
                <c:pt idx="6934">
                  <c:v>5.1018994818278353E-7</c:v>
                </c:pt>
                <c:pt idx="6935">
                  <c:v>5.1017487977410461E-7</c:v>
                </c:pt>
                <c:pt idx="6936">
                  <c:v>5.1015981203298157E-7</c:v>
                </c:pt>
                <c:pt idx="6937">
                  <c:v>5.1014474495937534E-7</c:v>
                </c:pt>
                <c:pt idx="6938">
                  <c:v>5.1012967855324621E-7</c:v>
                </c:pt>
                <c:pt idx="6939">
                  <c:v>5.101146128145548E-7</c:v>
                </c:pt>
                <c:pt idx="6940">
                  <c:v>5.1009954774326172E-7</c:v>
                </c:pt>
                <c:pt idx="6941">
                  <c:v>5.1008448333932747E-7</c:v>
                </c:pt>
                <c:pt idx="6942">
                  <c:v>5.1006941960271288E-7</c:v>
                </c:pt>
                <c:pt idx="6943">
                  <c:v>5.1005435653337825E-7</c:v>
                </c:pt>
                <c:pt idx="6944">
                  <c:v>5.100392941312843E-7</c:v>
                </c:pt>
                <c:pt idx="6945">
                  <c:v>5.1002423239639174E-7</c:v>
                </c:pt>
                <c:pt idx="6946">
                  <c:v>5.1000917132866086E-7</c:v>
                </c:pt>
                <c:pt idx="6947">
                  <c:v>5.0999411092805261E-7</c:v>
                </c:pt>
                <c:pt idx="6948">
                  <c:v>5.0997905119452749E-7</c:v>
                </c:pt>
                <c:pt idx="6949">
                  <c:v>5.0996399212804578E-7</c:v>
                </c:pt>
                <c:pt idx="6950">
                  <c:v>5.0994893372856822E-7</c:v>
                </c:pt>
                <c:pt idx="6951">
                  <c:v>5.0993387599605594E-7</c:v>
                </c:pt>
                <c:pt idx="6952">
                  <c:v>5.0991881893046892E-7</c:v>
                </c:pt>
                <c:pt idx="6953">
                  <c:v>5.0990376253176789E-7</c:v>
                </c:pt>
                <c:pt idx="6954">
                  <c:v>5.0988870679991376E-7</c:v>
                </c:pt>
                <c:pt idx="6955">
                  <c:v>5.0987365173486695E-7</c:v>
                </c:pt>
                <c:pt idx="6956">
                  <c:v>5.0985859733658816E-7</c:v>
                </c:pt>
                <c:pt idx="6957">
                  <c:v>5.0984354360503781E-7</c:v>
                </c:pt>
                <c:pt idx="6958">
                  <c:v>5.0982849054017682E-7</c:v>
                </c:pt>
                <c:pt idx="6959">
                  <c:v>5.098134381419656E-7</c:v>
                </c:pt>
                <c:pt idx="6960">
                  <c:v>5.0979838641036506E-7</c:v>
                </c:pt>
                <c:pt idx="6961">
                  <c:v>5.0978333534533542E-7</c:v>
                </c:pt>
                <c:pt idx="6962">
                  <c:v>5.0976828494683758E-7</c:v>
                </c:pt>
                <c:pt idx="6963">
                  <c:v>5.0975323521483228E-7</c:v>
                </c:pt>
                <c:pt idx="6964">
                  <c:v>5.0973818614927981E-7</c:v>
                </c:pt>
                <c:pt idx="6965">
                  <c:v>5.097231377501412E-7</c:v>
                </c:pt>
                <c:pt idx="6966">
                  <c:v>5.0970809001737708E-7</c:v>
                </c:pt>
                <c:pt idx="6967">
                  <c:v>5.0969304295094783E-7</c:v>
                </c:pt>
                <c:pt idx="6968">
                  <c:v>5.0967799655081428E-7</c:v>
                </c:pt>
                <c:pt idx="6969">
                  <c:v>5.0966295081693726E-7</c:v>
                </c:pt>
                <c:pt idx="6970">
                  <c:v>5.0964790574927707E-7</c:v>
                </c:pt>
                <c:pt idx="6971">
                  <c:v>5.0963286134779442E-7</c:v>
                </c:pt>
                <c:pt idx="6972">
                  <c:v>5.0961781761245035E-7</c:v>
                </c:pt>
                <c:pt idx="6973">
                  <c:v>5.0960277454320516E-7</c:v>
                </c:pt>
                <c:pt idx="6974">
                  <c:v>5.0958773214001966E-7</c:v>
                </c:pt>
                <c:pt idx="6975">
                  <c:v>5.0957269040285469E-7</c:v>
                </c:pt>
                <c:pt idx="6976">
                  <c:v>5.0955764933167064E-7</c:v>
                </c:pt>
                <c:pt idx="6977">
                  <c:v>5.0954260892642834E-7</c:v>
                </c:pt>
                <c:pt idx="6978">
                  <c:v>5.0952756918708851E-7</c:v>
                </c:pt>
                <c:pt idx="6979">
                  <c:v>5.0951253011361187E-7</c:v>
                </c:pt>
                <c:pt idx="6980">
                  <c:v>5.0949749170595893E-7</c:v>
                </c:pt>
                <c:pt idx="6981">
                  <c:v>5.0948245396409071E-7</c:v>
                </c:pt>
                <c:pt idx="6982">
                  <c:v>5.0946741688796742E-7</c:v>
                </c:pt>
                <c:pt idx="6983">
                  <c:v>5.0945238047755009E-7</c:v>
                </c:pt>
                <c:pt idx="6984">
                  <c:v>5.0943734473279953E-7</c:v>
                </c:pt>
                <c:pt idx="6985">
                  <c:v>5.0942230965367616E-7</c:v>
                </c:pt>
                <c:pt idx="6986">
                  <c:v>5.094072752401408E-7</c:v>
                </c:pt>
                <c:pt idx="6987">
                  <c:v>5.0939224149215437E-7</c:v>
                </c:pt>
                <c:pt idx="6988">
                  <c:v>5.0937720840967729E-7</c:v>
                </c:pt>
                <c:pt idx="6989">
                  <c:v>5.0936217599267047E-7</c:v>
                </c:pt>
                <c:pt idx="6990">
                  <c:v>5.0934714424109465E-7</c:v>
                </c:pt>
                <c:pt idx="6991">
                  <c:v>5.0933211315491021E-7</c:v>
                </c:pt>
                <c:pt idx="6992">
                  <c:v>5.0931708273407821E-7</c:v>
                </c:pt>
                <c:pt idx="6993">
                  <c:v>5.0930205297855945E-7</c:v>
                </c:pt>
                <c:pt idx="6994">
                  <c:v>5.0928702388831435E-7</c:v>
                </c:pt>
                <c:pt idx="6995">
                  <c:v>5.0927199546330383E-7</c:v>
                </c:pt>
                <c:pt idx="6996">
                  <c:v>5.0925696770348871E-7</c:v>
                </c:pt>
                <c:pt idx="6997">
                  <c:v>5.0924194060882962E-7</c:v>
                </c:pt>
                <c:pt idx="6998">
                  <c:v>5.0922691417928717E-7</c:v>
                </c:pt>
                <c:pt idx="6999">
                  <c:v>5.0921188841482259E-7</c:v>
                </c:pt>
                <c:pt idx="7000">
                  <c:v>5.0919686331539619E-7</c:v>
                </c:pt>
                <c:pt idx="7001">
                  <c:v>5.091818388809688E-7</c:v>
                </c:pt>
                <c:pt idx="7002">
                  <c:v>5.0916681511150123E-7</c:v>
                </c:pt>
                <c:pt idx="7003">
                  <c:v>5.0915179200695421E-7</c:v>
                </c:pt>
                <c:pt idx="7004">
                  <c:v>5.0913676956728846E-7</c:v>
                </c:pt>
                <c:pt idx="7005">
                  <c:v>5.0912174779246489E-7</c:v>
                </c:pt>
                <c:pt idx="7006">
                  <c:v>5.0910672668244414E-7</c:v>
                </c:pt>
                <c:pt idx="7007">
                  <c:v>5.0909170623718702E-7</c:v>
                </c:pt>
                <c:pt idx="7008">
                  <c:v>5.0907668645665436E-7</c:v>
                </c:pt>
                <c:pt idx="7009">
                  <c:v>5.0906166734080688E-7</c:v>
                </c:pt>
                <c:pt idx="7010">
                  <c:v>5.0904664888960539E-7</c:v>
                </c:pt>
                <c:pt idx="7011">
                  <c:v>5.0903163110301084E-7</c:v>
                </c:pt>
                <c:pt idx="7012">
                  <c:v>5.0901661398098352E-7</c:v>
                </c:pt>
                <c:pt idx="7013">
                  <c:v>5.0900159752348467E-7</c:v>
                </c:pt>
                <c:pt idx="7014">
                  <c:v>5.0898658173047501E-7</c:v>
                </c:pt>
                <c:pt idx="7015">
                  <c:v>5.0897156660191506E-7</c:v>
                </c:pt>
                <c:pt idx="7016">
                  <c:v>5.0895655213776595E-7</c:v>
                </c:pt>
                <c:pt idx="7017">
                  <c:v>5.089415383379884E-7</c:v>
                </c:pt>
                <c:pt idx="7018">
                  <c:v>5.0892652520254314E-7</c:v>
                </c:pt>
                <c:pt idx="7019">
                  <c:v>5.0891151273139088E-7</c:v>
                </c:pt>
                <c:pt idx="7020">
                  <c:v>5.0889650092449286E-7</c:v>
                </c:pt>
                <c:pt idx="7021">
                  <c:v>5.0888148978180949E-7</c:v>
                </c:pt>
                <c:pt idx="7022">
                  <c:v>5.088664793033015E-7</c:v>
                </c:pt>
                <c:pt idx="7023">
                  <c:v>5.0885146948893012E-7</c:v>
                </c:pt>
                <c:pt idx="7024">
                  <c:v>5.0883646033865576E-7</c:v>
                </c:pt>
                <c:pt idx="7025">
                  <c:v>5.0882145185243945E-7</c:v>
                </c:pt>
                <c:pt idx="7026">
                  <c:v>5.0880644403024223E-7</c:v>
                </c:pt>
                <c:pt idx="7027">
                  <c:v>5.087914368720244E-7</c:v>
                </c:pt>
                <c:pt idx="7028">
                  <c:v>5.087764303777471E-7</c:v>
                </c:pt>
                <c:pt idx="7029">
                  <c:v>5.0876142454737137E-7</c:v>
                </c:pt>
                <c:pt idx="7030">
                  <c:v>5.087464193808577E-7</c:v>
                </c:pt>
                <c:pt idx="7031">
                  <c:v>5.0873141487816726E-7</c:v>
                </c:pt>
                <c:pt idx="7032">
                  <c:v>5.0871641103926063E-7</c:v>
                </c:pt>
                <c:pt idx="7033">
                  <c:v>5.0870140786409846E-7</c:v>
                </c:pt>
                <c:pt idx="7034">
                  <c:v>5.0868640535264207E-7</c:v>
                </c:pt>
                <c:pt idx="7035">
                  <c:v>5.0867140350485209E-7</c:v>
                </c:pt>
                <c:pt idx="7036">
                  <c:v>5.0865640232068935E-7</c:v>
                </c:pt>
                <c:pt idx="7037">
                  <c:v>5.0864140180011477E-7</c:v>
                </c:pt>
                <c:pt idx="7038">
                  <c:v>5.0862640194308928E-7</c:v>
                </c:pt>
                <c:pt idx="7039">
                  <c:v>5.086114027495735E-7</c:v>
                </c:pt>
                <c:pt idx="7040">
                  <c:v>5.0859640421952846E-7</c:v>
                </c:pt>
                <c:pt idx="7041">
                  <c:v>5.085814063529152E-7</c:v>
                </c:pt>
                <c:pt idx="7042">
                  <c:v>5.0856640914969444E-7</c:v>
                </c:pt>
                <c:pt idx="7043">
                  <c:v>5.0855141260982679E-7</c:v>
                </c:pt>
                <c:pt idx="7044">
                  <c:v>5.0853641673327361E-7</c:v>
                </c:pt>
                <c:pt idx="7045">
                  <c:v>5.085214215199954E-7</c:v>
                </c:pt>
                <c:pt idx="7046">
                  <c:v>5.085064269699532E-7</c:v>
                </c:pt>
                <c:pt idx="7047">
                  <c:v>5.0849143308310794E-7</c:v>
                </c:pt>
                <c:pt idx="7048">
                  <c:v>5.0847643985942044E-7</c:v>
                </c:pt>
                <c:pt idx="7049">
                  <c:v>5.0846144729885154E-7</c:v>
                </c:pt>
                <c:pt idx="7050">
                  <c:v>5.0844645540136236E-7</c:v>
                </c:pt>
                <c:pt idx="7051">
                  <c:v>5.0843146416691353E-7</c:v>
                </c:pt>
                <c:pt idx="7052">
                  <c:v>5.0841647359546619E-7</c:v>
                </c:pt>
                <c:pt idx="7053">
                  <c:v>5.0840148368698115E-7</c:v>
                </c:pt>
                <c:pt idx="7054">
                  <c:v>5.0838649444141905E-7</c:v>
                </c:pt>
                <c:pt idx="7055">
                  <c:v>5.0837150585874122E-7</c:v>
                </c:pt>
                <c:pt idx="7056">
                  <c:v>5.0835651793890839E-7</c:v>
                </c:pt>
                <c:pt idx="7057">
                  <c:v>5.0834153068188138E-7</c:v>
                </c:pt>
                <c:pt idx="7058">
                  <c:v>5.0832654408762123E-7</c:v>
                </c:pt>
                <c:pt idx="7059">
                  <c:v>5.0831155815608897E-7</c:v>
                </c:pt>
                <c:pt idx="7060">
                  <c:v>5.0829657288724523E-7</c:v>
                </c:pt>
                <c:pt idx="7061">
                  <c:v>5.0828158828105113E-7</c:v>
                </c:pt>
                <c:pt idx="7062">
                  <c:v>5.0826660433746772E-7</c:v>
                </c:pt>
                <c:pt idx="7063">
                  <c:v>5.0825162105645572E-7</c:v>
                </c:pt>
                <c:pt idx="7064">
                  <c:v>5.0823663843797616E-7</c:v>
                </c:pt>
                <c:pt idx="7065">
                  <c:v>5.0822165648198997E-7</c:v>
                </c:pt>
                <c:pt idx="7066">
                  <c:v>5.0820667518845787E-7</c:v>
                </c:pt>
                <c:pt idx="7067">
                  <c:v>5.0819169455734112E-7</c:v>
                </c:pt>
                <c:pt idx="7068">
                  <c:v>5.0817671458860074E-7</c:v>
                </c:pt>
                <c:pt idx="7069">
                  <c:v>5.0816173528219724E-7</c:v>
                </c:pt>
                <c:pt idx="7070">
                  <c:v>5.0814675663809188E-7</c:v>
                </c:pt>
                <c:pt idx="7071">
                  <c:v>5.081317786562459E-7</c:v>
                </c:pt>
                <c:pt idx="7072">
                  <c:v>5.0811680133661949E-7</c:v>
                </c:pt>
                <c:pt idx="7073">
                  <c:v>5.0810182467917442E-7</c:v>
                </c:pt>
                <c:pt idx="7074">
                  <c:v>5.0808684868387121E-7</c:v>
                </c:pt>
                <c:pt idx="7075">
                  <c:v>5.0807187335067078E-7</c:v>
                </c:pt>
                <c:pt idx="7076">
                  <c:v>5.0805689867953418E-7</c:v>
                </c:pt>
                <c:pt idx="7077">
                  <c:v>5.0804192467042253E-7</c:v>
                </c:pt>
                <c:pt idx="7078">
                  <c:v>5.0802695132329668E-7</c:v>
                </c:pt>
                <c:pt idx="7079">
                  <c:v>5.0801197863811755E-7</c:v>
                </c:pt>
                <c:pt idx="7080">
                  <c:v>5.0799700661484638E-7</c:v>
                </c:pt>
                <c:pt idx="7081">
                  <c:v>5.079820352534439E-7</c:v>
                </c:pt>
                <c:pt idx="7082">
                  <c:v>5.0796706455387114E-7</c:v>
                </c:pt>
                <c:pt idx="7083">
                  <c:v>5.0795209451608925E-7</c:v>
                </c:pt>
                <c:pt idx="7084">
                  <c:v>5.0793712514005916E-7</c:v>
                </c:pt>
                <c:pt idx="7085">
                  <c:v>5.0792215642574168E-7</c:v>
                </c:pt>
                <c:pt idx="7086">
                  <c:v>5.0790718837309807E-7</c:v>
                </c:pt>
                <c:pt idx="7087">
                  <c:v>5.0789222098208905E-7</c:v>
                </c:pt>
                <c:pt idx="7088">
                  <c:v>5.0787725425267576E-7</c:v>
                </c:pt>
                <c:pt idx="7089">
                  <c:v>5.0786228818481945E-7</c:v>
                </c:pt>
                <c:pt idx="7090">
                  <c:v>5.0784732277848062E-7</c:v>
                </c:pt>
                <c:pt idx="7091">
                  <c:v>5.0783235803362095E-7</c:v>
                </c:pt>
                <c:pt idx="7092">
                  <c:v>5.0781739395020074E-7</c:v>
                </c:pt>
                <c:pt idx="7093">
                  <c:v>5.0780243052818143E-7</c:v>
                </c:pt>
                <c:pt idx="7094">
                  <c:v>5.0778746776752407E-7</c:v>
                </c:pt>
                <c:pt idx="7095">
                  <c:v>5.077725056681897E-7</c:v>
                </c:pt>
                <c:pt idx="7096">
                  <c:v>5.0775754423013904E-7</c:v>
                </c:pt>
                <c:pt idx="7097">
                  <c:v>5.0774258345333343E-7</c:v>
                </c:pt>
                <c:pt idx="7098">
                  <c:v>5.077276233377336E-7</c:v>
                </c:pt>
                <c:pt idx="7099">
                  <c:v>5.0771266388330079E-7</c:v>
                </c:pt>
                <c:pt idx="7100">
                  <c:v>5.0769770508999626E-7</c:v>
                </c:pt>
                <c:pt idx="7101">
                  <c:v>5.0768274695778051E-7</c:v>
                </c:pt>
                <c:pt idx="7102">
                  <c:v>5.076677894866151E-7</c:v>
                </c:pt>
                <c:pt idx="7103">
                  <c:v>5.0765283267646087E-7</c:v>
                </c:pt>
                <c:pt idx="7104">
                  <c:v>5.0763787652727873E-7</c:v>
                </c:pt>
                <c:pt idx="7105">
                  <c:v>5.0762292103903006E-7</c:v>
                </c:pt>
                <c:pt idx="7106">
                  <c:v>5.0760796621167577E-7</c:v>
                </c:pt>
                <c:pt idx="7107">
                  <c:v>5.0759301204517669E-7</c:v>
                </c:pt>
                <c:pt idx="7108">
                  <c:v>5.0757805853949407E-7</c:v>
                </c:pt>
                <c:pt idx="7109">
                  <c:v>5.0756310569458916E-7</c:v>
                </c:pt>
                <c:pt idx="7110">
                  <c:v>5.0754815351042267E-7</c:v>
                </c:pt>
                <c:pt idx="7111">
                  <c:v>5.0753320198695587E-7</c:v>
                </c:pt>
                <c:pt idx="7112">
                  <c:v>5.0751825112414987E-7</c:v>
                </c:pt>
                <c:pt idx="7113">
                  <c:v>5.0750330092196563E-7</c:v>
                </c:pt>
                <c:pt idx="7114">
                  <c:v>5.0748835138036438E-7</c:v>
                </c:pt>
                <c:pt idx="7115">
                  <c:v>5.0747340249930717E-7</c:v>
                </c:pt>
                <c:pt idx="7116">
                  <c:v>5.0745845427875502E-7</c:v>
                </c:pt>
                <c:pt idx="7117">
                  <c:v>5.0744350671866898E-7</c:v>
                </c:pt>
                <c:pt idx="7118">
                  <c:v>5.0742855981901029E-7</c:v>
                </c:pt>
                <c:pt idx="7119">
                  <c:v>5.0741361357973968E-7</c:v>
                </c:pt>
                <c:pt idx="7120">
                  <c:v>5.0739866800081859E-7</c:v>
                </c:pt>
                <c:pt idx="7121">
                  <c:v>5.0738372308220829E-7</c:v>
                </c:pt>
                <c:pt idx="7122">
                  <c:v>5.0736877882386939E-7</c:v>
                </c:pt>
                <c:pt idx="7123">
                  <c:v>5.0735383522576323E-7</c:v>
                </c:pt>
                <c:pt idx="7124">
                  <c:v>5.0733889228785117E-7</c:v>
                </c:pt>
                <c:pt idx="7125">
                  <c:v>5.0732395001009393E-7</c:v>
                </c:pt>
                <c:pt idx="7126">
                  <c:v>5.0730900839245287E-7</c:v>
                </c:pt>
                <c:pt idx="7127">
                  <c:v>5.0729406743488881E-7</c:v>
                </c:pt>
                <c:pt idx="7128">
                  <c:v>5.0727912713736332E-7</c:v>
                </c:pt>
                <c:pt idx="7129">
                  <c:v>5.0726418749983711E-7</c:v>
                </c:pt>
                <c:pt idx="7130">
                  <c:v>5.0724924852227164E-7</c:v>
                </c:pt>
                <c:pt idx="7131">
                  <c:v>5.0723431020462774E-7</c:v>
                </c:pt>
                <c:pt idx="7132">
                  <c:v>5.0721937254686656E-7</c:v>
                </c:pt>
                <c:pt idx="7133">
                  <c:v>5.0720443554894965E-7</c:v>
                </c:pt>
                <c:pt idx="7134">
                  <c:v>5.0718949921083763E-7</c:v>
                </c:pt>
                <c:pt idx="7135">
                  <c:v>5.0717456353249175E-7</c:v>
                </c:pt>
                <c:pt idx="7136">
                  <c:v>5.0715962851387358E-7</c:v>
                </c:pt>
                <c:pt idx="7137">
                  <c:v>5.0714469415494383E-7</c:v>
                </c:pt>
                <c:pt idx="7138">
                  <c:v>5.0712976045566375E-7</c:v>
                </c:pt>
                <c:pt idx="7139">
                  <c:v>5.0711482741599448E-7</c:v>
                </c:pt>
                <c:pt idx="7140">
                  <c:v>5.0709989503589717E-7</c:v>
                </c:pt>
                <c:pt idx="7141">
                  <c:v>5.0708496331533296E-7</c:v>
                </c:pt>
                <c:pt idx="7142">
                  <c:v>5.0707003225426321E-7</c:v>
                </c:pt>
                <c:pt idx="7143">
                  <c:v>5.0705510185264883E-7</c:v>
                </c:pt>
                <c:pt idx="7144">
                  <c:v>5.0704017211045109E-7</c:v>
                </c:pt>
                <c:pt idx="7145">
                  <c:v>5.0702524302763123E-7</c:v>
                </c:pt>
                <c:pt idx="7146">
                  <c:v>5.0701031460415029E-7</c:v>
                </c:pt>
                <c:pt idx="7147">
                  <c:v>5.0699538683996961E-7</c:v>
                </c:pt>
                <c:pt idx="7148">
                  <c:v>5.0698045973505014E-7</c:v>
                </c:pt>
                <c:pt idx="7149">
                  <c:v>5.0696553328935322E-7</c:v>
                </c:pt>
                <c:pt idx="7150">
                  <c:v>5.0695060750283989E-7</c:v>
                </c:pt>
                <c:pt idx="7151">
                  <c:v>5.0693568237547172E-7</c:v>
                </c:pt>
                <c:pt idx="7152">
                  <c:v>5.0692075790720933E-7</c:v>
                </c:pt>
                <c:pt idx="7153">
                  <c:v>5.0690583409801426E-7</c:v>
                </c:pt>
                <c:pt idx="7154">
                  <c:v>5.0689091094784779E-7</c:v>
                </c:pt>
                <c:pt idx="7155">
                  <c:v>5.0687598845667072E-7</c:v>
                </c:pt>
                <c:pt idx="7156">
                  <c:v>5.0686106662444463E-7</c:v>
                </c:pt>
                <c:pt idx="7157">
                  <c:v>5.0684614545113076E-7</c:v>
                </c:pt>
                <c:pt idx="7158">
                  <c:v>5.0683122493669005E-7</c:v>
                </c:pt>
                <c:pt idx="7159">
                  <c:v>5.0681630508108363E-7</c:v>
                </c:pt>
                <c:pt idx="7160">
                  <c:v>5.0680138588427318E-7</c:v>
                </c:pt>
                <c:pt idx="7161">
                  <c:v>5.0678646734621942E-7</c:v>
                </c:pt>
                <c:pt idx="7162">
                  <c:v>5.067715494668838E-7</c:v>
                </c:pt>
                <c:pt idx="7163">
                  <c:v>5.0675663224622759E-7</c:v>
                </c:pt>
                <c:pt idx="7164">
                  <c:v>5.067417156842118E-7</c:v>
                </c:pt>
                <c:pt idx="7165">
                  <c:v>5.067267997807979E-7</c:v>
                </c:pt>
                <c:pt idx="7166">
                  <c:v>5.0671188453594704E-7</c:v>
                </c:pt>
                <c:pt idx="7167">
                  <c:v>5.0669696994962025E-7</c:v>
                </c:pt>
                <c:pt idx="7168">
                  <c:v>5.066820560217792E-7</c:v>
                </c:pt>
                <c:pt idx="7169">
                  <c:v>5.0666714275238472E-7</c:v>
                </c:pt>
                <c:pt idx="7170">
                  <c:v>5.0665223014139827E-7</c:v>
                </c:pt>
                <c:pt idx="7171">
                  <c:v>5.0663731818878088E-7</c:v>
                </c:pt>
                <c:pt idx="7172">
                  <c:v>5.0662240689449412E-7</c:v>
                </c:pt>
                <c:pt idx="7173">
                  <c:v>5.0660749625849882E-7</c:v>
                </c:pt>
                <c:pt idx="7174">
                  <c:v>5.0659258628075653E-7</c:v>
                </c:pt>
                <c:pt idx="7175">
                  <c:v>5.0657767696122862E-7</c:v>
                </c:pt>
                <c:pt idx="7176">
                  <c:v>5.0656276829987601E-7</c:v>
                </c:pt>
                <c:pt idx="7177">
                  <c:v>5.0654786029666007E-7</c:v>
                </c:pt>
                <c:pt idx="7178">
                  <c:v>5.0653295295154224E-7</c:v>
                </c:pt>
                <c:pt idx="7179">
                  <c:v>5.0651804626448367E-7</c:v>
                </c:pt>
                <c:pt idx="7180">
                  <c:v>5.0650314023544551E-7</c:v>
                </c:pt>
                <c:pt idx="7181">
                  <c:v>5.0648823486438932E-7</c:v>
                </c:pt>
                <c:pt idx="7182">
                  <c:v>5.0647333015127592E-7</c:v>
                </c:pt>
                <c:pt idx="7183">
                  <c:v>5.0645842609606688E-7</c:v>
                </c:pt>
                <c:pt idx="7184">
                  <c:v>5.0644352269872377E-7</c:v>
                </c:pt>
                <c:pt idx="7185">
                  <c:v>5.064286199592072E-7</c:v>
                </c:pt>
                <c:pt idx="7186">
                  <c:v>5.0641371787747894E-7</c:v>
                </c:pt>
                <c:pt idx="7187">
                  <c:v>5.0639881645350025E-7</c:v>
                </c:pt>
                <c:pt idx="7188">
                  <c:v>5.0638391568723216E-7</c:v>
                </c:pt>
                <c:pt idx="7189">
                  <c:v>5.0636901557863634E-7</c:v>
                </c:pt>
                <c:pt idx="7190">
                  <c:v>5.0635411612767373E-7</c:v>
                </c:pt>
                <c:pt idx="7191">
                  <c:v>5.0633921733430589E-7</c:v>
                </c:pt>
                <c:pt idx="7192">
                  <c:v>5.0632431919849385E-7</c:v>
                </c:pt>
                <c:pt idx="7193">
                  <c:v>5.063094217201993E-7</c:v>
                </c:pt>
                <c:pt idx="7194">
                  <c:v>5.0629452489938315E-7</c:v>
                </c:pt>
                <c:pt idx="7195">
                  <c:v>5.0627962873600676E-7</c:v>
                </c:pt>
                <c:pt idx="7196">
                  <c:v>5.0626473323003191E-7</c:v>
                </c:pt>
                <c:pt idx="7197">
                  <c:v>5.0624983838141932E-7</c:v>
                </c:pt>
                <c:pt idx="7198">
                  <c:v>5.0623494419013056E-7</c:v>
                </c:pt>
                <c:pt idx="7199">
                  <c:v>5.0622005065612709E-7</c:v>
                </c:pt>
                <c:pt idx="7200">
                  <c:v>5.0620515777937004E-7</c:v>
                </c:pt>
                <c:pt idx="7201">
                  <c:v>5.0619026555982098E-7</c:v>
                </c:pt>
                <c:pt idx="7202">
                  <c:v>5.0617537399744095E-7</c:v>
                </c:pt>
                <c:pt idx="7203">
                  <c:v>5.0616048309219131E-7</c:v>
                </c:pt>
                <c:pt idx="7204">
                  <c:v>5.0614559284403351E-7</c:v>
                </c:pt>
                <c:pt idx="7205">
                  <c:v>5.0613070325292902E-7</c:v>
                </c:pt>
                <c:pt idx="7206">
                  <c:v>5.0611581431883876E-7</c:v>
                </c:pt>
                <c:pt idx="7207">
                  <c:v>5.061009260417244E-7</c:v>
                </c:pt>
                <c:pt idx="7208">
                  <c:v>5.0608603842154752E-7</c:v>
                </c:pt>
                <c:pt idx="7209">
                  <c:v>5.0607115145826883E-7</c:v>
                </c:pt>
                <c:pt idx="7210">
                  <c:v>5.0605626515185032E-7</c:v>
                </c:pt>
                <c:pt idx="7211">
                  <c:v>5.0604137950225292E-7</c:v>
                </c:pt>
                <c:pt idx="7212">
                  <c:v>5.060264945094383E-7</c:v>
                </c:pt>
                <c:pt idx="7213">
                  <c:v>5.060116101733674E-7</c:v>
                </c:pt>
                <c:pt idx="7214">
                  <c:v>5.059967264940021E-7</c:v>
                </c:pt>
                <c:pt idx="7215">
                  <c:v>5.0598184347130332E-7</c:v>
                </c:pt>
                <c:pt idx="7216">
                  <c:v>5.0596696110523253E-7</c:v>
                </c:pt>
                <c:pt idx="7217">
                  <c:v>5.059520793957515E-7</c:v>
                </c:pt>
                <c:pt idx="7218">
                  <c:v>5.0593719834282106E-7</c:v>
                </c:pt>
                <c:pt idx="7219">
                  <c:v>5.0592231794640289E-7</c:v>
                </c:pt>
                <c:pt idx="7220">
                  <c:v>5.0590743820645844E-7</c:v>
                </c:pt>
                <c:pt idx="7221">
                  <c:v>5.0589255912294885E-7</c:v>
                </c:pt>
                <c:pt idx="7222">
                  <c:v>5.058776806958358E-7</c:v>
                </c:pt>
                <c:pt idx="7223">
                  <c:v>5.0586280292508042E-7</c:v>
                </c:pt>
                <c:pt idx="7224">
                  <c:v>5.0584792581064408E-7</c:v>
                </c:pt>
                <c:pt idx="7225">
                  <c:v>5.0583304935248833E-7</c:v>
                </c:pt>
                <c:pt idx="7226">
                  <c:v>5.0581817355057465E-7</c:v>
                </c:pt>
                <c:pt idx="7227">
                  <c:v>5.0580329840486416E-7</c:v>
                </c:pt>
                <c:pt idx="7228">
                  <c:v>5.0578842391531844E-7</c:v>
                </c:pt>
                <c:pt idx="7229">
                  <c:v>5.0577355008189906E-7</c:v>
                </c:pt>
                <c:pt idx="7230">
                  <c:v>5.0575867690456704E-7</c:v>
                </c:pt>
                <c:pt idx="7231">
                  <c:v>5.0574380438328416E-7</c:v>
                </c:pt>
                <c:pt idx="7232">
                  <c:v>5.0572893251801169E-7</c:v>
                </c:pt>
                <c:pt idx="7233">
                  <c:v>5.0571406130871106E-7</c:v>
                </c:pt>
                <c:pt idx="7234">
                  <c:v>5.0569919075534354E-7</c:v>
                </c:pt>
                <c:pt idx="7235">
                  <c:v>5.0568432085787091E-7</c:v>
                </c:pt>
                <c:pt idx="7236">
                  <c:v>5.0566945161625418E-7</c:v>
                </c:pt>
                <c:pt idx="7237">
                  <c:v>5.0565458303045494E-7</c:v>
                </c:pt>
                <c:pt idx="7238">
                  <c:v>5.0563971510043486E-7</c:v>
                </c:pt>
                <c:pt idx="7239">
                  <c:v>5.0562484782615507E-7</c:v>
                </c:pt>
                <c:pt idx="7240">
                  <c:v>5.0560998120757704E-7</c:v>
                </c:pt>
                <c:pt idx="7241">
                  <c:v>5.0559511524466254E-7</c:v>
                </c:pt>
                <c:pt idx="7242">
                  <c:v>5.0558024993737262E-7</c:v>
                </c:pt>
                <c:pt idx="7243">
                  <c:v>5.0556538528566894E-7</c:v>
                </c:pt>
                <c:pt idx="7244">
                  <c:v>5.0555052128951296E-7</c:v>
                </c:pt>
                <c:pt idx="7245">
                  <c:v>5.0553565794886582E-7</c:v>
                </c:pt>
                <c:pt idx="7246">
                  <c:v>5.0552079526368931E-7</c:v>
                </c:pt>
                <c:pt idx="7247">
                  <c:v>5.0550593323394488E-7</c:v>
                </c:pt>
                <c:pt idx="7248">
                  <c:v>5.0549107185959379E-7</c:v>
                </c:pt>
                <c:pt idx="7249">
                  <c:v>5.0547621114059769E-7</c:v>
                </c:pt>
                <c:pt idx="7250">
                  <c:v>5.0546135107691796E-7</c:v>
                </c:pt>
                <c:pt idx="7251">
                  <c:v>5.0544649166851603E-7</c:v>
                </c:pt>
                <c:pt idx="7252">
                  <c:v>5.054316329153535E-7</c:v>
                </c:pt>
                <c:pt idx="7253">
                  <c:v>5.0541677481739191E-7</c:v>
                </c:pt>
                <c:pt idx="7254">
                  <c:v>5.0540191737459252E-7</c:v>
                </c:pt>
                <c:pt idx="7255">
                  <c:v>5.0538706058691678E-7</c:v>
                </c:pt>
                <c:pt idx="7256">
                  <c:v>5.0537220445432648E-7</c:v>
                </c:pt>
                <c:pt idx="7257">
                  <c:v>5.0535734897678287E-7</c:v>
                </c:pt>
                <c:pt idx="7258">
                  <c:v>5.0534249415424729E-7</c:v>
                </c:pt>
                <c:pt idx="7259">
                  <c:v>5.0532763998668163E-7</c:v>
                </c:pt>
                <c:pt idx="7260">
                  <c:v>5.0531278647404714E-7</c:v>
                </c:pt>
                <c:pt idx="7261">
                  <c:v>5.0529793361630527E-7</c:v>
                </c:pt>
                <c:pt idx="7262">
                  <c:v>5.0528308141341782E-7</c:v>
                </c:pt>
                <c:pt idx="7263">
                  <c:v>5.0526822986534591E-7</c:v>
                </c:pt>
                <c:pt idx="7264">
                  <c:v>5.0525337897205154E-7</c:v>
                </c:pt>
                <c:pt idx="7265">
                  <c:v>5.0523852873349575E-7</c:v>
                </c:pt>
                <c:pt idx="7266">
                  <c:v>5.0522367914964009E-7</c:v>
                </c:pt>
                <c:pt idx="7267">
                  <c:v>5.0520883022044625E-7</c:v>
                </c:pt>
                <c:pt idx="7268">
                  <c:v>5.0519398194587579E-7</c:v>
                </c:pt>
                <c:pt idx="7269">
                  <c:v>5.0517913432589006E-7</c:v>
                </c:pt>
                <c:pt idx="7270">
                  <c:v>5.0516428736045063E-7</c:v>
                </c:pt>
                <c:pt idx="7271">
                  <c:v>5.0514944104951916E-7</c:v>
                </c:pt>
                <c:pt idx="7272">
                  <c:v>5.0513459539305703E-7</c:v>
                </c:pt>
                <c:pt idx="7273">
                  <c:v>5.0511975039102578E-7</c:v>
                </c:pt>
                <c:pt idx="7274">
                  <c:v>5.0510490604338709E-7</c:v>
                </c:pt>
                <c:pt idx="7275">
                  <c:v>5.0509006235010243E-7</c:v>
                </c:pt>
                <c:pt idx="7276">
                  <c:v>5.0507521931113324E-7</c:v>
                </c:pt>
                <c:pt idx="7277">
                  <c:v>5.0506037692644121E-7</c:v>
                </c:pt>
                <c:pt idx="7278">
                  <c:v>5.0504553519598758E-7</c:v>
                </c:pt>
                <c:pt idx="7279">
                  <c:v>5.0503069411973424E-7</c:v>
                </c:pt>
                <c:pt idx="7280">
                  <c:v>5.0501585369764285E-7</c:v>
                </c:pt>
                <c:pt idx="7281">
                  <c:v>5.0500101392967446E-7</c:v>
                </c:pt>
                <c:pt idx="7282">
                  <c:v>5.0498617481579095E-7</c:v>
                </c:pt>
                <c:pt idx="7283">
                  <c:v>5.0497133635595398E-7</c:v>
                </c:pt>
                <c:pt idx="7284">
                  <c:v>5.0495649855012492E-7</c:v>
                </c:pt>
                <c:pt idx="7285">
                  <c:v>5.0494166139826553E-7</c:v>
                </c:pt>
                <c:pt idx="7286">
                  <c:v>5.0492682490033718E-7</c:v>
                </c:pt>
                <c:pt idx="7287">
                  <c:v>5.0491198905630143E-7</c:v>
                </c:pt>
                <c:pt idx="7288">
                  <c:v>5.0489715386611985E-7</c:v>
                </c:pt>
                <c:pt idx="7289">
                  <c:v>5.0488231932975432E-7</c:v>
                </c:pt>
                <c:pt idx="7290">
                  <c:v>5.0486748544716598E-7</c:v>
                </c:pt>
                <c:pt idx="7291">
                  <c:v>5.0485265221831672E-7</c:v>
                </c:pt>
                <c:pt idx="7292">
                  <c:v>5.0483781964316809E-7</c:v>
                </c:pt>
                <c:pt idx="7293">
                  <c:v>5.0482298772168157E-7</c:v>
                </c:pt>
                <c:pt idx="7294">
                  <c:v>5.0480815645381893E-7</c:v>
                </c:pt>
                <c:pt idx="7295">
                  <c:v>5.0479332583954142E-7</c:v>
                </c:pt>
                <c:pt idx="7296">
                  <c:v>5.0477849587881113E-7</c:v>
                </c:pt>
                <c:pt idx="7297">
                  <c:v>5.0476366657158941E-7</c:v>
                </c:pt>
                <c:pt idx="7298">
                  <c:v>5.0474883791783763E-7</c:v>
                </c:pt>
                <c:pt idx="7299">
                  <c:v>5.0473400991751755E-7</c:v>
                </c:pt>
                <c:pt idx="7300">
                  <c:v>5.0471918257059118E-7</c:v>
                </c:pt>
                <c:pt idx="7301">
                  <c:v>5.0470435587701943E-7</c:v>
                </c:pt>
                <c:pt idx="7302">
                  <c:v>5.0468952983676451E-7</c:v>
                </c:pt>
                <c:pt idx="7303">
                  <c:v>5.0467470444978778E-7</c:v>
                </c:pt>
                <c:pt idx="7304">
                  <c:v>5.0465987971605079E-7</c:v>
                </c:pt>
                <c:pt idx="7305">
                  <c:v>5.0464505563551523E-7</c:v>
                </c:pt>
                <c:pt idx="7306">
                  <c:v>5.0463023220814298E-7</c:v>
                </c:pt>
                <c:pt idx="7307">
                  <c:v>5.0461540943389538E-7</c:v>
                </c:pt>
                <c:pt idx="7308">
                  <c:v>5.04600587312734E-7</c:v>
                </c:pt>
                <c:pt idx="7309">
                  <c:v>5.0458576584462085E-7</c:v>
                </c:pt>
                <c:pt idx="7310">
                  <c:v>5.0457094502951704E-7</c:v>
                </c:pt>
                <c:pt idx="7311">
                  <c:v>5.0455612486738448E-7</c:v>
                </c:pt>
                <c:pt idx="7312">
                  <c:v>5.0454130535818505E-7</c:v>
                </c:pt>
                <c:pt idx="7313">
                  <c:v>5.0452648650187988E-7</c:v>
                </c:pt>
                <c:pt idx="7314">
                  <c:v>5.0451166829843096E-7</c:v>
                </c:pt>
                <c:pt idx="7315">
                  <c:v>5.0449685074780018E-7</c:v>
                </c:pt>
                <c:pt idx="7316">
                  <c:v>5.0448203384994858E-7</c:v>
                </c:pt>
                <c:pt idx="7317">
                  <c:v>5.0446721760483836E-7</c:v>
                </c:pt>
                <c:pt idx="7318">
                  <c:v>5.0445240201243097E-7</c:v>
                </c:pt>
                <c:pt idx="7319">
                  <c:v>5.0443758707268789E-7</c:v>
                </c:pt>
                <c:pt idx="7320">
                  <c:v>5.0442277278557087E-7</c:v>
                </c:pt>
                <c:pt idx="7321">
                  <c:v>5.0440795915104181E-7</c:v>
                </c:pt>
                <c:pt idx="7322">
                  <c:v>5.0439314616906217E-7</c:v>
                </c:pt>
                <c:pt idx="7323">
                  <c:v>5.0437833383959373E-7</c:v>
                </c:pt>
                <c:pt idx="7324">
                  <c:v>5.0436352216259815E-7</c:v>
                </c:pt>
                <c:pt idx="7325">
                  <c:v>5.0434871113803701E-7</c:v>
                </c:pt>
                <c:pt idx="7326">
                  <c:v>5.0433390076587197E-7</c:v>
                </c:pt>
                <c:pt idx="7327">
                  <c:v>5.0431909104606514E-7</c:v>
                </c:pt>
                <c:pt idx="7328">
                  <c:v>5.0430428197857775E-7</c:v>
                </c:pt>
                <c:pt idx="7329">
                  <c:v>5.0428947356337137E-7</c:v>
                </c:pt>
                <c:pt idx="7330">
                  <c:v>5.0427466580040821E-7</c:v>
                </c:pt>
                <c:pt idx="7331">
                  <c:v>5.0425985868964962E-7</c:v>
                </c:pt>
                <c:pt idx="7332">
                  <c:v>5.0424505223105717E-7</c:v>
                </c:pt>
                <c:pt idx="7333">
                  <c:v>5.0423024642459305E-7</c:v>
                </c:pt>
                <c:pt idx="7334">
                  <c:v>5.0421544127021852E-7</c:v>
                </c:pt>
                <c:pt idx="7335">
                  <c:v>5.0420063676789546E-7</c:v>
                </c:pt>
                <c:pt idx="7336">
                  <c:v>5.0418583291758564E-7</c:v>
                </c:pt>
                <c:pt idx="7337">
                  <c:v>5.0417102971925064E-7</c:v>
                </c:pt>
                <c:pt idx="7338">
                  <c:v>5.0415622717285233E-7</c:v>
                </c:pt>
                <c:pt idx="7339">
                  <c:v>5.0414142527835238E-7</c:v>
                </c:pt>
                <c:pt idx="7340">
                  <c:v>5.0412662403571227E-7</c:v>
                </c:pt>
                <c:pt idx="7341">
                  <c:v>5.0411182344489397E-7</c:v>
                </c:pt>
                <c:pt idx="7342">
                  <c:v>5.0409702350585927E-7</c:v>
                </c:pt>
                <c:pt idx="7343">
                  <c:v>5.0408222421856962E-7</c:v>
                </c:pt>
                <c:pt idx="7344">
                  <c:v>5.0406742558298701E-7</c:v>
                </c:pt>
                <c:pt idx="7345">
                  <c:v>5.0405262759907312E-7</c:v>
                </c:pt>
                <c:pt idx="7346">
                  <c:v>5.0403783026678962E-7</c:v>
                </c:pt>
                <c:pt idx="7347">
                  <c:v>5.0402303358609817E-7</c:v>
                </c:pt>
                <c:pt idx="7348">
                  <c:v>5.0400823755696088E-7</c:v>
                </c:pt>
                <c:pt idx="7349">
                  <c:v>5.0399344217933921E-7</c:v>
                </c:pt>
                <c:pt idx="7350">
                  <c:v>5.0397864745319471E-7</c:v>
                </c:pt>
                <c:pt idx="7351">
                  <c:v>5.039638533784896E-7</c:v>
                </c:pt>
                <c:pt idx="7352">
                  <c:v>5.0394905995518533E-7</c:v>
                </c:pt>
                <c:pt idx="7353">
                  <c:v>5.0393426718324357E-7</c:v>
                </c:pt>
                <c:pt idx="7354">
                  <c:v>5.0391947506262652E-7</c:v>
                </c:pt>
                <c:pt idx="7355">
                  <c:v>5.0390468359329544E-7</c:v>
                </c:pt>
                <c:pt idx="7356">
                  <c:v>5.0388989277521231E-7</c:v>
                </c:pt>
                <c:pt idx="7357">
                  <c:v>5.0387510260833912E-7</c:v>
                </c:pt>
                <c:pt idx="7358">
                  <c:v>5.0386031309263733E-7</c:v>
                </c:pt>
                <c:pt idx="7359">
                  <c:v>5.0384552422806883E-7</c:v>
                </c:pt>
                <c:pt idx="7360">
                  <c:v>5.0383073601459549E-7</c:v>
                </c:pt>
                <c:pt idx="7361">
                  <c:v>5.0381594845217878E-7</c:v>
                </c:pt>
                <c:pt idx="7362">
                  <c:v>5.038011615407807E-7</c:v>
                </c:pt>
                <c:pt idx="7363">
                  <c:v>5.0378637528036321E-7</c:v>
                </c:pt>
                <c:pt idx="7364">
                  <c:v>5.0377158967088769E-7</c:v>
                </c:pt>
                <c:pt idx="7365">
                  <c:v>5.0375680471231623E-7</c:v>
                </c:pt>
                <c:pt idx="7366">
                  <c:v>5.037420204046107E-7</c:v>
                </c:pt>
                <c:pt idx="7367">
                  <c:v>5.0372723674773247E-7</c:v>
                </c:pt>
                <c:pt idx="7368">
                  <c:v>5.0371245374164374E-7</c:v>
                </c:pt>
                <c:pt idx="7369">
                  <c:v>5.0369767138630638E-7</c:v>
                </c:pt>
                <c:pt idx="7370">
                  <c:v>5.0368288968168197E-7</c:v>
                </c:pt>
                <c:pt idx="7371">
                  <c:v>5.0366810862773207E-7</c:v>
                </c:pt>
                <c:pt idx="7372">
                  <c:v>5.0365332822441909E-7</c:v>
                </c:pt>
                <c:pt idx="7373">
                  <c:v>5.0363854847170429E-7</c:v>
                </c:pt>
                <c:pt idx="7374">
                  <c:v>5.0362376936954975E-7</c:v>
                </c:pt>
                <c:pt idx="7375">
                  <c:v>5.0360899091791747E-7</c:v>
                </c:pt>
                <c:pt idx="7376">
                  <c:v>5.035942131167689E-7</c:v>
                </c:pt>
                <c:pt idx="7377">
                  <c:v>5.0357943596606593E-7</c:v>
                </c:pt>
                <c:pt idx="7378">
                  <c:v>5.0356465946577066E-7</c:v>
                </c:pt>
                <c:pt idx="7379">
                  <c:v>5.0354988361584465E-7</c:v>
                </c:pt>
                <c:pt idx="7380">
                  <c:v>5.0353510841625E-7</c:v>
                </c:pt>
                <c:pt idx="7381">
                  <c:v>5.0352033386694837E-7</c:v>
                </c:pt>
                <c:pt idx="7382">
                  <c:v>5.0350555996790145E-7</c:v>
                </c:pt>
                <c:pt idx="7383">
                  <c:v>5.0349078671907132E-7</c:v>
                </c:pt>
                <c:pt idx="7384">
                  <c:v>5.0347601412041987E-7</c:v>
                </c:pt>
                <c:pt idx="7385">
                  <c:v>5.0346124217190855E-7</c:v>
                </c:pt>
                <c:pt idx="7386">
                  <c:v>5.0344647087349958E-7</c:v>
                </c:pt>
                <c:pt idx="7387">
                  <c:v>5.0343170022515483E-7</c:v>
                </c:pt>
                <c:pt idx="7388">
                  <c:v>5.0341693022683598E-7</c:v>
                </c:pt>
                <c:pt idx="7389">
                  <c:v>5.034021608785049E-7</c:v>
                </c:pt>
                <c:pt idx="7390">
                  <c:v>5.033873921801237E-7</c:v>
                </c:pt>
                <c:pt idx="7391">
                  <c:v>5.0337262413165394E-7</c:v>
                </c:pt>
                <c:pt idx="7392">
                  <c:v>5.033578567330575E-7</c:v>
                </c:pt>
                <c:pt idx="7393">
                  <c:v>5.0334308998429658E-7</c:v>
                </c:pt>
                <c:pt idx="7394">
                  <c:v>5.0332832388533255E-7</c:v>
                </c:pt>
                <c:pt idx="7395">
                  <c:v>5.0331355843612759E-7</c:v>
                </c:pt>
                <c:pt idx="7396">
                  <c:v>5.032987936366437E-7</c:v>
                </c:pt>
                <c:pt idx="7397">
                  <c:v>5.0328402948684256E-7</c:v>
                </c:pt>
                <c:pt idx="7398">
                  <c:v>5.0326926598668593E-7</c:v>
                </c:pt>
                <c:pt idx="7399">
                  <c:v>5.0325450313613613E-7</c:v>
                </c:pt>
                <c:pt idx="7400">
                  <c:v>5.032397409351545E-7</c:v>
                </c:pt>
                <c:pt idx="7401">
                  <c:v>5.0322497938370358E-7</c:v>
                </c:pt>
                <c:pt idx="7402">
                  <c:v>5.0321021848174471E-7</c:v>
                </c:pt>
                <c:pt idx="7403">
                  <c:v>5.0319545822923999E-7</c:v>
                </c:pt>
                <c:pt idx="7404">
                  <c:v>5.0318069862615119E-7</c:v>
                </c:pt>
                <c:pt idx="7405">
                  <c:v>5.0316593967244052E-7</c:v>
                </c:pt>
                <c:pt idx="7406">
                  <c:v>5.0315118136806954E-7</c:v>
                </c:pt>
                <c:pt idx="7407">
                  <c:v>5.0313642371300035E-7</c:v>
                </c:pt>
                <c:pt idx="7408">
                  <c:v>5.0312166670719493E-7</c:v>
                </c:pt>
                <c:pt idx="7409">
                  <c:v>5.0310691035061497E-7</c:v>
                </c:pt>
                <c:pt idx="7410">
                  <c:v>5.0309215464322255E-7</c:v>
                </c:pt>
                <c:pt idx="7411">
                  <c:v>5.0307739958497966E-7</c:v>
                </c:pt>
                <c:pt idx="7412">
                  <c:v>5.0306264517584819E-7</c:v>
                </c:pt>
                <c:pt idx="7413">
                  <c:v>5.0304789141578981E-7</c:v>
                </c:pt>
                <c:pt idx="7414">
                  <c:v>5.0303313830476672E-7</c:v>
                </c:pt>
                <c:pt idx="7415">
                  <c:v>5.0301838584274069E-7</c:v>
                </c:pt>
                <c:pt idx="7416">
                  <c:v>5.0300363402967373E-7</c:v>
                </c:pt>
                <c:pt idx="7417">
                  <c:v>5.0298888286552791E-7</c:v>
                </c:pt>
                <c:pt idx="7418">
                  <c:v>5.0297413235026492E-7</c:v>
                </c:pt>
                <c:pt idx="7419">
                  <c:v>5.0295938248384675E-7</c:v>
                </c:pt>
                <c:pt idx="7420">
                  <c:v>5.0294463326623558E-7</c:v>
                </c:pt>
                <c:pt idx="7421">
                  <c:v>5.02929884697393E-7</c:v>
                </c:pt>
                <c:pt idx="7422">
                  <c:v>5.0291513677728131E-7</c:v>
                </c:pt>
                <c:pt idx="7423">
                  <c:v>5.0290038950586218E-7</c:v>
                </c:pt>
                <c:pt idx="7424">
                  <c:v>5.0288564288309791E-7</c:v>
                </c:pt>
                <c:pt idx="7425">
                  <c:v>5.0287089690895007E-7</c:v>
                </c:pt>
                <c:pt idx="7426">
                  <c:v>5.0285615158338087E-7</c:v>
                </c:pt>
                <c:pt idx="7427">
                  <c:v>5.0284140690635219E-7</c:v>
                </c:pt>
                <c:pt idx="7428">
                  <c:v>5.028266628778259E-7</c:v>
                </c:pt>
                <c:pt idx="7429">
                  <c:v>5.0281191949776422E-7</c:v>
                </c:pt>
                <c:pt idx="7430">
                  <c:v>5.0279717676612881E-7</c:v>
                </c:pt>
                <c:pt idx="7431">
                  <c:v>5.0278243468288187E-7</c:v>
                </c:pt>
                <c:pt idx="7432">
                  <c:v>5.027676932479854E-7</c:v>
                </c:pt>
                <c:pt idx="7433">
                  <c:v>5.0275295246140139E-7</c:v>
                </c:pt>
                <c:pt idx="7434">
                  <c:v>5.027382123230916E-7</c:v>
                </c:pt>
                <c:pt idx="7435">
                  <c:v>5.0272347283301835E-7</c:v>
                </c:pt>
                <c:pt idx="7436">
                  <c:v>5.027087339911432E-7</c:v>
                </c:pt>
                <c:pt idx="7437">
                  <c:v>5.0269399579742836E-7</c:v>
                </c:pt>
                <c:pt idx="7438">
                  <c:v>5.0267925825183614E-7</c:v>
                </c:pt>
                <c:pt idx="7439">
                  <c:v>5.0266452135432798E-7</c:v>
                </c:pt>
                <c:pt idx="7440">
                  <c:v>5.026497851048661E-7</c:v>
                </c:pt>
                <c:pt idx="7441">
                  <c:v>5.026350495034128E-7</c:v>
                </c:pt>
                <c:pt idx="7442">
                  <c:v>5.0262031454992964E-7</c:v>
                </c:pt>
                <c:pt idx="7443">
                  <c:v>5.0260558024437904E-7</c:v>
                </c:pt>
                <c:pt idx="7444">
                  <c:v>5.0259084658672257E-7</c:v>
                </c:pt>
                <c:pt idx="7445">
                  <c:v>5.0257611357692264E-7</c:v>
                </c:pt>
                <c:pt idx="7446">
                  <c:v>5.0256138121494102E-7</c:v>
                </c:pt>
                <c:pt idx="7447">
                  <c:v>5.0254664950073992E-7</c:v>
                </c:pt>
                <c:pt idx="7448">
                  <c:v>5.0253191843428111E-7</c:v>
                </c:pt>
                <c:pt idx="7449">
                  <c:v>5.0251718801552669E-7</c:v>
                </c:pt>
                <c:pt idx="7450">
                  <c:v>5.0250245824443897E-7</c:v>
                </c:pt>
                <c:pt idx="7451">
                  <c:v>5.0248772912097961E-7</c:v>
                </c:pt>
                <c:pt idx="7452">
                  <c:v>5.0247300064511083E-7</c:v>
                </c:pt>
                <c:pt idx="7453">
                  <c:v>5.0245827281679482E-7</c:v>
                </c:pt>
                <c:pt idx="7454">
                  <c:v>5.0244354563599346E-7</c:v>
                </c:pt>
                <c:pt idx="7455">
                  <c:v>5.0242881910266853E-7</c:v>
                </c:pt>
                <c:pt idx="7456">
                  <c:v>5.0241409321678255E-7</c:v>
                </c:pt>
                <c:pt idx="7457">
                  <c:v>5.023993679782972E-7</c:v>
                </c:pt>
                <c:pt idx="7458">
                  <c:v>5.0238464338717467E-7</c:v>
                </c:pt>
                <c:pt idx="7459">
                  <c:v>5.0236991944337716E-7</c:v>
                </c:pt>
                <c:pt idx="7460">
                  <c:v>5.0235519614686646E-7</c:v>
                </c:pt>
                <c:pt idx="7461">
                  <c:v>5.0234047349760465E-7</c:v>
                </c:pt>
                <c:pt idx="7462">
                  <c:v>5.0232575149555416E-7</c:v>
                </c:pt>
                <c:pt idx="7463">
                  <c:v>5.0231103014067654E-7</c:v>
                </c:pt>
                <c:pt idx="7464">
                  <c:v>5.0229630943293442E-7</c:v>
                </c:pt>
                <c:pt idx="7465">
                  <c:v>5.0228158937228926E-7</c:v>
                </c:pt>
                <c:pt idx="7466">
                  <c:v>5.0226686995870369E-7</c:v>
                </c:pt>
                <c:pt idx="7467">
                  <c:v>5.0225215119213927E-7</c:v>
                </c:pt>
                <c:pt idx="7468">
                  <c:v>5.0223743307255852E-7</c:v>
                </c:pt>
                <c:pt idx="7469">
                  <c:v>5.0222271559992322E-7</c:v>
                </c:pt>
                <c:pt idx="7470">
                  <c:v>5.0220799877419556E-7</c:v>
                </c:pt>
                <c:pt idx="7471">
                  <c:v>5.0219328259533787E-7</c:v>
                </c:pt>
                <c:pt idx="7472">
                  <c:v>5.021785670633118E-7</c:v>
                </c:pt>
                <c:pt idx="7473">
                  <c:v>5.0216385217807967E-7</c:v>
                </c:pt>
                <c:pt idx="7474">
                  <c:v>5.0214913793960367E-7</c:v>
                </c:pt>
                <c:pt idx="7475">
                  <c:v>5.0213442434784569E-7</c:v>
                </c:pt>
                <c:pt idx="7476">
                  <c:v>5.0211971140276804E-7</c:v>
                </c:pt>
                <c:pt idx="7477">
                  <c:v>5.0210499910433281E-7</c:v>
                </c:pt>
                <c:pt idx="7478">
                  <c:v>5.0209028745250178E-7</c:v>
                </c:pt>
                <c:pt idx="7479">
                  <c:v>5.0207557644723726E-7</c:v>
                </c:pt>
                <c:pt idx="7480">
                  <c:v>5.0206086608850166E-7</c:v>
                </c:pt>
                <c:pt idx="7481">
                  <c:v>5.0204615637625654E-7</c:v>
                </c:pt>
                <c:pt idx="7482">
                  <c:v>5.0203144731046443E-7</c:v>
                </c:pt>
                <c:pt idx="7483">
                  <c:v>5.0201673889108741E-7</c:v>
                </c:pt>
                <c:pt idx="7484">
                  <c:v>5.0200203111808738E-7</c:v>
                </c:pt>
                <c:pt idx="7485">
                  <c:v>5.0198732399142675E-7</c:v>
                </c:pt>
                <c:pt idx="7486">
                  <c:v>5.0197261751106739E-7</c:v>
                </c:pt>
                <c:pt idx="7487">
                  <c:v>5.0195791167697173E-7</c:v>
                </c:pt>
                <c:pt idx="7488">
                  <c:v>5.0194320648910143E-7</c:v>
                </c:pt>
                <c:pt idx="7489">
                  <c:v>5.0192850194741923E-7</c:v>
                </c:pt>
                <c:pt idx="7490">
                  <c:v>5.0191379805188679E-7</c:v>
                </c:pt>
                <c:pt idx="7491">
                  <c:v>5.0189909480246642E-7</c:v>
                </c:pt>
                <c:pt idx="7492">
                  <c:v>5.0188439219912034E-7</c:v>
                </c:pt>
                <c:pt idx="7493">
                  <c:v>5.0186969024181051E-7</c:v>
                </c:pt>
                <c:pt idx="7494">
                  <c:v>5.0185498893049926E-7</c:v>
                </c:pt>
                <c:pt idx="7495">
                  <c:v>5.0184028826514877E-7</c:v>
                </c:pt>
                <c:pt idx="7496">
                  <c:v>5.0182558824572095E-7</c:v>
                </c:pt>
                <c:pt idx="7497">
                  <c:v>5.0181088887217829E-7</c:v>
                </c:pt>
                <c:pt idx="7498">
                  <c:v>5.0179619014448281E-7</c:v>
                </c:pt>
                <c:pt idx="7499">
                  <c:v>5.0178149206259647E-7</c:v>
                </c:pt>
                <c:pt idx="7500">
                  <c:v>5.0176679462648181E-7</c:v>
                </c:pt>
                <c:pt idx="7501">
                  <c:v>5.017520978361006E-7</c:v>
                </c:pt>
                <c:pt idx="7502">
                  <c:v>5.0173740169141525E-7</c:v>
                </c:pt>
                <c:pt idx="7503">
                  <c:v>5.0172270619238807E-7</c:v>
                </c:pt>
                <c:pt idx="7504">
                  <c:v>5.0170801133898083E-7</c:v>
                </c:pt>
                <c:pt idx="7505">
                  <c:v>5.0169331713115607E-7</c:v>
                </c:pt>
                <c:pt idx="7506">
                  <c:v>5.0167862356887597E-7</c:v>
                </c:pt>
                <c:pt idx="7507">
                  <c:v>5.0166393065210242E-7</c:v>
                </c:pt>
                <c:pt idx="7508">
                  <c:v>5.0164923838079805E-7</c:v>
                </c:pt>
                <c:pt idx="7509">
                  <c:v>5.0163454675492473E-7</c:v>
                </c:pt>
                <c:pt idx="7510">
                  <c:v>5.0161985577444457E-7</c:v>
                </c:pt>
                <c:pt idx="7511">
                  <c:v>5.0160516543931987E-7</c:v>
                </c:pt>
                <c:pt idx="7512">
                  <c:v>5.0159047574951315E-7</c:v>
                </c:pt>
                <c:pt idx="7513">
                  <c:v>5.0157578670498609E-7</c:v>
                </c:pt>
                <c:pt idx="7514">
                  <c:v>5.0156109830570119E-7</c:v>
                </c:pt>
                <c:pt idx="7515">
                  <c:v>5.0154641055162088E-7</c:v>
                </c:pt>
                <c:pt idx="7516">
                  <c:v>5.0153172344270682E-7</c:v>
                </c:pt>
                <c:pt idx="7517">
                  <c:v>5.0151703697892164E-7</c:v>
                </c:pt>
                <c:pt idx="7518">
                  <c:v>5.0150235116022744E-7</c:v>
                </c:pt>
                <c:pt idx="7519">
                  <c:v>5.0148766598658652E-7</c:v>
                </c:pt>
                <c:pt idx="7520">
                  <c:v>5.0147298145796098E-7</c:v>
                </c:pt>
                <c:pt idx="7521">
                  <c:v>5.0145829757431312E-7</c:v>
                </c:pt>
                <c:pt idx="7522">
                  <c:v>5.0144361433560504E-7</c:v>
                </c:pt>
                <c:pt idx="7523">
                  <c:v>5.0142893174179895E-7</c:v>
                </c:pt>
                <c:pt idx="7524">
                  <c:v>5.0141424979285746E-7</c:v>
                </c:pt>
                <c:pt idx="7525">
                  <c:v>5.0139956848874246E-7</c:v>
                </c:pt>
                <c:pt idx="7526">
                  <c:v>5.0138488782941614E-7</c:v>
                </c:pt>
                <c:pt idx="7527">
                  <c:v>5.0137020781484115E-7</c:v>
                </c:pt>
                <c:pt idx="7528">
                  <c:v>5.0135552844497924E-7</c:v>
                </c:pt>
                <c:pt idx="7529">
                  <c:v>5.0134084971979306E-7</c:v>
                </c:pt>
                <c:pt idx="7530">
                  <c:v>5.0132617163924468E-7</c:v>
                </c:pt>
                <c:pt idx="7531">
                  <c:v>5.0131149420329622E-7</c:v>
                </c:pt>
                <c:pt idx="7532">
                  <c:v>5.0129681741191007E-7</c:v>
                </c:pt>
                <c:pt idx="7533">
                  <c:v>5.0128214126504866E-7</c:v>
                </c:pt>
                <c:pt idx="7534">
                  <c:v>5.0126746576267398E-7</c:v>
                </c:pt>
                <c:pt idx="7535">
                  <c:v>5.0125279090474832E-7</c:v>
                </c:pt>
                <c:pt idx="7536">
                  <c:v>5.0123811669123421E-7</c:v>
                </c:pt>
                <c:pt idx="7537">
                  <c:v>5.0122344312209364E-7</c:v>
                </c:pt>
                <c:pt idx="7538">
                  <c:v>5.0120877019728891E-7</c:v>
                </c:pt>
                <c:pt idx="7539">
                  <c:v>5.0119409791678255E-7</c:v>
                </c:pt>
                <c:pt idx="7540">
                  <c:v>5.0117942628053665E-7</c:v>
                </c:pt>
                <c:pt idx="7541">
                  <c:v>5.0116475528851341E-7</c:v>
                </c:pt>
                <c:pt idx="7542">
                  <c:v>5.0115008494067524E-7</c:v>
                </c:pt>
                <c:pt idx="7543">
                  <c:v>5.0113541523698424E-7</c:v>
                </c:pt>
                <c:pt idx="7544">
                  <c:v>5.0112074617740293E-7</c:v>
                </c:pt>
                <c:pt idx="7545">
                  <c:v>5.0110607776189362E-7</c:v>
                </c:pt>
                <c:pt idx="7546">
                  <c:v>5.0109140999041839E-7</c:v>
                </c:pt>
                <c:pt idx="7547">
                  <c:v>5.0107674286293967E-7</c:v>
                </c:pt>
                <c:pt idx="7548">
                  <c:v>5.0106207637941986E-7</c:v>
                </c:pt>
                <c:pt idx="7549">
                  <c:v>5.0104741053982096E-7</c:v>
                </c:pt>
                <c:pt idx="7550">
                  <c:v>5.0103274534410569E-7</c:v>
                </c:pt>
                <c:pt idx="7551">
                  <c:v>5.0101808079223615E-7</c:v>
                </c:pt>
                <c:pt idx="7552">
                  <c:v>5.0100341688417445E-7</c:v>
                </c:pt>
                <c:pt idx="7553">
                  <c:v>5.0098875361988308E-7</c:v>
                </c:pt>
                <c:pt idx="7554">
                  <c:v>5.0097409099932447E-7</c:v>
                </c:pt>
                <c:pt idx="7555">
                  <c:v>5.0095942902246072E-7</c:v>
                </c:pt>
                <c:pt idx="7556">
                  <c:v>5.0094476768925423E-7</c:v>
                </c:pt>
                <c:pt idx="7557">
                  <c:v>5.0093010699966753E-7</c:v>
                </c:pt>
                <c:pt idx="7558">
                  <c:v>5.0091544695366271E-7</c:v>
                </c:pt>
                <c:pt idx="7559">
                  <c:v>5.0090078755120207E-7</c:v>
                </c:pt>
                <c:pt idx="7560">
                  <c:v>5.0088612879224836E-7</c:v>
                </c:pt>
                <c:pt idx="7561">
                  <c:v>5.0087147067676344E-7</c:v>
                </c:pt>
                <c:pt idx="7562">
                  <c:v>5.0085681320470974E-7</c:v>
                </c:pt>
                <c:pt idx="7563">
                  <c:v>5.0084215637604966E-7</c:v>
                </c:pt>
                <c:pt idx="7564">
                  <c:v>5.0082750019074563E-7</c:v>
                </c:pt>
                <c:pt idx="7565">
                  <c:v>5.0081284464875973E-7</c:v>
                </c:pt>
                <c:pt idx="7566">
                  <c:v>5.007981897500548E-7</c:v>
                </c:pt>
                <c:pt idx="7567">
                  <c:v>5.0078353549459273E-7</c:v>
                </c:pt>
                <c:pt idx="7568">
                  <c:v>5.0076888188233603E-7</c:v>
                </c:pt>
                <c:pt idx="7569">
                  <c:v>5.0075422891324723E-7</c:v>
                </c:pt>
                <c:pt idx="7570">
                  <c:v>5.007395765872883E-7</c:v>
                </c:pt>
                <c:pt idx="7571">
                  <c:v>5.007249249044221E-7</c:v>
                </c:pt>
                <c:pt idx="7572">
                  <c:v>5.0071027386461071E-7</c:v>
                </c:pt>
                <c:pt idx="7573">
                  <c:v>5.0069562346781633E-7</c:v>
                </c:pt>
                <c:pt idx="7574">
                  <c:v>5.006809737140016E-7</c:v>
                </c:pt>
                <c:pt idx="7575">
                  <c:v>5.0066632460312891E-7</c:v>
                </c:pt>
                <c:pt idx="7576">
                  <c:v>5.0065167613516038E-7</c:v>
                </c:pt>
                <c:pt idx="7577">
                  <c:v>5.0063702831005861E-7</c:v>
                </c:pt>
                <c:pt idx="7578">
                  <c:v>5.0062238112778604E-7</c:v>
                </c:pt>
                <c:pt idx="7579">
                  <c:v>5.0060773458830474E-7</c:v>
                </c:pt>
                <c:pt idx="7580">
                  <c:v>5.0059308869157735E-7</c:v>
                </c:pt>
                <c:pt idx="7581">
                  <c:v>5.0057844343756649E-7</c:v>
                </c:pt>
                <c:pt idx="7582">
                  <c:v>5.0056379882623415E-7</c:v>
                </c:pt>
                <c:pt idx="7583">
                  <c:v>5.0054915485754274E-7</c:v>
                </c:pt>
                <c:pt idx="7584">
                  <c:v>5.00534511531455E-7</c:v>
                </c:pt>
                <c:pt idx="7585">
                  <c:v>5.005198688479329E-7</c:v>
                </c:pt>
                <c:pt idx="7586">
                  <c:v>5.0050522680693898E-7</c:v>
                </c:pt>
                <c:pt idx="7587">
                  <c:v>5.0049058540843596E-7</c:v>
                </c:pt>
                <c:pt idx="7588">
                  <c:v>5.0047594465238583E-7</c:v>
                </c:pt>
                <c:pt idx="7589">
                  <c:v>5.0046130453875122E-7</c:v>
                </c:pt>
                <c:pt idx="7590">
                  <c:v>5.0044666506749464E-7</c:v>
                </c:pt>
                <c:pt idx="7591">
                  <c:v>5.004320262385783E-7</c:v>
                </c:pt>
                <c:pt idx="7592">
                  <c:v>5.0041738805196481E-7</c:v>
                </c:pt>
                <c:pt idx="7593">
                  <c:v>5.004027505076165E-7</c:v>
                </c:pt>
                <c:pt idx="7594">
                  <c:v>5.0038811360549566E-7</c:v>
                </c:pt>
                <c:pt idx="7595">
                  <c:v>5.0037347734556471E-7</c:v>
                </c:pt>
                <c:pt idx="7596">
                  <c:v>5.0035884172778658E-7</c:v>
                </c:pt>
                <c:pt idx="7597">
                  <c:v>5.0034420675212307E-7</c:v>
                </c:pt>
                <c:pt idx="7598">
                  <c:v>5.0032957241853678E-7</c:v>
                </c:pt>
                <c:pt idx="7599">
                  <c:v>5.0031493872699057E-7</c:v>
                </c:pt>
                <c:pt idx="7600">
                  <c:v>5.0030030567744641E-7</c:v>
                </c:pt>
                <c:pt idx="7601">
                  <c:v>5.0028567326986694E-7</c:v>
                </c:pt>
                <c:pt idx="7602">
                  <c:v>5.0027104150421466E-7</c:v>
                </c:pt>
                <c:pt idx="7603">
                  <c:v>5.00256410380452E-7</c:v>
                </c:pt>
                <c:pt idx="7604">
                  <c:v>5.0024177989854116E-7</c:v>
                </c:pt>
                <c:pt idx="7605">
                  <c:v>5.0022715005844497E-7</c:v>
                </c:pt>
                <c:pt idx="7606">
                  <c:v>5.0021252086012563E-7</c:v>
                </c:pt>
                <c:pt idx="7607">
                  <c:v>5.0019789230354555E-7</c:v>
                </c:pt>
                <c:pt idx="7608">
                  <c:v>5.0018326438866758E-7</c:v>
                </c:pt>
                <c:pt idx="7609">
                  <c:v>5.0016863711545381E-7</c:v>
                </c:pt>
                <c:pt idx="7610">
                  <c:v>5.0015401048386686E-7</c:v>
                </c:pt>
                <c:pt idx="7611">
                  <c:v>5.0013938449386925E-7</c:v>
                </c:pt>
                <c:pt idx="7612">
                  <c:v>5.0012475914542329E-7</c:v>
                </c:pt>
                <c:pt idx="7613">
                  <c:v>5.0011013443849181E-7</c:v>
                </c:pt>
                <c:pt idx="7614">
                  <c:v>5.0009551037303691E-7</c:v>
                </c:pt>
                <c:pt idx="7615">
                  <c:v>5.0008088694902101E-7</c:v>
                </c:pt>
                <c:pt idx="7616">
                  <c:v>5.0006626416640693E-7</c:v>
                </c:pt>
                <c:pt idx="7617">
                  <c:v>5.000516420251572E-7</c:v>
                </c:pt>
                <c:pt idx="7618">
                  <c:v>5.0003702052523392E-7</c:v>
                </c:pt>
                <c:pt idx="7619">
                  <c:v>5.0002239966659981E-7</c:v>
                </c:pt>
                <c:pt idx="7620">
                  <c:v>5.000077794492176E-7</c:v>
                </c:pt>
                <c:pt idx="7621">
                  <c:v>4.9999315987304929E-7</c:v>
                </c:pt>
                <c:pt idx="7622">
                  <c:v>4.9997854093805771E-7</c:v>
                </c:pt>
                <c:pt idx="7623">
                  <c:v>4.9996392264420537E-7</c:v>
                </c:pt>
                <c:pt idx="7624">
                  <c:v>4.9994930499145491E-7</c:v>
                </c:pt>
                <c:pt idx="7625">
                  <c:v>4.9993468797976832E-7</c:v>
                </c:pt>
                <c:pt idx="7626">
                  <c:v>4.9992007160910874E-7</c:v>
                </c:pt>
                <c:pt idx="7627">
                  <c:v>4.9990545587943806E-7</c:v>
                </c:pt>
                <c:pt idx="7628">
                  <c:v>4.9989084079071922E-7</c:v>
                </c:pt>
                <c:pt idx="7629">
                  <c:v>4.9987622634291496E-7</c:v>
                </c:pt>
                <c:pt idx="7630">
                  <c:v>4.9986161253598715E-7</c:v>
                </c:pt>
                <c:pt idx="7631">
                  <c:v>4.9984699936989874E-7</c:v>
                </c:pt>
                <c:pt idx="7632">
                  <c:v>4.9983238684461236E-7</c:v>
                </c:pt>
                <c:pt idx="7633">
                  <c:v>4.998177749600902E-7</c:v>
                </c:pt>
                <c:pt idx="7634">
                  <c:v>4.9980316371629521E-7</c:v>
                </c:pt>
                <c:pt idx="7635">
                  <c:v>4.9978855311318959E-7</c:v>
                </c:pt>
                <c:pt idx="7636">
                  <c:v>4.9977394315073586E-7</c:v>
                </c:pt>
                <c:pt idx="7637">
                  <c:v>4.9975933382889674E-7</c:v>
                </c:pt>
                <c:pt idx="7638">
                  <c:v>4.9974472514763476E-7</c:v>
                </c:pt>
                <c:pt idx="7639">
                  <c:v>4.9973011710691244E-7</c:v>
                </c:pt>
                <c:pt idx="7640">
                  <c:v>4.9971550970669229E-7</c:v>
                </c:pt>
                <c:pt idx="7641">
                  <c:v>4.9970090294693693E-7</c:v>
                </c:pt>
                <c:pt idx="7642">
                  <c:v>4.996862968276089E-7</c:v>
                </c:pt>
                <c:pt idx="7643">
                  <c:v>4.996716913486707E-7</c:v>
                </c:pt>
                <c:pt idx="7644">
                  <c:v>4.9965708651008518E-7</c:v>
                </c:pt>
                <c:pt idx="7645">
                  <c:v>4.9964248231181464E-7</c:v>
                </c:pt>
                <c:pt idx="7646">
                  <c:v>4.9962787875382138E-7</c:v>
                </c:pt>
                <c:pt idx="7647">
                  <c:v>4.9961327583606856E-7</c:v>
                </c:pt>
                <c:pt idx="7648">
                  <c:v>4.9959867355851839E-7</c:v>
                </c:pt>
                <c:pt idx="7649">
                  <c:v>4.9958407192113348E-7</c:v>
                </c:pt>
                <c:pt idx="7650">
                  <c:v>4.9956947092387657E-7</c:v>
                </c:pt>
                <c:pt idx="7651">
                  <c:v>4.9955487056671007E-7</c:v>
                </c:pt>
                <c:pt idx="7652">
                  <c:v>4.9954027084959661E-7</c:v>
                </c:pt>
                <c:pt idx="7653">
                  <c:v>4.9952567177249891E-7</c:v>
                </c:pt>
                <c:pt idx="7654">
                  <c:v>4.9951107333537939E-7</c:v>
                </c:pt>
                <c:pt idx="7655">
                  <c:v>4.9949647553820078E-7</c:v>
                </c:pt>
                <c:pt idx="7656">
                  <c:v>4.994818783809257E-7</c:v>
                </c:pt>
                <c:pt idx="7657">
                  <c:v>4.9946728186351647E-7</c:v>
                </c:pt>
                <c:pt idx="7658">
                  <c:v>4.994526859859358E-7</c:v>
                </c:pt>
                <c:pt idx="7659">
                  <c:v>4.9943809074814655E-7</c:v>
                </c:pt>
                <c:pt idx="7660">
                  <c:v>4.9942349615011111E-7</c:v>
                </c:pt>
                <c:pt idx="7661">
                  <c:v>4.9940890219179201E-7</c:v>
                </c:pt>
                <c:pt idx="7662">
                  <c:v>4.993943088731522E-7</c:v>
                </c:pt>
                <c:pt idx="7663">
                  <c:v>4.9937971619415397E-7</c:v>
                </c:pt>
                <c:pt idx="7664">
                  <c:v>4.9936512415475996E-7</c:v>
                </c:pt>
                <c:pt idx="7665">
                  <c:v>4.993505327549331E-7</c:v>
                </c:pt>
                <c:pt idx="7666">
                  <c:v>4.9933594199463581E-7</c:v>
                </c:pt>
                <c:pt idx="7667">
                  <c:v>4.9932135187383051E-7</c:v>
                </c:pt>
                <c:pt idx="7668">
                  <c:v>4.9930676239248023E-7</c:v>
                </c:pt>
                <c:pt idx="7669">
                  <c:v>4.9929217355054718E-7</c:v>
                </c:pt>
                <c:pt idx="7670">
                  <c:v>4.992775853479942E-7</c:v>
                </c:pt>
                <c:pt idx="7671">
                  <c:v>4.9926299778478413E-7</c:v>
                </c:pt>
                <c:pt idx="7672">
                  <c:v>4.9924841086087937E-7</c:v>
                </c:pt>
                <c:pt idx="7673">
                  <c:v>4.9923382457624245E-7</c:v>
                </c:pt>
                <c:pt idx="7674">
                  <c:v>4.9921923893083641E-7</c:v>
                </c:pt>
                <c:pt idx="7675">
                  <c:v>4.9920465392462356E-7</c:v>
                </c:pt>
                <c:pt idx="7676">
                  <c:v>4.9919006955756674E-7</c:v>
                </c:pt>
                <c:pt idx="7677">
                  <c:v>4.9917548582962857E-7</c:v>
                </c:pt>
                <c:pt idx="7678">
                  <c:v>4.9916090274077157E-7</c:v>
                </c:pt>
                <c:pt idx="7679">
                  <c:v>4.9914632029095837E-7</c:v>
                </c:pt>
                <c:pt idx="7680">
                  <c:v>4.9913173848015201E-7</c:v>
                </c:pt>
                <c:pt idx="7681">
                  <c:v>4.9911715730831459E-7</c:v>
                </c:pt>
                <c:pt idx="7682">
                  <c:v>4.9910257677540926E-7</c:v>
                </c:pt>
                <c:pt idx="7683">
                  <c:v>4.9908799688139865E-7</c:v>
                </c:pt>
                <c:pt idx="7684">
                  <c:v>4.9907341762624506E-7</c:v>
                </c:pt>
                <c:pt idx="7685">
                  <c:v>4.9905883900991155E-7</c:v>
                </c:pt>
                <c:pt idx="7686">
                  <c:v>4.9904426103236063E-7</c:v>
                </c:pt>
                <c:pt idx="7687">
                  <c:v>4.9902968369355513E-7</c:v>
                </c:pt>
                <c:pt idx="7688">
                  <c:v>4.9901510699345748E-7</c:v>
                </c:pt>
                <c:pt idx="7689">
                  <c:v>4.9900053093203061E-7</c:v>
                </c:pt>
                <c:pt idx="7690">
                  <c:v>4.9898595550923694E-7</c:v>
                </c:pt>
                <c:pt idx="7691">
                  <c:v>4.989713807250394E-7</c:v>
                </c:pt>
                <c:pt idx="7692">
                  <c:v>4.9895680657940063E-7</c:v>
                </c:pt>
                <c:pt idx="7693">
                  <c:v>4.9894223307228335E-7</c:v>
                </c:pt>
                <c:pt idx="7694">
                  <c:v>4.9892766020365008E-7</c:v>
                </c:pt>
                <c:pt idx="7695">
                  <c:v>4.9891308797346377E-7</c:v>
                </c:pt>
                <c:pt idx="7696">
                  <c:v>4.9889851638168693E-7</c:v>
                </c:pt>
                <c:pt idx="7697">
                  <c:v>4.9888394542828251E-7</c:v>
                </c:pt>
                <c:pt idx="7698">
                  <c:v>4.9886937511321302E-7</c:v>
                </c:pt>
                <c:pt idx="7699">
                  <c:v>4.9885480543644131E-7</c:v>
                </c:pt>
                <c:pt idx="7700">
                  <c:v>4.9884023639792988E-7</c:v>
                </c:pt>
                <c:pt idx="7701">
                  <c:v>4.9882566799764158E-7</c:v>
                </c:pt>
                <c:pt idx="7702">
                  <c:v>4.9881110023553903E-7</c:v>
                </c:pt>
                <c:pt idx="7703">
                  <c:v>4.9879653311158528E-7</c:v>
                </c:pt>
                <c:pt idx="7704">
                  <c:v>4.9878196662574263E-7</c:v>
                </c:pt>
                <c:pt idx="7705">
                  <c:v>4.9876740077797414E-7</c:v>
                </c:pt>
                <c:pt idx="7706">
                  <c:v>4.9875283556824243E-7</c:v>
                </c:pt>
                <c:pt idx="7707">
                  <c:v>4.9873827099651012E-7</c:v>
                </c:pt>
                <c:pt idx="7708">
                  <c:v>4.9872370706274016E-7</c:v>
                </c:pt>
                <c:pt idx="7709">
                  <c:v>4.9870914376689517E-7</c:v>
                </c:pt>
                <c:pt idx="7710">
                  <c:v>4.9869458110893799E-7</c:v>
                </c:pt>
                <c:pt idx="7711">
                  <c:v>4.9868001908883113E-7</c:v>
                </c:pt>
                <c:pt idx="7712">
                  <c:v>4.9866545770653765E-7</c:v>
                </c:pt>
                <c:pt idx="7713">
                  <c:v>4.9865089696201995E-7</c:v>
                </c:pt>
                <c:pt idx="7714">
                  <c:v>4.9863633685524109E-7</c:v>
                </c:pt>
                <c:pt idx="7715">
                  <c:v>4.9862177738616379E-7</c:v>
                </c:pt>
                <c:pt idx="7716">
                  <c:v>4.9860721855475058E-7</c:v>
                </c:pt>
                <c:pt idx="7717">
                  <c:v>4.9859266036096439E-7</c:v>
                </c:pt>
                <c:pt idx="7718">
                  <c:v>4.9857810280476829E-7</c:v>
                </c:pt>
                <c:pt idx="7719">
                  <c:v>4.9856354588612435E-7</c:v>
                </c:pt>
                <c:pt idx="7720">
                  <c:v>4.9854898960499605E-7</c:v>
                </c:pt>
                <c:pt idx="7721">
                  <c:v>4.9853443396134581E-7</c:v>
                </c:pt>
                <c:pt idx="7722">
                  <c:v>4.9851987895513624E-7</c:v>
                </c:pt>
                <c:pt idx="7723">
                  <c:v>4.9850532458633041E-7</c:v>
                </c:pt>
                <c:pt idx="7724">
                  <c:v>4.9849077085489114E-7</c:v>
                </c:pt>
                <c:pt idx="7725">
                  <c:v>4.9847621776078095E-7</c:v>
                </c:pt>
                <c:pt idx="7726">
                  <c:v>4.9846166530396279E-7</c:v>
                </c:pt>
                <c:pt idx="7727">
                  <c:v>4.9844711348439948E-7</c:v>
                </c:pt>
                <c:pt idx="7728">
                  <c:v>4.9843256230205367E-7</c:v>
                </c:pt>
                <c:pt idx="7729">
                  <c:v>4.9841801175688839E-7</c:v>
                </c:pt>
                <c:pt idx="7730">
                  <c:v>4.9840346184886616E-7</c:v>
                </c:pt>
                <c:pt idx="7731">
                  <c:v>4.9838891257795014E-7</c:v>
                </c:pt>
                <c:pt idx="7732">
                  <c:v>4.9837436394410264E-7</c:v>
                </c:pt>
                <c:pt idx="7733">
                  <c:v>4.9835981594728701E-7</c:v>
                </c:pt>
                <c:pt idx="7734">
                  <c:v>4.9834526858746547E-7</c:v>
                </c:pt>
                <c:pt idx="7735">
                  <c:v>4.9833072186460127E-7</c:v>
                </c:pt>
                <c:pt idx="7736">
                  <c:v>4.9831617577865724E-7</c:v>
                </c:pt>
                <c:pt idx="7737">
                  <c:v>4.9830163032959592E-7</c:v>
                </c:pt>
                <c:pt idx="7738">
                  <c:v>4.9828708551738023E-7</c:v>
                </c:pt>
                <c:pt idx="7739">
                  <c:v>4.9827254134197323E-7</c:v>
                </c:pt>
                <c:pt idx="7740">
                  <c:v>4.9825799780333743E-7</c:v>
                </c:pt>
                <c:pt idx="7741">
                  <c:v>4.9824345490143589E-7</c:v>
                </c:pt>
                <c:pt idx="7742">
                  <c:v>4.9822891263623133E-7</c:v>
                </c:pt>
                <c:pt idx="7743">
                  <c:v>4.9821437100768649E-7</c:v>
                </c:pt>
                <c:pt idx="7744">
                  <c:v>4.981998300157642E-7</c:v>
                </c:pt>
                <c:pt idx="7745">
                  <c:v>4.9818528966042762E-7</c:v>
                </c:pt>
                <c:pt idx="7746">
                  <c:v>4.9817074994163926E-7</c:v>
                </c:pt>
                <c:pt idx="7747">
                  <c:v>4.9815621085936207E-7</c:v>
                </c:pt>
                <c:pt idx="7748">
                  <c:v>4.9814167241355898E-7</c:v>
                </c:pt>
                <c:pt idx="7749">
                  <c:v>4.9812713460419263E-7</c:v>
                </c:pt>
                <c:pt idx="7750">
                  <c:v>4.9811259743122606E-7</c:v>
                </c:pt>
                <c:pt idx="7751">
                  <c:v>4.9809806089462222E-7</c:v>
                </c:pt>
                <c:pt idx="7752">
                  <c:v>4.9808352499434383E-7</c:v>
                </c:pt>
                <c:pt idx="7753">
                  <c:v>4.9806898973035352E-7</c:v>
                </c:pt>
                <c:pt idx="7754">
                  <c:v>4.9805445510261455E-7</c:v>
                </c:pt>
                <c:pt idx="7755">
                  <c:v>4.9803992111108955E-7</c:v>
                </c:pt>
                <c:pt idx="7756">
                  <c:v>4.9802538775574145E-7</c:v>
                </c:pt>
                <c:pt idx="7757">
                  <c:v>4.9801085503653319E-7</c:v>
                </c:pt>
                <c:pt idx="7758">
                  <c:v>4.9799632295342752E-7</c:v>
                </c:pt>
                <c:pt idx="7759">
                  <c:v>4.9798179150638727E-7</c:v>
                </c:pt>
                <c:pt idx="7760">
                  <c:v>4.9796726069537569E-7</c:v>
                </c:pt>
                <c:pt idx="7761">
                  <c:v>4.9795273052035519E-7</c:v>
                </c:pt>
                <c:pt idx="7762">
                  <c:v>4.9793820098128895E-7</c:v>
                </c:pt>
                <c:pt idx="7763">
                  <c:v>4.9792367207813988E-7</c:v>
                </c:pt>
                <c:pt idx="7764">
                  <c:v>4.9790914381087063E-7</c:v>
                </c:pt>
                <c:pt idx="7765">
                  <c:v>4.9789461617944412E-7</c:v>
                </c:pt>
                <c:pt idx="7766">
                  <c:v>4.9788008918382363E-7</c:v>
                </c:pt>
                <c:pt idx="7767">
                  <c:v>4.9786556282397146E-7</c:v>
                </c:pt>
                <c:pt idx="7768">
                  <c:v>4.9785103709985097E-7</c:v>
                </c:pt>
                <c:pt idx="7769">
                  <c:v>4.9783651201142511E-7</c:v>
                </c:pt>
                <c:pt idx="7770">
                  <c:v>4.978219875586564E-7</c:v>
                </c:pt>
                <c:pt idx="7771">
                  <c:v>4.9780746374150788E-7</c:v>
                </c:pt>
                <c:pt idx="7772">
                  <c:v>4.9779294055994281E-7</c:v>
                </c:pt>
                <c:pt idx="7773">
                  <c:v>4.9777841801392383E-7</c:v>
                </c:pt>
                <c:pt idx="7774">
                  <c:v>4.9776389610341365E-7</c:v>
                </c:pt>
                <c:pt idx="7775">
                  <c:v>4.9774937482837554E-7</c:v>
                </c:pt>
                <c:pt idx="7776">
                  <c:v>4.9773485418877223E-7</c:v>
                </c:pt>
                <c:pt idx="7777">
                  <c:v>4.9772033418456655E-7</c:v>
                </c:pt>
                <c:pt idx="7778">
                  <c:v>4.9770581481572188E-7</c:v>
                </c:pt>
                <c:pt idx="7779">
                  <c:v>4.9769129608220062E-7</c:v>
                </c:pt>
                <c:pt idx="7780">
                  <c:v>4.9767677798396594E-7</c:v>
                </c:pt>
                <c:pt idx="7781">
                  <c:v>4.9766226052098097E-7</c:v>
                </c:pt>
                <c:pt idx="7782">
                  <c:v>4.9764774369320825E-7</c:v>
                </c:pt>
                <c:pt idx="7783">
                  <c:v>4.9763322750061113E-7</c:v>
                </c:pt>
                <c:pt idx="7784">
                  <c:v>4.9761871194315225E-7</c:v>
                </c:pt>
                <c:pt idx="7785">
                  <c:v>4.9760419702079465E-7</c:v>
                </c:pt>
                <c:pt idx="7786">
                  <c:v>4.9758968273350116E-7</c:v>
                </c:pt>
                <c:pt idx="7787">
                  <c:v>4.9757516908123505E-7</c:v>
                </c:pt>
                <c:pt idx="7788">
                  <c:v>4.9756065606395894E-7</c:v>
                </c:pt>
                <c:pt idx="7789">
                  <c:v>4.9754614368163588E-7</c:v>
                </c:pt>
                <c:pt idx="7790">
                  <c:v>4.9753163193422914E-7</c:v>
                </c:pt>
                <c:pt idx="7791">
                  <c:v>4.9751712082170122E-7</c:v>
                </c:pt>
                <c:pt idx="7792">
                  <c:v>4.9750261034401538E-7</c:v>
                </c:pt>
                <c:pt idx="7793">
                  <c:v>4.9748810050113458E-7</c:v>
                </c:pt>
                <c:pt idx="7794">
                  <c:v>4.9747359129302175E-7</c:v>
                </c:pt>
                <c:pt idx="7795">
                  <c:v>4.9745908271963963E-7</c:v>
                </c:pt>
                <c:pt idx="7796">
                  <c:v>4.9744457478095147E-7</c:v>
                </c:pt>
                <c:pt idx="7797">
                  <c:v>4.9743006747692011E-7</c:v>
                </c:pt>
                <c:pt idx="7798">
                  <c:v>4.974155608075087E-7</c:v>
                </c:pt>
                <c:pt idx="7799">
                  <c:v>4.9740105477268019E-7</c:v>
                </c:pt>
                <c:pt idx="7800">
                  <c:v>4.973865493723973E-7</c:v>
                </c:pt>
                <c:pt idx="7801">
                  <c:v>4.9737204460662331E-7</c:v>
                </c:pt>
                <c:pt idx="7802">
                  <c:v>4.9735754047532124E-7</c:v>
                </c:pt>
                <c:pt idx="7803">
                  <c:v>4.9734303697845385E-7</c:v>
                </c:pt>
                <c:pt idx="7804">
                  <c:v>4.9732853411598438E-7</c:v>
                </c:pt>
                <c:pt idx="7805">
                  <c:v>4.9731403188787577E-7</c:v>
                </c:pt>
                <c:pt idx="7806">
                  <c:v>4.9729953029409077E-7</c:v>
                </c:pt>
                <c:pt idx="7807">
                  <c:v>4.9728502933459273E-7</c:v>
                </c:pt>
                <c:pt idx="7808">
                  <c:v>4.9727052900934449E-7</c:v>
                </c:pt>
                <c:pt idx="7809">
                  <c:v>4.9725602931830899E-7</c:v>
                </c:pt>
                <c:pt idx="7810">
                  <c:v>4.9724153026144939E-7</c:v>
                </c:pt>
                <c:pt idx="7811">
                  <c:v>4.9722703183872873E-7</c:v>
                </c:pt>
                <c:pt idx="7812">
                  <c:v>4.9721253405010986E-7</c:v>
                </c:pt>
                <c:pt idx="7813">
                  <c:v>4.9719803689555592E-7</c:v>
                </c:pt>
                <c:pt idx="7814">
                  <c:v>4.9718354037502996E-7</c:v>
                </c:pt>
                <c:pt idx="7815">
                  <c:v>4.9716904448849504E-7</c:v>
                </c:pt>
                <c:pt idx="7816">
                  <c:v>4.9715454923591399E-7</c:v>
                </c:pt>
                <c:pt idx="7817">
                  <c:v>4.9714005461725017E-7</c:v>
                </c:pt>
                <c:pt idx="7818">
                  <c:v>4.9712556063246621E-7</c:v>
                </c:pt>
                <c:pt idx="7819">
                  <c:v>4.9711106728152536E-7</c:v>
                </c:pt>
                <c:pt idx="7820">
                  <c:v>4.970965745643909E-7</c:v>
                </c:pt>
                <c:pt idx="7821">
                  <c:v>4.9708208248102534E-7</c:v>
                </c:pt>
                <c:pt idx="7822">
                  <c:v>4.9706759103139214E-7</c:v>
                </c:pt>
                <c:pt idx="7823">
                  <c:v>4.9705310021545436E-7</c:v>
                </c:pt>
                <c:pt idx="7824">
                  <c:v>4.9703861003317473E-7</c:v>
                </c:pt>
                <c:pt idx="7825">
                  <c:v>4.9702412048451672E-7</c:v>
                </c:pt>
                <c:pt idx="7826">
                  <c:v>4.9700963156944316E-7</c:v>
                </c:pt>
                <c:pt idx="7827">
                  <c:v>4.9699514328791701E-7</c:v>
                </c:pt>
                <c:pt idx="7828">
                  <c:v>4.969806556399014E-7</c:v>
                </c:pt>
                <c:pt idx="7829">
                  <c:v>4.9696616862535951E-7</c:v>
                </c:pt>
                <c:pt idx="7830">
                  <c:v>4.9695168224425426E-7</c:v>
                </c:pt>
                <c:pt idx="7831">
                  <c:v>4.9693719649654881E-7</c:v>
                </c:pt>
                <c:pt idx="7832">
                  <c:v>4.9692271138220643E-7</c:v>
                </c:pt>
                <c:pt idx="7833">
                  <c:v>4.9690822690118974E-7</c:v>
                </c:pt>
                <c:pt idx="7834">
                  <c:v>4.968937430534622E-7</c:v>
                </c:pt>
                <c:pt idx="7835">
                  <c:v>4.9687925983898687E-7</c:v>
                </c:pt>
                <c:pt idx="7836">
                  <c:v>4.968647772577267E-7</c:v>
                </c:pt>
                <c:pt idx="7837">
                  <c:v>4.9685029530964461E-7</c:v>
                </c:pt>
                <c:pt idx="7838">
                  <c:v>4.9683581399470409E-7</c:v>
                </c:pt>
                <c:pt idx="7839">
                  <c:v>4.9682133331286786E-7</c:v>
                </c:pt>
                <c:pt idx="7840">
                  <c:v>4.9680685326409929E-7</c:v>
                </c:pt>
                <c:pt idx="7841">
                  <c:v>4.9679237384836143E-7</c:v>
                </c:pt>
                <c:pt idx="7842">
                  <c:v>4.9677789506561723E-7</c:v>
                </c:pt>
                <c:pt idx="7843">
                  <c:v>4.9676341691582982E-7</c:v>
                </c:pt>
                <c:pt idx="7844">
                  <c:v>4.9674893939896259E-7</c:v>
                </c:pt>
                <c:pt idx="7845">
                  <c:v>4.9673446251497826E-7</c:v>
                </c:pt>
                <c:pt idx="7846">
                  <c:v>4.967199862638403E-7</c:v>
                </c:pt>
                <c:pt idx="7847">
                  <c:v>4.9670551064551166E-7</c:v>
                </c:pt>
                <c:pt idx="7848">
                  <c:v>4.9669103565995527E-7</c:v>
                </c:pt>
                <c:pt idx="7849">
                  <c:v>4.966765613071344E-7</c:v>
                </c:pt>
                <c:pt idx="7850">
                  <c:v>4.9666208758701231E-7</c:v>
                </c:pt>
                <c:pt idx="7851">
                  <c:v>4.9664761449955194E-7</c:v>
                </c:pt>
                <c:pt idx="7852">
                  <c:v>4.9663314204471644E-7</c:v>
                </c:pt>
                <c:pt idx="7853">
                  <c:v>4.9661867022246918E-7</c:v>
                </c:pt>
                <c:pt idx="7854">
                  <c:v>4.9660419903277289E-7</c:v>
                </c:pt>
                <c:pt idx="7855">
                  <c:v>4.9658972847559105E-7</c:v>
                </c:pt>
                <c:pt idx="7856">
                  <c:v>4.9657525855088669E-7</c:v>
                </c:pt>
                <c:pt idx="7857">
                  <c:v>4.9656078925862298E-7</c:v>
                </c:pt>
                <c:pt idx="7858">
                  <c:v>4.9654632059876285E-7</c:v>
                </c:pt>
                <c:pt idx="7859">
                  <c:v>4.9653185257126979E-7</c:v>
                </c:pt>
                <c:pt idx="7860">
                  <c:v>4.9651738517610661E-7</c:v>
                </c:pt>
                <c:pt idx="7861">
                  <c:v>4.9650291841323659E-7</c:v>
                </c:pt>
                <c:pt idx="7862">
                  <c:v>4.9648845228262309E-7</c:v>
                </c:pt>
                <c:pt idx="7863">
                  <c:v>4.9647398678422895E-7</c:v>
                </c:pt>
                <c:pt idx="7864">
                  <c:v>4.9645952191801743E-7</c:v>
                </c:pt>
                <c:pt idx="7865">
                  <c:v>4.9644505768395189E-7</c:v>
                </c:pt>
                <c:pt idx="7866">
                  <c:v>4.9643059408199527E-7</c:v>
                </c:pt>
                <c:pt idx="7867">
                  <c:v>4.9641613111211094E-7</c:v>
                </c:pt>
                <c:pt idx="7868">
                  <c:v>4.9640166877426195E-7</c:v>
                </c:pt>
                <c:pt idx="7869">
                  <c:v>4.9638720706841124E-7</c:v>
                </c:pt>
                <c:pt idx="7870">
                  <c:v>4.9637274599452229E-7</c:v>
                </c:pt>
                <c:pt idx="7871">
                  <c:v>4.9635828555255835E-7</c:v>
                </c:pt>
                <c:pt idx="7872">
                  <c:v>4.9634382574248226E-7</c:v>
                </c:pt>
                <c:pt idx="7873">
                  <c:v>4.9632936656425748E-7</c:v>
                </c:pt>
                <c:pt idx="7874">
                  <c:v>4.9631490801784719E-7</c:v>
                </c:pt>
                <c:pt idx="7875">
                  <c:v>4.9630045010321441E-7</c:v>
                </c:pt>
                <c:pt idx="7876">
                  <c:v>4.9628599282032232E-7</c:v>
                </c:pt>
                <c:pt idx="7877">
                  <c:v>4.9627153616913448E-7</c:v>
                </c:pt>
                <c:pt idx="7878">
                  <c:v>4.9625708014961383E-7</c:v>
                </c:pt>
                <c:pt idx="7879">
                  <c:v>4.9624262476172343E-7</c:v>
                </c:pt>
                <c:pt idx="7880">
                  <c:v>4.9622817000542675E-7</c:v>
                </c:pt>
                <c:pt idx="7881">
                  <c:v>4.9621371588068662E-7</c:v>
                </c:pt>
                <c:pt idx="7882">
                  <c:v>4.9619926238746662E-7</c:v>
                </c:pt>
                <c:pt idx="7883">
                  <c:v>4.9618480952573002E-7</c:v>
                </c:pt>
                <c:pt idx="7884">
                  <c:v>4.9617035729543964E-7</c:v>
                </c:pt>
                <c:pt idx="7885">
                  <c:v>4.9615590569655885E-7</c:v>
                </c:pt>
                <c:pt idx="7886">
                  <c:v>4.9614145472905124E-7</c:v>
                </c:pt>
                <c:pt idx="7887">
                  <c:v>4.9612700439287952E-7</c:v>
                </c:pt>
                <c:pt idx="7888">
                  <c:v>4.9611255468800718E-7</c:v>
                </c:pt>
                <c:pt idx="7889">
                  <c:v>4.9609810561439748E-7</c:v>
                </c:pt>
                <c:pt idx="7890">
                  <c:v>4.9608365717201334E-7</c:v>
                </c:pt>
                <c:pt idx="7891">
                  <c:v>4.9606920936081826E-7</c:v>
                </c:pt>
                <c:pt idx="7892">
                  <c:v>4.9605476218077559E-7</c:v>
                </c:pt>
                <c:pt idx="7893">
                  <c:v>4.9604031563184816E-7</c:v>
                </c:pt>
                <c:pt idx="7894">
                  <c:v>4.9602586971399946E-7</c:v>
                </c:pt>
                <c:pt idx="7895">
                  <c:v>4.9601142442719295E-7</c:v>
                </c:pt>
                <c:pt idx="7896">
                  <c:v>4.9599697977139147E-7</c:v>
                </c:pt>
                <c:pt idx="7897">
                  <c:v>4.9598253574655838E-7</c:v>
                </c:pt>
                <c:pt idx="7898">
                  <c:v>4.9596809235265727E-7</c:v>
                </c:pt>
                <c:pt idx="7899">
                  <c:v>4.9595364958965107E-7</c:v>
                </c:pt>
                <c:pt idx="7900">
                  <c:v>4.9593920745750316E-7</c:v>
                </c:pt>
                <c:pt idx="7901">
                  <c:v>4.9592476595617646E-7</c:v>
                </c:pt>
                <c:pt idx="7902">
                  <c:v>4.9591032508563457E-7</c:v>
                </c:pt>
                <c:pt idx="7903">
                  <c:v>4.9589588484584084E-7</c:v>
                </c:pt>
                <c:pt idx="7904">
                  <c:v>4.9588144523675822E-7</c:v>
                </c:pt>
                <c:pt idx="7905">
                  <c:v>4.9586700625835018E-7</c:v>
                </c:pt>
                <c:pt idx="7906">
                  <c:v>4.9585256791058009E-7</c:v>
                </c:pt>
                <c:pt idx="7907">
                  <c:v>4.9583813019341089E-7</c:v>
                </c:pt>
                <c:pt idx="7908">
                  <c:v>4.9582369310680615E-7</c:v>
                </c:pt>
                <c:pt idx="7909">
                  <c:v>4.9580925665072924E-7</c:v>
                </c:pt>
                <c:pt idx="7910">
                  <c:v>4.9579482082514311E-7</c:v>
                </c:pt>
                <c:pt idx="7911">
                  <c:v>4.9578038563001122E-7</c:v>
                </c:pt>
                <c:pt idx="7912">
                  <c:v>4.9576595106529684E-7</c:v>
                </c:pt>
                <c:pt idx="7913">
                  <c:v>4.9575151713096323E-7</c:v>
                </c:pt>
                <c:pt idx="7914">
                  <c:v>4.9573708382697364E-7</c:v>
                </c:pt>
                <c:pt idx="7915">
                  <c:v>4.9572265115329176E-7</c:v>
                </c:pt>
                <c:pt idx="7916">
                  <c:v>4.9570821910988022E-7</c:v>
                </c:pt>
                <c:pt idx="7917">
                  <c:v>4.956937876967028E-7</c:v>
                </c:pt>
                <c:pt idx="7918">
                  <c:v>4.9567935691372276E-7</c:v>
                </c:pt>
                <c:pt idx="7919">
                  <c:v>4.9566492676090326E-7</c:v>
                </c:pt>
                <c:pt idx="7920">
                  <c:v>4.9565049723820776E-7</c:v>
                </c:pt>
                <c:pt idx="7921">
                  <c:v>4.9563606834559933E-7</c:v>
                </c:pt>
                <c:pt idx="7922">
                  <c:v>4.9562164008304163E-7</c:v>
                </c:pt>
                <c:pt idx="7923">
                  <c:v>4.9560721245049762E-7</c:v>
                </c:pt>
                <c:pt idx="7924">
                  <c:v>4.9559278544793098E-7</c:v>
                </c:pt>
                <c:pt idx="7925">
                  <c:v>4.9557835907530475E-7</c:v>
                </c:pt>
                <c:pt idx="7926">
                  <c:v>4.955639333325823E-7</c:v>
                </c:pt>
                <c:pt idx="7927">
                  <c:v>4.955495082197272E-7</c:v>
                </c:pt>
                <c:pt idx="7928">
                  <c:v>4.9553508373670241E-7</c:v>
                </c:pt>
                <c:pt idx="7929">
                  <c:v>4.9552065988347139E-7</c:v>
                </c:pt>
                <c:pt idx="7930">
                  <c:v>4.9550623665999783E-7</c:v>
                </c:pt>
                <c:pt idx="7931">
                  <c:v>4.9549181406624466E-7</c:v>
                </c:pt>
                <c:pt idx="7932">
                  <c:v>4.9547739210217526E-7</c:v>
                </c:pt>
                <c:pt idx="7933">
                  <c:v>4.954629707677532E-7</c:v>
                </c:pt>
                <c:pt idx="7934">
                  <c:v>4.9544855006294142E-7</c:v>
                </c:pt>
                <c:pt idx="7935">
                  <c:v>4.9543412998770361E-7</c:v>
                </c:pt>
                <c:pt idx="7936">
                  <c:v>4.9541971054200334E-7</c:v>
                </c:pt>
                <c:pt idx="7937">
                  <c:v>4.9540529172580335E-7</c:v>
                </c:pt>
                <c:pt idx="7938">
                  <c:v>4.9539087353906731E-7</c:v>
                </c:pt>
                <c:pt idx="7939">
                  <c:v>4.9537645598175882E-7</c:v>
                </c:pt>
                <c:pt idx="7940">
                  <c:v>4.953620390538408E-7</c:v>
                </c:pt>
                <c:pt idx="7941">
                  <c:v>4.9534762275527705E-7</c:v>
                </c:pt>
                <c:pt idx="7942">
                  <c:v>4.9533320708603061E-7</c:v>
                </c:pt>
                <c:pt idx="7943">
                  <c:v>4.9531879204606496E-7</c:v>
                </c:pt>
                <c:pt idx="7944">
                  <c:v>4.9530437763534347E-7</c:v>
                </c:pt>
                <c:pt idx="7945">
                  <c:v>4.952899638538296E-7</c:v>
                </c:pt>
                <c:pt idx="7946">
                  <c:v>4.9527555070148651E-7</c:v>
                </c:pt>
                <c:pt idx="7947">
                  <c:v>4.9526113817827767E-7</c:v>
                </c:pt>
                <c:pt idx="7948">
                  <c:v>4.9524672628416677E-7</c:v>
                </c:pt>
                <c:pt idx="7949">
                  <c:v>4.9523231501911674E-7</c:v>
                </c:pt>
                <c:pt idx="7950">
                  <c:v>4.9521790438309117E-7</c:v>
                </c:pt>
                <c:pt idx="7951">
                  <c:v>4.9520349437605363E-7</c:v>
                </c:pt>
                <c:pt idx="7952">
                  <c:v>4.9518908499796738E-7</c:v>
                </c:pt>
                <c:pt idx="7953">
                  <c:v>4.9517467624879557E-7</c:v>
                </c:pt>
                <c:pt idx="7954">
                  <c:v>4.9516026812850201E-7</c:v>
                </c:pt>
                <c:pt idx="7955">
                  <c:v>4.9514586063704972E-7</c:v>
                </c:pt>
                <c:pt idx="7956">
                  <c:v>4.951314537744023E-7</c:v>
                </c:pt>
                <c:pt idx="7957">
                  <c:v>4.9511704754052331E-7</c:v>
                </c:pt>
                <c:pt idx="7958">
                  <c:v>4.9510264193537592E-7</c:v>
                </c:pt>
                <c:pt idx="7959">
                  <c:v>4.9508823695892359E-7</c:v>
                </c:pt>
                <c:pt idx="7960">
                  <c:v>4.950738326111298E-7</c:v>
                </c:pt>
                <c:pt idx="7961">
                  <c:v>4.9505942889195791E-7</c:v>
                </c:pt>
                <c:pt idx="7962">
                  <c:v>4.9504502580137161E-7</c:v>
                </c:pt>
                <c:pt idx="7963">
                  <c:v>4.9503062333933383E-7</c:v>
                </c:pt>
                <c:pt idx="7964">
                  <c:v>4.9501622150580837E-7</c:v>
                </c:pt>
                <c:pt idx="7965">
                  <c:v>4.9500182030075849E-7</c:v>
                </c:pt>
                <c:pt idx="7966">
                  <c:v>4.9498741972414776E-7</c:v>
                </c:pt>
                <c:pt idx="7967">
                  <c:v>4.9497301977593944E-7</c:v>
                </c:pt>
                <c:pt idx="7968">
                  <c:v>4.9495862045609712E-7</c:v>
                </c:pt>
                <c:pt idx="7969">
                  <c:v>4.9494422176458426E-7</c:v>
                </c:pt>
                <c:pt idx="7970">
                  <c:v>4.9492982370136402E-7</c:v>
                </c:pt>
                <c:pt idx="7971">
                  <c:v>4.9491542626640019E-7</c:v>
                </c:pt>
                <c:pt idx="7972">
                  <c:v>4.9490102945965613E-7</c:v>
                </c:pt>
                <c:pt idx="7973">
                  <c:v>4.9488663328109521E-7</c:v>
                </c:pt>
                <c:pt idx="7974">
                  <c:v>4.9487223773068101E-7</c:v>
                </c:pt>
                <c:pt idx="7975">
                  <c:v>4.9485784280837688E-7</c:v>
                </c:pt>
                <c:pt idx="7976">
                  <c:v>4.948434485141461E-7</c:v>
                </c:pt>
                <c:pt idx="7977">
                  <c:v>4.9482905484795235E-7</c:v>
                </c:pt>
                <c:pt idx="7978">
                  <c:v>4.948146618097593E-7</c:v>
                </c:pt>
                <c:pt idx="7979">
                  <c:v>4.9480026939953002E-7</c:v>
                </c:pt>
                <c:pt idx="7980">
                  <c:v>4.9478587761722817E-7</c:v>
                </c:pt>
                <c:pt idx="7981">
                  <c:v>4.9477148646281734E-7</c:v>
                </c:pt>
                <c:pt idx="7982">
                  <c:v>4.9475709593626068E-7</c:v>
                </c:pt>
                <c:pt idx="7983">
                  <c:v>4.9474270603752199E-7</c:v>
                </c:pt>
                <c:pt idx="7984">
                  <c:v>4.9472831676656452E-7</c:v>
                </c:pt>
                <c:pt idx="7985">
                  <c:v>4.9471392812335195E-7</c:v>
                </c:pt>
                <c:pt idx="7986">
                  <c:v>4.9469954010784755E-7</c:v>
                </c:pt>
                <c:pt idx="7987">
                  <c:v>4.946851527200151E-7</c:v>
                </c:pt>
                <c:pt idx="7988">
                  <c:v>4.9467076595981776E-7</c:v>
                </c:pt>
                <c:pt idx="7989">
                  <c:v>4.946563798272191E-7</c:v>
                </c:pt>
                <c:pt idx="7990">
                  <c:v>4.9464199432218293E-7</c:v>
                </c:pt>
                <c:pt idx="7991">
                  <c:v>4.9462760944467238E-7</c:v>
                </c:pt>
                <c:pt idx="7992">
                  <c:v>4.9461322519465104E-7</c:v>
                </c:pt>
                <c:pt idx="7993">
                  <c:v>4.9459884157208258E-7</c:v>
                </c:pt>
                <c:pt idx="7994">
                  <c:v>4.9458445857693028E-7</c:v>
                </c:pt>
                <c:pt idx="7995">
                  <c:v>4.9457007620915803E-7</c:v>
                </c:pt>
                <c:pt idx="7996">
                  <c:v>4.9455569446872897E-7</c:v>
                </c:pt>
                <c:pt idx="7997">
                  <c:v>4.9454131335560649E-7</c:v>
                </c:pt>
                <c:pt idx="7998">
                  <c:v>4.9452693286975446E-7</c:v>
                </c:pt>
                <c:pt idx="7999">
                  <c:v>4.9451255301113636E-7</c:v>
                </c:pt>
                <c:pt idx="8000">
                  <c:v>4.9449817377971546E-7</c:v>
                </c:pt>
                <c:pt idx="8001">
                  <c:v>4.9448379517545554E-7</c:v>
                </c:pt>
                <c:pt idx="8002">
                  <c:v>4.9446941719832007E-7</c:v>
                </c:pt>
                <c:pt idx="8003">
                  <c:v>4.9445503984827253E-7</c:v>
                </c:pt>
                <c:pt idx="8004">
                  <c:v>4.9444066312527659E-7</c:v>
                </c:pt>
                <c:pt idx="8005">
                  <c:v>4.9442628702929553E-7</c:v>
                </c:pt>
                <c:pt idx="8006">
                  <c:v>4.9441191156029312E-7</c:v>
                </c:pt>
                <c:pt idx="8007">
                  <c:v>4.9439753671823263E-7</c:v>
                </c:pt>
                <c:pt idx="8008">
                  <c:v>4.9438316250307806E-7</c:v>
                </c:pt>
                <c:pt idx="8009">
                  <c:v>4.9436878891479256E-7</c:v>
                </c:pt>
                <c:pt idx="8010">
                  <c:v>4.9435441595333961E-7</c:v>
                </c:pt>
                <c:pt idx="8011">
                  <c:v>4.9434004361868331E-7</c:v>
                </c:pt>
                <c:pt idx="8012">
                  <c:v>4.943256719107866E-7</c:v>
                </c:pt>
                <c:pt idx="8013">
                  <c:v>4.9431130082961339E-7</c:v>
                </c:pt>
                <c:pt idx="8014">
                  <c:v>4.9429693037512723E-7</c:v>
                </c:pt>
                <c:pt idx="8015">
                  <c:v>4.9428256054729152E-7</c:v>
                </c:pt>
                <c:pt idx="8016">
                  <c:v>4.9426819134607002E-7</c:v>
                </c:pt>
                <c:pt idx="8017">
                  <c:v>4.9425382277142611E-7</c:v>
                </c:pt>
                <c:pt idx="8018">
                  <c:v>4.9423945482332337E-7</c:v>
                </c:pt>
                <c:pt idx="8019">
                  <c:v>4.9422508750172548E-7</c:v>
                </c:pt>
                <c:pt idx="8020">
                  <c:v>4.9421072080659601E-7</c:v>
                </c:pt>
                <c:pt idx="8021">
                  <c:v>4.9419635473789855E-7</c:v>
                </c:pt>
                <c:pt idx="8022">
                  <c:v>4.9418198929559646E-7</c:v>
                </c:pt>
                <c:pt idx="8023">
                  <c:v>4.9416762447965374E-7</c:v>
                </c:pt>
                <c:pt idx="8024">
                  <c:v>4.9415326029003354E-7</c:v>
                </c:pt>
                <c:pt idx="8025">
                  <c:v>4.9413889672669966E-7</c:v>
                </c:pt>
                <c:pt idx="8026">
                  <c:v>4.9412453378961577E-7</c:v>
                </c:pt>
                <c:pt idx="8027">
                  <c:v>4.9411017147874546E-7</c:v>
                </c:pt>
                <c:pt idx="8028">
                  <c:v>4.940958097940521E-7</c:v>
                </c:pt>
                <c:pt idx="8029">
                  <c:v>4.9408144873549957E-7</c:v>
                </c:pt>
                <c:pt idx="8030">
                  <c:v>4.9406708830305113E-7</c:v>
                </c:pt>
                <c:pt idx="8031">
                  <c:v>4.9405272849667058E-7</c:v>
                </c:pt>
                <c:pt idx="8032">
                  <c:v>4.9403836931632182E-7</c:v>
                </c:pt>
                <c:pt idx="8033">
                  <c:v>4.9402401076196798E-7</c:v>
                </c:pt>
                <c:pt idx="8034">
                  <c:v>4.9400965283357277E-7</c:v>
                </c:pt>
                <c:pt idx="8035">
                  <c:v>4.9399529553110007E-7</c:v>
                </c:pt>
                <c:pt idx="8036">
                  <c:v>4.9398093885451325E-7</c:v>
                </c:pt>
                <c:pt idx="8037">
                  <c:v>4.939665828037762E-7</c:v>
                </c:pt>
                <c:pt idx="8038">
                  <c:v>4.939522273788523E-7</c:v>
                </c:pt>
                <c:pt idx="8039">
                  <c:v>4.9393787257970511E-7</c:v>
                </c:pt>
                <c:pt idx="8040">
                  <c:v>4.9392351840629833E-7</c:v>
                </c:pt>
                <c:pt idx="8041">
                  <c:v>4.9390916485859584E-7</c:v>
                </c:pt>
                <c:pt idx="8042">
                  <c:v>4.9389481193656091E-7</c:v>
                </c:pt>
                <c:pt idx="8043">
                  <c:v>4.9388045964015743E-7</c:v>
                </c:pt>
                <c:pt idx="8044">
                  <c:v>4.9386610796934909E-7</c:v>
                </c:pt>
                <c:pt idx="8045">
                  <c:v>4.9385175692409914E-7</c:v>
                </c:pt>
                <c:pt idx="8046">
                  <c:v>4.9383740650437159E-7</c:v>
                </c:pt>
                <c:pt idx="8047">
                  <c:v>4.9382305671013011E-7</c:v>
                </c:pt>
                <c:pt idx="8048">
                  <c:v>4.9380870754133819E-7</c:v>
                </c:pt>
                <c:pt idx="8049">
                  <c:v>4.937943589979594E-7</c:v>
                </c:pt>
                <c:pt idx="8050">
                  <c:v>4.9378001107995764E-7</c:v>
                </c:pt>
                <c:pt idx="8051">
                  <c:v>4.9376566378729626E-7</c:v>
                </c:pt>
                <c:pt idx="8052">
                  <c:v>4.9375131711993917E-7</c:v>
                </c:pt>
                <c:pt idx="8053">
                  <c:v>4.9373697107785005E-7</c:v>
                </c:pt>
                <c:pt idx="8054">
                  <c:v>4.9372262566099237E-7</c:v>
                </c:pt>
                <c:pt idx="8055">
                  <c:v>4.9370828086932982E-7</c:v>
                </c:pt>
                <c:pt idx="8056">
                  <c:v>4.9369393670282639E-7</c:v>
                </c:pt>
                <c:pt idx="8057">
                  <c:v>4.9367959316144534E-7</c:v>
                </c:pt>
                <c:pt idx="8058">
                  <c:v>4.9366525024515079E-7</c:v>
                </c:pt>
                <c:pt idx="8059">
                  <c:v>4.9365090795390599E-7</c:v>
                </c:pt>
                <c:pt idx="8060">
                  <c:v>4.9363656628767473E-7</c:v>
                </c:pt>
                <c:pt idx="8061">
                  <c:v>4.936222252464208E-7</c:v>
                </c:pt>
                <c:pt idx="8062">
                  <c:v>4.9360788483010789E-7</c:v>
                </c:pt>
                <c:pt idx="8063">
                  <c:v>4.9359354503869957E-7</c:v>
                </c:pt>
                <c:pt idx="8064">
                  <c:v>4.9357920587215952E-7</c:v>
                </c:pt>
                <c:pt idx="8065">
                  <c:v>4.9356486733045175E-7</c:v>
                </c:pt>
                <c:pt idx="8066">
                  <c:v>4.9355052941353952E-7</c:v>
                </c:pt>
                <c:pt idx="8067">
                  <c:v>4.9353619212138682E-7</c:v>
                </c:pt>
                <c:pt idx="8068">
                  <c:v>4.9352185545395724E-7</c:v>
                </c:pt>
                <c:pt idx="8069">
                  <c:v>4.9350751941121467E-7</c:v>
                </c:pt>
                <c:pt idx="8070">
                  <c:v>4.9349318399312248E-7</c:v>
                </c:pt>
                <c:pt idx="8071">
                  <c:v>4.9347884919964477E-7</c:v>
                </c:pt>
                <c:pt idx="8072">
                  <c:v>4.934645150307448E-7</c:v>
                </c:pt>
                <c:pt idx="8073">
                  <c:v>4.9345018148638658E-7</c:v>
                </c:pt>
                <c:pt idx="8074">
                  <c:v>4.9343584856653389E-7</c:v>
                </c:pt>
                <c:pt idx="8075">
                  <c:v>4.934215162711502E-7</c:v>
                </c:pt>
                <c:pt idx="8076">
                  <c:v>4.9340718460019942E-7</c:v>
                </c:pt>
                <c:pt idx="8077">
                  <c:v>4.9339285355364532E-7</c:v>
                </c:pt>
                <c:pt idx="8078">
                  <c:v>4.933785231314515E-7</c:v>
                </c:pt>
                <c:pt idx="8079">
                  <c:v>4.9336419333358183E-7</c:v>
                </c:pt>
                <c:pt idx="8080">
                  <c:v>4.9334986415999991E-7</c:v>
                </c:pt>
                <c:pt idx="8081">
                  <c:v>4.9333553561066941E-7</c:v>
                </c:pt>
                <c:pt idx="8082">
                  <c:v>4.9332120768555412E-7</c:v>
                </c:pt>
                <c:pt idx="8083">
                  <c:v>4.9330688038461805E-7</c:v>
                </c:pt>
                <c:pt idx="8084">
                  <c:v>4.9329255370782466E-7</c:v>
                </c:pt>
                <c:pt idx="8085">
                  <c:v>4.9327822765513764E-7</c:v>
                </c:pt>
                <c:pt idx="8086">
                  <c:v>4.932639022265211E-7</c:v>
                </c:pt>
                <c:pt idx="8087">
                  <c:v>4.9324957742193829E-7</c:v>
                </c:pt>
                <c:pt idx="8088">
                  <c:v>4.9323525324135333E-7</c:v>
                </c:pt>
                <c:pt idx="8089">
                  <c:v>4.9322092968473E-7</c:v>
                </c:pt>
                <c:pt idx="8090">
                  <c:v>4.9320660675203199E-7</c:v>
                </c:pt>
                <c:pt idx="8091">
                  <c:v>4.9319228444322297E-7</c:v>
                </c:pt>
                <c:pt idx="8092">
                  <c:v>4.9317796275826675E-7</c:v>
                </c:pt>
                <c:pt idx="8093">
                  <c:v>4.9316364169712699E-7</c:v>
                </c:pt>
                <c:pt idx="8094">
                  <c:v>4.9314932125976761E-7</c:v>
                </c:pt>
                <c:pt idx="8095">
                  <c:v>4.9313500144615248E-7</c:v>
                </c:pt>
                <c:pt idx="8096">
                  <c:v>4.9312068225624509E-7</c:v>
                </c:pt>
                <c:pt idx="8097">
                  <c:v>4.9310636369000944E-7</c:v>
                </c:pt>
                <c:pt idx="8098">
                  <c:v>4.9309204574740931E-7</c:v>
                </c:pt>
                <c:pt idx="8099">
                  <c:v>4.9307772842840839E-7</c:v>
                </c:pt>
                <c:pt idx="8100">
                  <c:v>4.9306341173297057E-7</c:v>
                </c:pt>
                <c:pt idx="8101">
                  <c:v>4.9304909566105965E-7</c:v>
                </c:pt>
                <c:pt idx="8102">
                  <c:v>4.9303478021263909E-7</c:v>
                </c:pt>
                <c:pt idx="8103">
                  <c:v>4.9302046538767311E-7</c:v>
                </c:pt>
                <c:pt idx="8104">
                  <c:v>4.9300615118612517E-7</c:v>
                </c:pt>
                <c:pt idx="8105">
                  <c:v>4.9299183760795929E-7</c:v>
                </c:pt>
                <c:pt idx="8106">
                  <c:v>4.9297752465313935E-7</c:v>
                </c:pt>
                <c:pt idx="8107">
                  <c:v>4.9296321232162894E-7</c:v>
                </c:pt>
                <c:pt idx="8108">
                  <c:v>4.9294890061339184E-7</c:v>
                </c:pt>
                <c:pt idx="8109">
                  <c:v>4.9293458952839226E-7</c:v>
                </c:pt>
                <c:pt idx="8110">
                  <c:v>4.9292027906659347E-7</c:v>
                </c:pt>
                <c:pt idx="8111">
                  <c:v>4.9290596922795967E-7</c:v>
                </c:pt>
                <c:pt idx="8112">
                  <c:v>4.9289166001245467E-7</c:v>
                </c:pt>
                <c:pt idx="8113">
                  <c:v>4.9287735142004192E-7</c:v>
                </c:pt>
                <c:pt idx="8114">
                  <c:v>4.9286304345068554E-7</c:v>
                </c:pt>
                <c:pt idx="8115">
                  <c:v>4.9284873610434942E-7</c:v>
                </c:pt>
                <c:pt idx="8116">
                  <c:v>4.9283442938099724E-7</c:v>
                </c:pt>
                <c:pt idx="8117">
                  <c:v>4.928201232805928E-7</c:v>
                </c:pt>
                <c:pt idx="8118">
                  <c:v>4.928058178031002E-7</c:v>
                </c:pt>
                <c:pt idx="8119">
                  <c:v>4.9279151294848281E-7</c:v>
                </c:pt>
                <c:pt idx="8120">
                  <c:v>4.9277720871670494E-7</c:v>
                </c:pt>
                <c:pt idx="8121">
                  <c:v>4.9276290510773029E-7</c:v>
                </c:pt>
                <c:pt idx="8122">
                  <c:v>4.9274860212152263E-7</c:v>
                </c:pt>
                <c:pt idx="8123">
                  <c:v>4.9273429975804565E-7</c:v>
                </c:pt>
                <c:pt idx="8124">
                  <c:v>4.9271999801726367E-7</c:v>
                </c:pt>
                <c:pt idx="8125">
                  <c:v>4.9270569689913995E-7</c:v>
                </c:pt>
                <c:pt idx="8126">
                  <c:v>4.9269139640363871E-7</c:v>
                </c:pt>
                <c:pt idx="8127">
                  <c:v>4.9267709653072394E-7</c:v>
                </c:pt>
                <c:pt idx="8128">
                  <c:v>4.9266279728035922E-7</c:v>
                </c:pt>
                <c:pt idx="8129">
                  <c:v>4.9264849865250835E-7</c:v>
                </c:pt>
                <c:pt idx="8130">
                  <c:v>4.9263420064713553E-7</c:v>
                </c:pt>
                <c:pt idx="8131">
                  <c:v>4.9261990326420434E-7</c:v>
                </c:pt>
                <c:pt idx="8132">
                  <c:v>4.9260560650367889E-7</c:v>
                </c:pt>
                <c:pt idx="8133">
                  <c:v>4.9259131036552297E-7</c:v>
                </c:pt>
                <c:pt idx="8134">
                  <c:v>4.9257701484970015E-7</c:v>
                </c:pt>
                <c:pt idx="8135">
                  <c:v>4.9256271995617465E-7</c:v>
                </c:pt>
                <c:pt idx="8136">
                  <c:v>4.9254842568491037E-7</c:v>
                </c:pt>
                <c:pt idx="8137">
                  <c:v>4.9253413203587098E-7</c:v>
                </c:pt>
                <c:pt idx="8138">
                  <c:v>4.9251983900902039E-7</c:v>
                </c:pt>
                <c:pt idx="8139">
                  <c:v>4.9250554660432291E-7</c:v>
                </c:pt>
                <c:pt idx="8140">
                  <c:v>4.9249125482174179E-7</c:v>
                </c:pt>
                <c:pt idx="8141">
                  <c:v>4.9247696366124127E-7</c:v>
                </c:pt>
                <c:pt idx="8142">
                  <c:v>4.9246267312278543E-7</c:v>
                </c:pt>
                <c:pt idx="8143">
                  <c:v>4.9244838320633786E-7</c:v>
                </c:pt>
                <c:pt idx="8144">
                  <c:v>4.9243409391186246E-7</c:v>
                </c:pt>
                <c:pt idx="8145">
                  <c:v>4.9241980523932333E-7</c:v>
                </c:pt>
                <c:pt idx="8146">
                  <c:v>4.9240551718868426E-7</c:v>
                </c:pt>
                <c:pt idx="8147">
                  <c:v>4.9239122975990903E-7</c:v>
                </c:pt>
                <c:pt idx="8148">
                  <c:v>4.9237694295296187E-7</c:v>
                </c:pt>
                <c:pt idx="8149">
                  <c:v>4.9236265676780646E-7</c:v>
                </c:pt>
                <c:pt idx="8150">
                  <c:v>4.9234837120440668E-7</c:v>
                </c:pt>
                <c:pt idx="8151">
                  <c:v>4.9233408626272676E-7</c:v>
                </c:pt>
                <c:pt idx="8152">
                  <c:v>4.9231980194273028E-7</c:v>
                </c:pt>
                <c:pt idx="8153">
                  <c:v>4.9230551824438143E-7</c:v>
                </c:pt>
                <c:pt idx="8154">
                  <c:v>4.9229123516764402E-7</c:v>
                </c:pt>
                <c:pt idx="8155">
                  <c:v>4.9227695271248184E-7</c:v>
                </c:pt>
                <c:pt idx="8156">
                  <c:v>4.9226267087885898E-7</c:v>
                </c:pt>
                <c:pt idx="8157">
                  <c:v>4.9224838966673945E-7</c:v>
                </c:pt>
                <c:pt idx="8158">
                  <c:v>4.9223410907608694E-7</c:v>
                </c:pt>
                <c:pt idx="8159">
                  <c:v>4.9221982910686566E-7</c:v>
                </c:pt>
                <c:pt idx="8160">
                  <c:v>4.922055497590395E-7</c:v>
                </c:pt>
                <c:pt idx="8161">
                  <c:v>4.9219127103257214E-7</c:v>
                </c:pt>
                <c:pt idx="8162">
                  <c:v>4.9217699292742791E-7</c:v>
                </c:pt>
                <c:pt idx="8163">
                  <c:v>4.921627154435706E-7</c:v>
                </c:pt>
                <c:pt idx="8164">
                  <c:v>4.921484385809642E-7</c:v>
                </c:pt>
                <c:pt idx="8165">
                  <c:v>4.921341623395725E-7</c:v>
                </c:pt>
                <c:pt idx="8166">
                  <c:v>4.9211988671935972E-7</c:v>
                </c:pt>
                <c:pt idx="8167">
                  <c:v>4.9210561172028955E-7</c:v>
                </c:pt>
                <c:pt idx="8168">
                  <c:v>4.9209133734232608E-7</c:v>
                </c:pt>
                <c:pt idx="8169">
                  <c:v>4.9207706358543342E-7</c:v>
                </c:pt>
                <c:pt idx="8170">
                  <c:v>4.9206279044957516E-7</c:v>
                </c:pt>
                <c:pt idx="8171">
                  <c:v>4.9204851793471572E-7</c:v>
                </c:pt>
                <c:pt idx="8172">
                  <c:v>4.9203424604081888E-7</c:v>
                </c:pt>
                <c:pt idx="8173">
                  <c:v>4.9201997476784854E-7</c:v>
                </c:pt>
                <c:pt idx="8174">
                  <c:v>4.9200570411576892E-7</c:v>
                </c:pt>
                <c:pt idx="8175">
                  <c:v>4.919914340845438E-7</c:v>
                </c:pt>
                <c:pt idx="8176">
                  <c:v>4.9197716467413708E-7</c:v>
                </c:pt>
                <c:pt idx="8177">
                  <c:v>4.9196289588451287E-7</c:v>
                </c:pt>
                <c:pt idx="8178">
                  <c:v>4.9194862771563538E-7</c:v>
                </c:pt>
                <c:pt idx="8179">
                  <c:v>4.9193436016746807E-7</c:v>
                </c:pt>
                <c:pt idx="8180">
                  <c:v>4.9192009323997539E-7</c:v>
                </c:pt>
                <c:pt idx="8181">
                  <c:v>4.9190582693312131E-7</c:v>
                </c:pt>
                <c:pt idx="8182">
                  <c:v>4.9189156124686965E-7</c:v>
                </c:pt>
                <c:pt idx="8183">
                  <c:v>4.918772961811845E-7</c:v>
                </c:pt>
                <c:pt idx="8184">
                  <c:v>4.9186303173602996E-7</c:v>
                </c:pt>
                <c:pt idx="8185">
                  <c:v>4.9184876791136994E-7</c:v>
                </c:pt>
                <c:pt idx="8186">
                  <c:v>4.9183450470716834E-7</c:v>
                </c:pt>
                <c:pt idx="8187">
                  <c:v>4.9182024212338935E-7</c:v>
                </c:pt>
                <c:pt idx="8188">
                  <c:v>4.9180598015999688E-7</c:v>
                </c:pt>
                <c:pt idx="8189">
                  <c:v>4.9179171881695494E-7</c:v>
                </c:pt>
                <c:pt idx="8190">
                  <c:v>4.9177745809422783E-7</c:v>
                </c:pt>
                <c:pt idx="8191">
                  <c:v>4.9176319799177913E-7</c:v>
                </c:pt>
                <c:pt idx="8192">
                  <c:v>4.9174893850957307E-7</c:v>
                </c:pt>
                <c:pt idx="8193">
                  <c:v>4.9173467964757395E-7</c:v>
                </c:pt>
                <c:pt idx="8194">
                  <c:v>4.9172042140574536E-7</c:v>
                </c:pt>
                <c:pt idx="8195">
                  <c:v>4.9170616378405171E-7</c:v>
                </c:pt>
                <c:pt idx="8196">
                  <c:v>4.916919067824567E-7</c:v>
                </c:pt>
                <c:pt idx="8197">
                  <c:v>4.9167765040092464E-7</c:v>
                </c:pt>
                <c:pt idx="8198">
                  <c:v>4.9166339463941932E-7</c:v>
                </c:pt>
                <c:pt idx="8199">
                  <c:v>4.9164913949790506E-7</c:v>
                </c:pt>
                <c:pt idx="8200">
                  <c:v>4.9163488497634576E-7</c:v>
                </c:pt>
                <c:pt idx="8201">
                  <c:v>4.9162063107470541E-7</c:v>
                </c:pt>
                <c:pt idx="8202">
                  <c:v>4.9160637779294823E-7</c:v>
                </c:pt>
                <c:pt idx="8203">
                  <c:v>4.9159212513103812E-7</c:v>
                </c:pt>
                <c:pt idx="8204">
                  <c:v>4.9157787308893928E-7</c:v>
                </c:pt>
                <c:pt idx="8205">
                  <c:v>4.9156362166661572E-7</c:v>
                </c:pt>
                <c:pt idx="8206">
                  <c:v>4.9154937086403154E-7</c:v>
                </c:pt>
                <c:pt idx="8207">
                  <c:v>4.9153512068115065E-7</c:v>
                </c:pt>
                <c:pt idx="8208">
                  <c:v>4.9152087111793735E-7</c:v>
                </c:pt>
                <c:pt idx="8209">
                  <c:v>4.9150662217435545E-7</c:v>
                </c:pt>
                <c:pt idx="8210">
                  <c:v>4.9149237385036914E-7</c:v>
                </c:pt>
                <c:pt idx="8211">
                  <c:v>4.9147812614594265E-7</c:v>
                </c:pt>
                <c:pt idx="8212">
                  <c:v>4.9146387906103976E-7</c:v>
                </c:pt>
                <c:pt idx="8213">
                  <c:v>4.9144963259562479E-7</c:v>
                </c:pt>
                <c:pt idx="8214">
                  <c:v>4.9143538674966185E-7</c:v>
                </c:pt>
                <c:pt idx="8215">
                  <c:v>4.9142114152311484E-7</c:v>
                </c:pt>
                <c:pt idx="8216">
                  <c:v>4.9140689691594807E-7</c:v>
                </c:pt>
                <c:pt idx="8217">
                  <c:v>4.9139265292812533E-7</c:v>
                </c:pt>
                <c:pt idx="8218">
                  <c:v>4.9137840955961105E-7</c:v>
                </c:pt>
                <c:pt idx="8219">
                  <c:v>4.9136416681036912E-7</c:v>
                </c:pt>
                <c:pt idx="8220">
                  <c:v>4.9134992468036376E-7</c:v>
                </c:pt>
                <c:pt idx="8221">
                  <c:v>4.9133568316955896E-7</c:v>
                </c:pt>
                <c:pt idx="8222">
                  <c:v>4.9132144227791873E-7</c:v>
                </c:pt>
                <c:pt idx="8223">
                  <c:v>4.913072020054076E-7</c:v>
                </c:pt>
                <c:pt idx="8224">
                  <c:v>4.9129296235198915E-7</c:v>
                </c:pt>
                <c:pt idx="8225">
                  <c:v>4.9127872331762779E-7</c:v>
                </c:pt>
                <c:pt idx="8226">
                  <c:v>4.9126448490228774E-7</c:v>
                </c:pt>
                <c:pt idx="8227">
                  <c:v>4.9125024710593302E-7</c:v>
                </c:pt>
                <c:pt idx="8228">
                  <c:v>4.9123600992852749E-7</c:v>
                </c:pt>
                <c:pt idx="8229">
                  <c:v>4.9122177337003571E-7</c:v>
                </c:pt>
                <c:pt idx="8230">
                  <c:v>4.9120753743042136E-7</c:v>
                </c:pt>
                <c:pt idx="8231">
                  <c:v>4.9119330210964885E-7</c:v>
                </c:pt>
                <c:pt idx="8232">
                  <c:v>4.911790674076824E-7</c:v>
                </c:pt>
                <c:pt idx="8233">
                  <c:v>4.911648333244859E-7</c:v>
                </c:pt>
                <c:pt idx="8234">
                  <c:v>4.9115059986002347E-7</c:v>
                </c:pt>
                <c:pt idx="8235">
                  <c:v>4.9113636701425963E-7</c:v>
                </c:pt>
                <c:pt idx="8236">
                  <c:v>4.9112213478715807E-7</c:v>
                </c:pt>
                <c:pt idx="8237">
                  <c:v>4.9110790317868332E-7</c:v>
                </c:pt>
                <c:pt idx="8238">
                  <c:v>4.9109367218879916E-7</c:v>
                </c:pt>
                <c:pt idx="8239">
                  <c:v>4.9107944181747003E-7</c:v>
                </c:pt>
                <c:pt idx="8240">
                  <c:v>4.9106521206465991E-7</c:v>
                </c:pt>
                <c:pt idx="8241">
                  <c:v>4.9105098293033303E-7</c:v>
                </c:pt>
                <c:pt idx="8242">
                  <c:v>4.910367544144535E-7</c:v>
                </c:pt>
                <c:pt idx="8243">
                  <c:v>4.9102252651698541E-7</c:v>
                </c:pt>
                <c:pt idx="8244">
                  <c:v>4.910082992378933E-7</c:v>
                </c:pt>
                <c:pt idx="8245">
                  <c:v>4.9099407257714086E-7</c:v>
                </c:pt>
                <c:pt idx="8246">
                  <c:v>4.909798465346924E-7</c:v>
                </c:pt>
                <c:pt idx="8247">
                  <c:v>4.9096562111051234E-7</c:v>
                </c:pt>
                <c:pt idx="8248">
                  <c:v>4.9095139630456459E-7</c:v>
                </c:pt>
                <c:pt idx="8249">
                  <c:v>4.9093717211681345E-7</c:v>
                </c:pt>
                <c:pt idx="8250">
                  <c:v>4.9092294854722315E-7</c:v>
                </c:pt>
                <c:pt idx="8251">
                  <c:v>4.9090872559575758E-7</c:v>
                </c:pt>
                <c:pt idx="8252">
                  <c:v>4.9089450326238105E-7</c:v>
                </c:pt>
                <c:pt idx="8253">
                  <c:v>4.9088028154705811E-7</c:v>
                </c:pt>
                <c:pt idx="8254">
                  <c:v>4.9086606044975242E-7</c:v>
                </c:pt>
                <c:pt idx="8255">
                  <c:v>4.9085183997042832E-7</c:v>
                </c:pt>
                <c:pt idx="8256">
                  <c:v>4.9083762010905032E-7</c:v>
                </c:pt>
                <c:pt idx="8257">
                  <c:v>4.9082340086558233E-7</c:v>
                </c:pt>
                <c:pt idx="8258">
                  <c:v>4.9080918223998856E-7</c:v>
                </c:pt>
                <c:pt idx="8259">
                  <c:v>4.9079496423223332E-7</c:v>
                </c:pt>
                <c:pt idx="8260">
                  <c:v>4.9078074684228073E-7</c:v>
                </c:pt>
                <c:pt idx="8261">
                  <c:v>4.90766530070095E-7</c:v>
                </c:pt>
                <c:pt idx="8262">
                  <c:v>4.9075231391564044E-7</c:v>
                </c:pt>
                <c:pt idx="8263">
                  <c:v>4.9073809837888096E-7</c:v>
                </c:pt>
                <c:pt idx="8264">
                  <c:v>4.9072388345978107E-7</c:v>
                </c:pt>
                <c:pt idx="8265">
                  <c:v>4.9070966915830511E-7</c:v>
                </c:pt>
                <c:pt idx="8266">
                  <c:v>4.9069545547441696E-7</c:v>
                </c:pt>
                <c:pt idx="8267">
                  <c:v>4.9068124240808094E-7</c:v>
                </c:pt>
                <c:pt idx="8268">
                  <c:v>4.9066702995926149E-7</c:v>
                </c:pt>
                <c:pt idx="8269">
                  <c:v>4.9065281812792248E-7</c:v>
                </c:pt>
                <c:pt idx="8270">
                  <c:v>4.9063860691402857E-7</c:v>
                </c:pt>
                <c:pt idx="8271">
                  <c:v>4.9062439631754375E-7</c:v>
                </c:pt>
                <c:pt idx="8272">
                  <c:v>4.9061018633843202E-7</c:v>
                </c:pt>
                <c:pt idx="8273">
                  <c:v>4.9059597697665792E-7</c:v>
                </c:pt>
                <c:pt idx="8274">
                  <c:v>4.9058176823218576E-7</c:v>
                </c:pt>
                <c:pt idx="8275">
                  <c:v>4.9056756010497954E-7</c:v>
                </c:pt>
                <c:pt idx="8276">
                  <c:v>4.9055335259500369E-7</c:v>
                </c:pt>
                <c:pt idx="8277">
                  <c:v>4.9053914570222241E-7</c:v>
                </c:pt>
                <c:pt idx="8278">
                  <c:v>4.9052493942659983E-7</c:v>
                </c:pt>
                <c:pt idx="8279">
                  <c:v>4.9051073376810046E-7</c:v>
                </c:pt>
                <c:pt idx="8280">
                  <c:v>4.9049652872668821E-7</c:v>
                </c:pt>
                <c:pt idx="8281">
                  <c:v>4.9048232430232771E-7</c:v>
                </c:pt>
                <c:pt idx="8282">
                  <c:v>4.9046812049498295E-7</c:v>
                </c:pt>
                <c:pt idx="8283">
                  <c:v>4.9045391730461838E-7</c:v>
                </c:pt>
                <c:pt idx="8284">
                  <c:v>4.9043971473119808E-7</c:v>
                </c:pt>
                <c:pt idx="8285">
                  <c:v>4.9042551277468638E-7</c:v>
                </c:pt>
                <c:pt idx="8286">
                  <c:v>4.9041131143504772E-7</c:v>
                </c:pt>
                <c:pt idx="8287">
                  <c:v>4.9039711071224607E-7</c:v>
                </c:pt>
                <c:pt idx="8288">
                  <c:v>4.9038291060624588E-7</c:v>
                </c:pt>
                <c:pt idx="8289">
                  <c:v>4.9036871111701167E-7</c:v>
                </c:pt>
                <c:pt idx="8290">
                  <c:v>4.9035451224450734E-7</c:v>
                </c:pt>
                <c:pt idx="8291">
                  <c:v>4.9034031398869731E-7</c:v>
                </c:pt>
                <c:pt idx="8292">
                  <c:v>4.90326116349546E-7</c:v>
                </c:pt>
                <c:pt idx="8293">
                  <c:v>4.9031191932701743E-7</c:v>
                </c:pt>
                <c:pt idx="8294">
                  <c:v>4.90297722921076E-7</c:v>
                </c:pt>
                <c:pt idx="8295">
                  <c:v>4.9028352713168615E-7</c:v>
                </c:pt>
                <c:pt idx="8296">
                  <c:v>4.9026933195881198E-7</c:v>
                </c:pt>
                <c:pt idx="8297">
                  <c:v>4.9025513740241793E-7</c:v>
                </c:pt>
                <c:pt idx="8298">
                  <c:v>4.902409434624683E-7</c:v>
                </c:pt>
                <c:pt idx="8299">
                  <c:v>4.902267501389272E-7</c:v>
                </c:pt>
                <c:pt idx="8300">
                  <c:v>4.9021255743175917E-7</c:v>
                </c:pt>
                <c:pt idx="8301">
                  <c:v>4.9019836534092852E-7</c:v>
                </c:pt>
                <c:pt idx="8302">
                  <c:v>4.9018417386639957E-7</c:v>
                </c:pt>
                <c:pt idx="8303">
                  <c:v>4.9016998300813633E-7</c:v>
                </c:pt>
                <c:pt idx="8304">
                  <c:v>4.9015579276610353E-7</c:v>
                </c:pt>
                <c:pt idx="8305">
                  <c:v>4.9014160314026507E-7</c:v>
                </c:pt>
                <c:pt idx="8306">
                  <c:v>4.9012741413058569E-7</c:v>
                </c:pt>
                <c:pt idx="8307">
                  <c:v>4.901132257370294E-7</c:v>
                </c:pt>
                <c:pt idx="8308">
                  <c:v>4.9009903795956061E-7</c:v>
                </c:pt>
                <c:pt idx="8309">
                  <c:v>4.9008485079814397E-7</c:v>
                </c:pt>
                <c:pt idx="8310">
                  <c:v>4.9007066425274327E-7</c:v>
                </c:pt>
                <c:pt idx="8311">
                  <c:v>4.9005647832332313E-7</c:v>
                </c:pt>
                <c:pt idx="8312">
                  <c:v>4.900422930098481E-7</c:v>
                </c:pt>
                <c:pt idx="8313">
                  <c:v>4.9002810831228227E-7</c:v>
                </c:pt>
                <c:pt idx="8314">
                  <c:v>4.9001392423058987E-7</c:v>
                </c:pt>
                <c:pt idx="8315">
                  <c:v>4.8999974076473552E-7</c:v>
                </c:pt>
                <c:pt idx="8316">
                  <c:v>4.8998555791468334E-7</c:v>
                </c:pt>
                <c:pt idx="8317">
                  <c:v>4.8997137568039774E-7</c:v>
                </c:pt>
                <c:pt idx="8318">
                  <c:v>4.8995719406184327E-7</c:v>
                </c:pt>
                <c:pt idx="8319">
                  <c:v>4.8994301305898402E-7</c:v>
                </c:pt>
                <c:pt idx="8320">
                  <c:v>4.8992883267178442E-7</c:v>
                </c:pt>
                <c:pt idx="8321">
                  <c:v>4.899146529002091E-7</c:v>
                </c:pt>
                <c:pt idx="8322">
                  <c:v>4.8990047374422198E-7</c:v>
                </c:pt>
                <c:pt idx="8323">
                  <c:v>4.8988629520378788E-7</c:v>
                </c:pt>
                <c:pt idx="8324">
                  <c:v>4.8987211727887092E-7</c:v>
                </c:pt>
                <c:pt idx="8325">
                  <c:v>4.898579399694353E-7</c:v>
                </c:pt>
                <c:pt idx="8326">
                  <c:v>4.8984376327544557E-7</c:v>
                </c:pt>
                <c:pt idx="8327">
                  <c:v>4.8982958719686636E-7</c:v>
                </c:pt>
                <c:pt idx="8328">
                  <c:v>4.8981541173366167E-7</c:v>
                </c:pt>
                <c:pt idx="8329">
                  <c:v>4.8980123688579602E-7</c:v>
                </c:pt>
                <c:pt idx="8330">
                  <c:v>4.8978706265323385E-7</c:v>
                </c:pt>
                <c:pt idx="8331">
                  <c:v>4.8977288903593947E-7</c:v>
                </c:pt>
                <c:pt idx="8332">
                  <c:v>4.8975871603387731E-7</c:v>
                </c:pt>
                <c:pt idx="8333">
                  <c:v>4.8974454364701189E-7</c:v>
                </c:pt>
                <c:pt idx="8334">
                  <c:v>4.8973037187530744E-7</c:v>
                </c:pt>
                <c:pt idx="8335">
                  <c:v>4.8971620071872826E-7</c:v>
                </c:pt>
                <c:pt idx="8336">
                  <c:v>4.8970203017723911E-7</c:v>
                </c:pt>
                <c:pt idx="8337">
                  <c:v>4.8968786025080387E-7</c:v>
                </c:pt>
                <c:pt idx="8338">
                  <c:v>4.8967369093938739E-7</c:v>
                </c:pt>
                <c:pt idx="8339">
                  <c:v>4.89659522242954E-7</c:v>
                </c:pt>
                <c:pt idx="8340">
                  <c:v>4.8964535416146801E-7</c:v>
                </c:pt>
                <c:pt idx="8341">
                  <c:v>4.8963118669489375E-7</c:v>
                </c:pt>
                <c:pt idx="8342">
                  <c:v>4.8961701984319594E-7</c:v>
                </c:pt>
                <c:pt idx="8343">
                  <c:v>4.896028536063387E-7</c:v>
                </c:pt>
                <c:pt idx="8344">
                  <c:v>4.8958868798428668E-7</c:v>
                </c:pt>
                <c:pt idx="8345">
                  <c:v>4.8957452297700428E-7</c:v>
                </c:pt>
                <c:pt idx="8346">
                  <c:v>4.8956035858445562E-7</c:v>
                </c:pt>
                <c:pt idx="8347">
                  <c:v>4.8954619480660533E-7</c:v>
                </c:pt>
                <c:pt idx="8348">
                  <c:v>4.8953203164341795E-7</c:v>
                </c:pt>
                <c:pt idx="8349">
                  <c:v>4.8951786909485779E-7</c:v>
                </c:pt>
                <c:pt idx="8350">
                  <c:v>4.8950370716088929E-7</c:v>
                </c:pt>
                <c:pt idx="8351">
                  <c:v>4.8948954584147717E-7</c:v>
                </c:pt>
                <c:pt idx="8352">
                  <c:v>4.8947538513658533E-7</c:v>
                </c:pt>
                <c:pt idx="8353">
                  <c:v>4.8946122504617853E-7</c:v>
                </c:pt>
                <c:pt idx="8354">
                  <c:v>4.8944706557022139E-7</c:v>
                </c:pt>
                <c:pt idx="8355">
                  <c:v>4.8943290670867823E-7</c:v>
                </c:pt>
                <c:pt idx="8356">
                  <c:v>4.8941874846151316E-7</c:v>
                </c:pt>
                <c:pt idx="8357">
                  <c:v>4.8940459082869114E-7</c:v>
                </c:pt>
                <c:pt idx="8358">
                  <c:v>4.8939043381017627E-7</c:v>
                </c:pt>
                <c:pt idx="8359">
                  <c:v>4.8937627740593308E-7</c:v>
                </c:pt>
                <c:pt idx="8360">
                  <c:v>4.8936212161592631E-7</c:v>
                </c:pt>
                <c:pt idx="8361">
                  <c:v>4.8934796644012007E-7</c:v>
                </c:pt>
                <c:pt idx="8362">
                  <c:v>4.893338118784789E-7</c:v>
                </c:pt>
                <c:pt idx="8363">
                  <c:v>4.8931965793096752E-7</c:v>
                </c:pt>
                <c:pt idx="8364">
                  <c:v>4.8930550459755006E-7</c:v>
                </c:pt>
                <c:pt idx="8365">
                  <c:v>4.8929135187819146E-7</c:v>
                </c:pt>
                <c:pt idx="8366">
                  <c:v>4.8927719977285573E-7</c:v>
                </c:pt>
                <c:pt idx="8367">
                  <c:v>4.892630482815074E-7</c:v>
                </c:pt>
                <c:pt idx="8368">
                  <c:v>4.8924889740411109E-7</c:v>
                </c:pt>
                <c:pt idx="8369">
                  <c:v>4.8923474714063135E-7</c:v>
                </c:pt>
                <c:pt idx="8370">
                  <c:v>4.892205974910326E-7</c:v>
                </c:pt>
                <c:pt idx="8371">
                  <c:v>4.8920644845527915E-7</c:v>
                </c:pt>
                <c:pt idx="8372">
                  <c:v>4.8919230003333586E-7</c:v>
                </c:pt>
                <c:pt idx="8373">
                  <c:v>4.8917815222516694E-7</c:v>
                </c:pt>
                <c:pt idx="8374">
                  <c:v>4.8916400503073691E-7</c:v>
                </c:pt>
                <c:pt idx="8375">
                  <c:v>4.8914985845001063E-7</c:v>
                </c:pt>
                <c:pt idx="8376">
                  <c:v>4.891357124829522E-7</c:v>
                </c:pt>
                <c:pt idx="8377">
                  <c:v>4.8912156712952605E-7</c:v>
                </c:pt>
                <c:pt idx="8378">
                  <c:v>4.8910742238969702E-7</c:v>
                </c:pt>
                <c:pt idx="8379">
                  <c:v>4.8909327826342944E-7</c:v>
                </c:pt>
                <c:pt idx="8380">
                  <c:v>4.8907913475068784E-7</c:v>
                </c:pt>
                <c:pt idx="8381">
                  <c:v>4.8906499185143684E-7</c:v>
                </c:pt>
                <c:pt idx="8382">
                  <c:v>4.8905084956564078E-7</c:v>
                </c:pt>
                <c:pt idx="8383">
                  <c:v>4.8903670789326428E-7</c:v>
                </c:pt>
                <c:pt idx="8384">
                  <c:v>4.8902256683427198E-7</c:v>
                </c:pt>
                <c:pt idx="8385">
                  <c:v>4.8900842638862821E-7</c:v>
                </c:pt>
                <c:pt idx="8386">
                  <c:v>4.889942865562977E-7</c:v>
                </c:pt>
                <c:pt idx="8387">
                  <c:v>4.8898014733724488E-7</c:v>
                </c:pt>
                <c:pt idx="8388">
                  <c:v>4.8896600873143417E-7</c:v>
                </c:pt>
                <c:pt idx="8389">
                  <c:v>4.889518707388301E-7</c:v>
                </c:pt>
                <c:pt idx="8390">
                  <c:v>4.8893773335939753E-7</c:v>
                </c:pt>
                <c:pt idx="8391">
                  <c:v>4.8892359659310066E-7</c:v>
                </c:pt>
                <c:pt idx="8392">
                  <c:v>4.8890946043990413E-7</c:v>
                </c:pt>
                <c:pt idx="8393">
                  <c:v>4.8889532489977268E-7</c:v>
                </c:pt>
                <c:pt idx="8394">
                  <c:v>4.8888118997267053E-7</c:v>
                </c:pt>
                <c:pt idx="8395">
                  <c:v>4.8886705565856242E-7</c:v>
                </c:pt>
                <c:pt idx="8396">
                  <c:v>4.8885292195741309E-7</c:v>
                </c:pt>
                <c:pt idx="8397">
                  <c:v>4.8883878886918686E-7</c:v>
                </c:pt>
                <c:pt idx="8398">
                  <c:v>4.8882465639384815E-7</c:v>
                </c:pt>
                <c:pt idx="8399">
                  <c:v>4.8881052453136192E-7</c:v>
                </c:pt>
                <c:pt idx="8400">
                  <c:v>4.8879639328169238E-7</c:v>
                </c:pt>
                <c:pt idx="8401">
                  <c:v>4.8878226264480416E-7</c:v>
                </c:pt>
                <c:pt idx="8402">
                  <c:v>4.8876813262066212E-7</c:v>
                </c:pt>
                <c:pt idx="8403">
                  <c:v>4.8875400320923047E-7</c:v>
                </c:pt>
                <c:pt idx="8404">
                  <c:v>4.8873987441047385E-7</c:v>
                </c:pt>
                <c:pt idx="8405">
                  <c:v>4.887257462243572E-7</c:v>
                </c:pt>
                <c:pt idx="8406">
                  <c:v>4.8871161865084453E-7</c:v>
                </c:pt>
                <c:pt idx="8407">
                  <c:v>4.886974916899009E-7</c:v>
                </c:pt>
                <c:pt idx="8408">
                  <c:v>4.8868336534149084E-7</c:v>
                </c:pt>
                <c:pt idx="8409">
                  <c:v>4.8866923960557857E-7</c:v>
                </c:pt>
                <c:pt idx="8410">
                  <c:v>4.8865511448212892E-7</c:v>
                </c:pt>
                <c:pt idx="8411">
                  <c:v>4.8864098997110676E-7</c:v>
                </c:pt>
                <c:pt idx="8412">
                  <c:v>4.8862686607247618E-7</c:v>
                </c:pt>
                <c:pt idx="8413">
                  <c:v>4.8861274278620193E-7</c:v>
                </c:pt>
                <c:pt idx="8414">
                  <c:v>4.8859862011224896E-7</c:v>
                </c:pt>
                <c:pt idx="8415">
                  <c:v>4.8858449805058138E-7</c:v>
                </c:pt>
                <c:pt idx="8416">
                  <c:v>4.8857037660116414E-7</c:v>
                </c:pt>
                <c:pt idx="8417">
                  <c:v>4.8855625576396178E-7</c:v>
                </c:pt>
                <c:pt idx="8418">
                  <c:v>4.8854213553893892E-7</c:v>
                </c:pt>
                <c:pt idx="8419">
                  <c:v>4.885280159260599E-7</c:v>
                </c:pt>
                <c:pt idx="8420">
                  <c:v>4.8851389692528976E-7</c:v>
                </c:pt>
                <c:pt idx="8421">
                  <c:v>4.8849977853659273E-7</c:v>
                </c:pt>
                <c:pt idx="8422">
                  <c:v>4.8848566075993375E-7</c:v>
                </c:pt>
                <c:pt idx="8423">
                  <c:v>4.8847154359527725E-7</c:v>
                </c:pt>
                <c:pt idx="8424">
                  <c:v>4.8845742704258797E-7</c:v>
                </c:pt>
                <c:pt idx="8425">
                  <c:v>4.8844331110183035E-7</c:v>
                </c:pt>
                <c:pt idx="8426">
                  <c:v>4.8842919577296932E-7</c:v>
                </c:pt>
                <c:pt idx="8427">
                  <c:v>4.8841508105596932E-7</c:v>
                </c:pt>
                <c:pt idx="8428">
                  <c:v>4.8840096695079508E-7</c:v>
                </c:pt>
                <c:pt idx="8429">
                  <c:v>4.8838685345741125E-7</c:v>
                </c:pt>
                <c:pt idx="8430">
                  <c:v>4.8837274057578225E-7</c:v>
                </c:pt>
                <c:pt idx="8431">
                  <c:v>4.8835862830587282E-7</c:v>
                </c:pt>
                <c:pt idx="8432">
                  <c:v>4.8834451664764781E-7</c:v>
                </c:pt>
                <c:pt idx="8433">
                  <c:v>4.8833040560107154E-7</c:v>
                </c:pt>
                <c:pt idx="8434">
                  <c:v>4.8831629516610896E-7</c:v>
                </c:pt>
                <c:pt idx="8435">
                  <c:v>4.8830218534272471E-7</c:v>
                </c:pt>
                <c:pt idx="8436">
                  <c:v>4.8828807613088321E-7</c:v>
                </c:pt>
                <c:pt idx="8437">
                  <c:v>4.8827396753054921E-7</c:v>
                </c:pt>
                <c:pt idx="8438">
                  <c:v>4.8825985954168765E-7</c:v>
                </c:pt>
                <c:pt idx="8439">
                  <c:v>4.8824575216426297E-7</c:v>
                </c:pt>
                <c:pt idx="8440">
                  <c:v>4.882316453982397E-7</c:v>
                </c:pt>
                <c:pt idx="8441">
                  <c:v>4.8821753924358278E-7</c:v>
                </c:pt>
                <c:pt idx="8442">
                  <c:v>4.8820343370025654E-7</c:v>
                </c:pt>
                <c:pt idx="8443">
                  <c:v>4.8818932876822593E-7</c:v>
                </c:pt>
                <c:pt idx="8444">
                  <c:v>4.881752244474557E-7</c:v>
                </c:pt>
                <c:pt idx="8445">
                  <c:v>4.8816112073791026E-7</c:v>
                </c:pt>
                <c:pt idx="8446">
                  <c:v>4.8814701763955436E-7</c:v>
                </c:pt>
                <c:pt idx="8447">
                  <c:v>4.8813291515235296E-7</c:v>
                </c:pt>
                <c:pt idx="8448">
                  <c:v>4.8811881327627037E-7</c:v>
                </c:pt>
                <c:pt idx="8449">
                  <c:v>4.8810471201127166E-7</c:v>
                </c:pt>
                <c:pt idx="8450">
                  <c:v>4.8809061135732134E-7</c:v>
                </c:pt>
                <c:pt idx="8451">
                  <c:v>4.8807651131438386E-7</c:v>
                </c:pt>
                <c:pt idx="8452">
                  <c:v>4.8806241188242405E-7</c:v>
                </c:pt>
                <c:pt idx="8453">
                  <c:v>4.8804831306140708E-7</c:v>
                </c:pt>
                <c:pt idx="8454">
                  <c:v>4.8803421485129696E-7</c:v>
                </c:pt>
                <c:pt idx="8455">
                  <c:v>4.8802011725205874E-7</c:v>
                </c:pt>
                <c:pt idx="8456">
                  <c:v>4.8800602026365727E-7</c:v>
                </c:pt>
                <c:pt idx="8457">
                  <c:v>4.8799192388605698E-7</c:v>
                </c:pt>
                <c:pt idx="8458">
                  <c:v>4.879778281192226E-7</c:v>
                </c:pt>
                <c:pt idx="8459">
                  <c:v>4.879637329631191E-7</c:v>
                </c:pt>
                <c:pt idx="8460">
                  <c:v>4.879496384177111E-7</c:v>
                </c:pt>
                <c:pt idx="8461">
                  <c:v>4.8793554448296315E-7</c:v>
                </c:pt>
                <c:pt idx="8462">
                  <c:v>4.8792145115884018E-7</c:v>
                </c:pt>
                <c:pt idx="8463">
                  <c:v>4.8790735844530664E-7</c:v>
                </c:pt>
                <c:pt idx="8464">
                  <c:v>4.8789326634232746E-7</c:v>
                </c:pt>
                <c:pt idx="8465">
                  <c:v>4.8787917484986751E-7</c:v>
                </c:pt>
                <c:pt idx="8466">
                  <c:v>4.878650839678912E-7</c:v>
                </c:pt>
                <c:pt idx="8467">
                  <c:v>4.8785099369636349E-7</c:v>
                </c:pt>
                <c:pt idx="8468">
                  <c:v>4.8783690403524912E-7</c:v>
                </c:pt>
                <c:pt idx="8469">
                  <c:v>4.8782281498451272E-7</c:v>
                </c:pt>
                <c:pt idx="8470">
                  <c:v>4.8780872654411915E-7</c:v>
                </c:pt>
                <c:pt idx="8471">
                  <c:v>4.8779463871403304E-7</c:v>
                </c:pt>
                <c:pt idx="8472">
                  <c:v>4.8778055149421924E-7</c:v>
                </c:pt>
                <c:pt idx="8473">
                  <c:v>4.8776646488464239E-7</c:v>
                </c:pt>
                <c:pt idx="8474">
                  <c:v>4.8775237888526744E-7</c:v>
                </c:pt>
                <c:pt idx="8475">
                  <c:v>4.8773829349605881E-7</c:v>
                </c:pt>
                <c:pt idx="8476">
                  <c:v>4.8772420871698157E-7</c:v>
                </c:pt>
                <c:pt idx="8477">
                  <c:v>4.8771012454800045E-7</c:v>
                </c:pt>
                <c:pt idx="8478">
                  <c:v>4.8769604098907999E-7</c:v>
                </c:pt>
                <c:pt idx="8479">
                  <c:v>4.8768195804018514E-7</c:v>
                </c:pt>
                <c:pt idx="8480">
                  <c:v>4.8766787570128086E-7</c:v>
                </c:pt>
                <c:pt idx="8481">
                  <c:v>4.8765379397233156E-7</c:v>
                </c:pt>
                <c:pt idx="8482">
                  <c:v>4.8763971285330211E-7</c:v>
                </c:pt>
                <c:pt idx="8483">
                  <c:v>4.8762563234415744E-7</c:v>
                </c:pt>
                <c:pt idx="8484">
                  <c:v>4.876115524448621E-7</c:v>
                </c:pt>
                <c:pt idx="8485">
                  <c:v>4.8759747315538104E-7</c:v>
                </c:pt>
                <c:pt idx="8486">
                  <c:v>4.875833944756791E-7</c:v>
                </c:pt>
                <c:pt idx="8487">
                  <c:v>4.8756931640572081E-7</c:v>
                </c:pt>
                <c:pt idx="8488">
                  <c:v>4.8755523894547114E-7</c:v>
                </c:pt>
                <c:pt idx="8489">
                  <c:v>4.8754116209489492E-7</c:v>
                </c:pt>
                <c:pt idx="8490">
                  <c:v>4.875270858539569E-7</c:v>
                </c:pt>
                <c:pt idx="8491">
                  <c:v>4.8751301022262193E-7</c:v>
                </c:pt>
                <c:pt idx="8492">
                  <c:v>4.8749893520085464E-7</c:v>
                </c:pt>
                <c:pt idx="8493">
                  <c:v>4.8748486078861999E-7</c:v>
                </c:pt>
                <c:pt idx="8494">
                  <c:v>4.8747078698588261E-7</c:v>
                </c:pt>
                <c:pt idx="8495">
                  <c:v>4.8745671379260768E-7</c:v>
                </c:pt>
                <c:pt idx="8496">
                  <c:v>4.8744264120875961E-7</c:v>
                </c:pt>
                <c:pt idx="8497">
                  <c:v>4.8742856923430325E-7</c:v>
                </c:pt>
                <c:pt idx="8498">
                  <c:v>4.8741449786920377E-7</c:v>
                </c:pt>
                <c:pt idx="8499">
                  <c:v>4.8740042711342549E-7</c:v>
                </c:pt>
                <c:pt idx="8500">
                  <c:v>4.8738635696693357E-7</c:v>
                </c:pt>
                <c:pt idx="8501">
                  <c:v>4.8737228742969287E-7</c:v>
                </c:pt>
                <c:pt idx="8502">
                  <c:v>4.8735821850166811E-7</c:v>
                </c:pt>
                <c:pt idx="8503">
                  <c:v>4.8734415018282395E-7</c:v>
                </c:pt>
                <c:pt idx="8504">
                  <c:v>4.8733008247312565E-7</c:v>
                </c:pt>
                <c:pt idx="8505">
                  <c:v>4.8731601537253742E-7</c:v>
                </c:pt>
                <c:pt idx="8506">
                  <c:v>4.8730194888102454E-7</c:v>
                </c:pt>
                <c:pt idx="8507">
                  <c:v>4.8728788299855196E-7</c:v>
                </c:pt>
                <c:pt idx="8508">
                  <c:v>4.872738177250841E-7</c:v>
                </c:pt>
                <c:pt idx="8509">
                  <c:v>4.8725975306058614E-7</c:v>
                </c:pt>
                <c:pt idx="8510">
                  <c:v>4.872456890050227E-7</c:v>
                </c:pt>
                <c:pt idx="8511">
                  <c:v>4.8723162555835874E-7</c:v>
                </c:pt>
                <c:pt idx="8512">
                  <c:v>4.8721756272055922E-7</c:v>
                </c:pt>
                <c:pt idx="8513">
                  <c:v>4.8720350049158877E-7</c:v>
                </c:pt>
                <c:pt idx="8514">
                  <c:v>4.8718943887141244E-7</c:v>
                </c:pt>
                <c:pt idx="8515">
                  <c:v>4.871753778599951E-7</c:v>
                </c:pt>
                <c:pt idx="8516">
                  <c:v>4.8716131745730127E-7</c:v>
                </c:pt>
                <c:pt idx="8517">
                  <c:v>4.8714725766329601E-7</c:v>
                </c:pt>
                <c:pt idx="8518">
                  <c:v>4.8713319847794448E-7</c:v>
                </c:pt>
                <c:pt idx="8519">
                  <c:v>4.8711913990121112E-7</c:v>
                </c:pt>
                <c:pt idx="8520">
                  <c:v>4.8710508193306108E-7</c:v>
                </c:pt>
                <c:pt idx="8521">
                  <c:v>4.870910245734591E-7</c:v>
                </c:pt>
                <c:pt idx="8522">
                  <c:v>4.8707696782237005E-7</c:v>
                </c:pt>
                <c:pt idx="8523">
                  <c:v>4.8706291167975886E-7</c:v>
                </c:pt>
                <c:pt idx="8524">
                  <c:v>4.8704885614559061E-7</c:v>
                </c:pt>
                <c:pt idx="8525">
                  <c:v>4.8703480121982981E-7</c:v>
                </c:pt>
                <c:pt idx="8526">
                  <c:v>4.8702074690244143E-7</c:v>
                </c:pt>
                <c:pt idx="8527">
                  <c:v>4.8700669319339063E-7</c:v>
                </c:pt>
                <c:pt idx="8528">
                  <c:v>4.8699264009264194E-7</c:v>
                </c:pt>
                <c:pt idx="8529">
                  <c:v>4.8697858760016053E-7</c:v>
                </c:pt>
                <c:pt idx="8530">
                  <c:v>4.8696453571591124E-7</c:v>
                </c:pt>
                <c:pt idx="8531">
                  <c:v>4.8695048443985882E-7</c:v>
                </c:pt>
                <c:pt idx="8532">
                  <c:v>4.8693643377196822E-7</c:v>
                </c:pt>
                <c:pt idx="8533">
                  <c:v>4.869223837122045E-7</c:v>
                </c:pt>
                <c:pt idx="8534">
                  <c:v>4.8690833426053241E-7</c:v>
                </c:pt>
                <c:pt idx="8535">
                  <c:v>4.868942854169171E-7</c:v>
                </c:pt>
                <c:pt idx="8536">
                  <c:v>4.8688023718132322E-7</c:v>
                </c:pt>
                <c:pt idx="8537">
                  <c:v>4.8686618955371561E-7</c:v>
                </c:pt>
                <c:pt idx="8538">
                  <c:v>4.8685214253405934E-7</c:v>
                </c:pt>
                <c:pt idx="8539">
                  <c:v>4.8683809612231956E-7</c:v>
                </c:pt>
                <c:pt idx="8540">
                  <c:v>4.8682405031846071E-7</c:v>
                </c:pt>
                <c:pt idx="8541">
                  <c:v>4.8681000512244806E-7</c:v>
                </c:pt>
                <c:pt idx="8542">
                  <c:v>4.8679596053424644E-7</c:v>
                </c:pt>
                <c:pt idx="8543">
                  <c:v>4.8678191655382083E-7</c:v>
                </c:pt>
                <c:pt idx="8544">
                  <c:v>4.8676787318113596E-7</c:v>
                </c:pt>
                <c:pt idx="8545">
                  <c:v>4.8675383041615709E-7</c:v>
                </c:pt>
                <c:pt idx="8546">
                  <c:v>4.8673978825884898E-7</c:v>
                </c:pt>
                <c:pt idx="8547">
                  <c:v>4.8672574670917647E-7</c:v>
                </c:pt>
                <c:pt idx="8548">
                  <c:v>4.8671170576710473E-7</c:v>
                </c:pt>
                <c:pt idx="8549">
                  <c:v>4.866976654325985E-7</c:v>
                </c:pt>
                <c:pt idx="8550">
                  <c:v>4.8668362570562274E-7</c:v>
                </c:pt>
                <c:pt idx="8551">
                  <c:v>4.8666958658614271E-7</c:v>
                </c:pt>
                <c:pt idx="8552">
                  <c:v>4.8665554807412284E-7</c:v>
                </c:pt>
                <c:pt idx="8553">
                  <c:v>4.866415101695284E-7</c:v>
                </c:pt>
                <c:pt idx="8554">
                  <c:v>4.8662747287232445E-7</c:v>
                </c:pt>
                <c:pt idx="8555">
                  <c:v>4.8661343618247574E-7</c:v>
                </c:pt>
                <c:pt idx="8556">
                  <c:v>4.8659940009994742E-7</c:v>
                </c:pt>
                <c:pt idx="8557">
                  <c:v>4.8658536462470425E-7</c:v>
                </c:pt>
                <c:pt idx="8558">
                  <c:v>4.8657132975671128E-7</c:v>
                </c:pt>
                <c:pt idx="8559">
                  <c:v>4.8655729549593336E-7</c:v>
                </c:pt>
                <c:pt idx="8560">
                  <c:v>4.8654326184233587E-7</c:v>
                </c:pt>
                <c:pt idx="8561">
                  <c:v>4.8652922879588323E-7</c:v>
                </c:pt>
                <c:pt idx="8562">
                  <c:v>4.8651519635654071E-7</c:v>
                </c:pt>
                <c:pt idx="8563">
                  <c:v>4.8650116452427359E-7</c:v>
                </c:pt>
                <c:pt idx="8564">
                  <c:v>4.8648713329904619E-7</c:v>
                </c:pt>
                <c:pt idx="8565">
                  <c:v>4.8647310268082387E-7</c:v>
                </c:pt>
                <c:pt idx="8566">
                  <c:v>4.8645907266957181E-7</c:v>
                </c:pt>
                <c:pt idx="8567">
                  <c:v>4.8644504326525476E-7</c:v>
                </c:pt>
                <c:pt idx="8568">
                  <c:v>4.8643101446783755E-7</c:v>
                </c:pt>
                <c:pt idx="8569">
                  <c:v>4.8641698627728546E-7</c:v>
                </c:pt>
                <c:pt idx="8570">
                  <c:v>4.8640295869356333E-7</c:v>
                </c:pt>
                <c:pt idx="8571">
                  <c:v>4.8638893171663613E-7</c:v>
                </c:pt>
                <c:pt idx="8572">
                  <c:v>4.8637490534646912E-7</c:v>
                </c:pt>
                <c:pt idx="8573">
                  <c:v>4.8636087958302705E-7</c:v>
                </c:pt>
                <c:pt idx="8574">
                  <c:v>4.8634685442627487E-7</c:v>
                </c:pt>
                <c:pt idx="8575">
                  <c:v>4.8633282987617806E-7</c:v>
                </c:pt>
                <c:pt idx="8576">
                  <c:v>4.8631880593270105E-7</c:v>
                </c:pt>
                <c:pt idx="8577">
                  <c:v>4.8630478259580921E-7</c:v>
                </c:pt>
                <c:pt idx="8578">
                  <c:v>4.862907598654675E-7</c:v>
                </c:pt>
                <c:pt idx="8579">
                  <c:v>4.8627673774164077E-7</c:v>
                </c:pt>
                <c:pt idx="8580">
                  <c:v>4.8626271622429419E-7</c:v>
                </c:pt>
                <c:pt idx="8581">
                  <c:v>4.862486953133928E-7</c:v>
                </c:pt>
                <c:pt idx="8582">
                  <c:v>4.8623467500890157E-7</c:v>
                </c:pt>
                <c:pt idx="8583">
                  <c:v>4.8622065531078556E-7</c:v>
                </c:pt>
                <c:pt idx="8584">
                  <c:v>4.8620663621900983E-7</c:v>
                </c:pt>
                <c:pt idx="8585">
                  <c:v>4.8619261773353933E-7</c:v>
                </c:pt>
                <c:pt idx="8586">
                  <c:v>4.8617859985433911E-7</c:v>
                </c:pt>
                <c:pt idx="8587">
                  <c:v>4.8616458258137436E-7</c:v>
                </c:pt>
                <c:pt idx="8588">
                  <c:v>4.8615056591461001E-7</c:v>
                </c:pt>
                <c:pt idx="8589">
                  <c:v>4.8613654985401103E-7</c:v>
                </c:pt>
                <c:pt idx="8590">
                  <c:v>4.8612253439954279E-7</c:v>
                </c:pt>
                <c:pt idx="8591">
                  <c:v>4.8610851955116972E-7</c:v>
                </c:pt>
                <c:pt idx="8592">
                  <c:v>4.860945053088574E-7</c:v>
                </c:pt>
                <c:pt idx="8593">
                  <c:v>4.860804916725709E-7</c:v>
                </c:pt>
                <c:pt idx="8594">
                  <c:v>4.8606647864227485E-7</c:v>
                </c:pt>
                <c:pt idx="8595">
                  <c:v>4.8605246621793463E-7</c:v>
                </c:pt>
                <c:pt idx="8596">
                  <c:v>4.860384543995154E-7</c:v>
                </c:pt>
                <c:pt idx="8597">
                  <c:v>4.8602444318698202E-7</c:v>
                </c:pt>
                <c:pt idx="8598">
                  <c:v>4.8601043258029965E-7</c:v>
                </c:pt>
                <c:pt idx="8599">
                  <c:v>4.8599642257943335E-7</c:v>
                </c:pt>
                <c:pt idx="8600">
                  <c:v>4.8598241318434807E-7</c:v>
                </c:pt>
                <c:pt idx="8601">
                  <c:v>4.8596840439500888E-7</c:v>
                </c:pt>
                <c:pt idx="8602">
                  <c:v>4.8595439621138114E-7</c:v>
                </c:pt>
                <c:pt idx="8603">
                  <c:v>4.8594038863342961E-7</c:v>
                </c:pt>
                <c:pt idx="8604">
                  <c:v>4.8592638166111955E-7</c:v>
                </c:pt>
                <c:pt idx="8605">
                  <c:v>4.8591237529441613E-7</c:v>
                </c:pt>
                <c:pt idx="8606">
                  <c:v>4.858983695332842E-7</c:v>
                </c:pt>
                <c:pt idx="8607">
                  <c:v>4.8588436437768893E-7</c:v>
                </c:pt>
                <c:pt idx="8608">
                  <c:v>4.8587035982759569E-7</c:v>
                </c:pt>
                <c:pt idx="8609">
                  <c:v>4.8585635588296922E-7</c:v>
                </c:pt>
                <c:pt idx="8610">
                  <c:v>4.8584235254377469E-7</c:v>
                </c:pt>
                <c:pt idx="8611">
                  <c:v>4.8582834980997737E-7</c:v>
                </c:pt>
                <c:pt idx="8612">
                  <c:v>4.8581434768154211E-7</c:v>
                </c:pt>
                <c:pt idx="8613">
                  <c:v>4.8580034615843408E-7</c:v>
                </c:pt>
                <c:pt idx="8614">
                  <c:v>4.8578634524061865E-7</c:v>
                </c:pt>
                <c:pt idx="8615">
                  <c:v>4.8577234492806056E-7</c:v>
                </c:pt>
                <c:pt idx="8616">
                  <c:v>4.857583452207252E-7</c:v>
                </c:pt>
                <c:pt idx="8617">
                  <c:v>4.8574434611857762E-7</c:v>
                </c:pt>
                <c:pt idx="8618">
                  <c:v>4.8573034762158288E-7</c:v>
                </c:pt>
                <c:pt idx="8619">
                  <c:v>4.8571634972970615E-7</c:v>
                </c:pt>
                <c:pt idx="8620">
                  <c:v>4.857023524429126E-7</c:v>
                </c:pt>
                <c:pt idx="8621">
                  <c:v>4.8568835576116717E-7</c:v>
                </c:pt>
                <c:pt idx="8622">
                  <c:v>4.8567435968443504E-7</c:v>
                </c:pt>
                <c:pt idx="8623">
                  <c:v>4.8566036421268157E-7</c:v>
                </c:pt>
                <c:pt idx="8624">
                  <c:v>4.8564636934587163E-7</c:v>
                </c:pt>
                <c:pt idx="8625">
                  <c:v>4.8563237508397037E-7</c:v>
                </c:pt>
                <c:pt idx="8626">
                  <c:v>4.8561838142694328E-7</c:v>
                </c:pt>
                <c:pt idx="8627">
                  <c:v>4.85604388374755E-7</c:v>
                </c:pt>
                <c:pt idx="8628">
                  <c:v>4.85590395927371E-7</c:v>
                </c:pt>
                <c:pt idx="8629">
                  <c:v>4.8557640408475636E-7</c:v>
                </c:pt>
                <c:pt idx="8630">
                  <c:v>4.8556241284687633E-7</c:v>
                </c:pt>
                <c:pt idx="8631">
                  <c:v>4.8554842221369577E-7</c:v>
                </c:pt>
                <c:pt idx="8632">
                  <c:v>4.8553443218518005E-7</c:v>
                </c:pt>
                <c:pt idx="8633">
                  <c:v>4.8552044276129425E-7</c:v>
                </c:pt>
                <c:pt idx="8634">
                  <c:v>4.8550645394200351E-7</c:v>
                </c:pt>
                <c:pt idx="8635">
                  <c:v>4.8549246572727311E-7</c:v>
                </c:pt>
                <c:pt idx="8636">
                  <c:v>4.8547847811706812E-7</c:v>
                </c:pt>
                <c:pt idx="8637">
                  <c:v>4.854644911113537E-7</c:v>
                </c:pt>
                <c:pt idx="8638">
                  <c:v>4.8545050471009511E-7</c:v>
                </c:pt>
                <c:pt idx="8639">
                  <c:v>4.8543651891325743E-7</c:v>
                </c:pt>
                <c:pt idx="8640">
                  <c:v>4.8542253372080592E-7</c:v>
                </c:pt>
                <c:pt idx="8641">
                  <c:v>4.8540854913270574E-7</c:v>
                </c:pt>
                <c:pt idx="8642">
                  <c:v>4.8539456514892186E-7</c:v>
                </c:pt>
                <c:pt idx="8643">
                  <c:v>4.8538058176941965E-7</c:v>
                </c:pt>
                <c:pt idx="8644">
                  <c:v>4.8536659899416438E-7</c:v>
                </c:pt>
                <c:pt idx="8645">
                  <c:v>4.85352616823121E-7</c:v>
                </c:pt>
                <c:pt idx="8646">
                  <c:v>4.8533863525625489E-7</c:v>
                </c:pt>
                <c:pt idx="8647">
                  <c:v>4.8532465429353122E-7</c:v>
                </c:pt>
                <c:pt idx="8648">
                  <c:v>4.8531067393491516E-7</c:v>
                </c:pt>
                <c:pt idx="8649">
                  <c:v>4.8529669418037165E-7</c:v>
                </c:pt>
                <c:pt idx="8650">
                  <c:v>4.852827150298665E-7</c:v>
                </c:pt>
                <c:pt idx="8651">
                  <c:v>4.8526873648336446E-7</c:v>
                </c:pt>
                <c:pt idx="8652">
                  <c:v>4.8525475854083068E-7</c:v>
                </c:pt>
                <c:pt idx="8653">
                  <c:v>4.8524078120223054E-7</c:v>
                </c:pt>
                <c:pt idx="8654">
                  <c:v>4.8522680446752922E-7</c:v>
                </c:pt>
                <c:pt idx="8655">
                  <c:v>4.8521282833669187E-7</c:v>
                </c:pt>
                <c:pt idx="8656">
                  <c:v>4.8519885280968377E-7</c:v>
                </c:pt>
                <c:pt idx="8657">
                  <c:v>4.8518487788647008E-7</c:v>
                </c:pt>
                <c:pt idx="8658">
                  <c:v>4.8517090356701607E-7</c:v>
                </c:pt>
                <c:pt idx="8659">
                  <c:v>4.8515692985128713E-7</c:v>
                </c:pt>
                <c:pt idx="8660">
                  <c:v>4.851429567392481E-7</c:v>
                </c:pt>
                <c:pt idx="8661">
                  <c:v>4.8512898423086468E-7</c:v>
                </c:pt>
                <c:pt idx="8662">
                  <c:v>4.8511501232610171E-7</c:v>
                </c:pt>
                <c:pt idx="8663">
                  <c:v>4.8510104102492436E-7</c:v>
                </c:pt>
                <c:pt idx="8664">
                  <c:v>4.8508707032729811E-7</c:v>
                </c:pt>
                <c:pt idx="8665">
                  <c:v>4.8507310023318823E-7</c:v>
                </c:pt>
                <c:pt idx="8666">
                  <c:v>4.850591307425598E-7</c:v>
                </c:pt>
                <c:pt idx="8667">
                  <c:v>4.8504516185537817E-7</c:v>
                </c:pt>
                <c:pt idx="8668">
                  <c:v>4.8503119357160852E-7</c:v>
                </c:pt>
                <c:pt idx="8669">
                  <c:v>4.8501722589121612E-7</c:v>
                </c:pt>
                <c:pt idx="8670">
                  <c:v>4.8500325881416614E-7</c:v>
                </c:pt>
                <c:pt idx="8671">
                  <c:v>4.8498929234042395E-7</c:v>
                </c:pt>
                <c:pt idx="8672">
                  <c:v>4.8497532646995493E-7</c:v>
                </c:pt>
                <c:pt idx="8673">
                  <c:v>4.8496136120272393E-7</c:v>
                </c:pt>
                <c:pt idx="8674">
                  <c:v>4.8494739653869664E-7</c:v>
                </c:pt>
                <c:pt idx="8675">
                  <c:v>4.8493343247783791E-7</c:v>
                </c:pt>
                <c:pt idx="8676">
                  <c:v>4.8491946902011334E-7</c:v>
                </c:pt>
                <c:pt idx="8677">
                  <c:v>4.8490550616548808E-7</c:v>
                </c:pt>
                <c:pt idx="8678">
                  <c:v>4.848915439139273E-7</c:v>
                </c:pt>
                <c:pt idx="8679">
                  <c:v>4.8487758226539639E-7</c:v>
                </c:pt>
                <c:pt idx="8680">
                  <c:v>4.8486362121986071E-7</c:v>
                </c:pt>
                <c:pt idx="8681">
                  <c:v>4.8484966077728533E-7</c:v>
                </c:pt>
                <c:pt idx="8682">
                  <c:v>4.8483570093763584E-7</c:v>
                </c:pt>
                <c:pt idx="8683">
                  <c:v>4.8482174170087719E-7</c:v>
                </c:pt>
                <c:pt idx="8684">
                  <c:v>4.8480778306697465E-7</c:v>
                </c:pt>
                <c:pt idx="8685">
                  <c:v>4.847938250358937E-7</c:v>
                </c:pt>
                <c:pt idx="8686">
                  <c:v>4.8477986760759963E-7</c:v>
                </c:pt>
                <c:pt idx="8687">
                  <c:v>4.8476591078205758E-7</c:v>
                </c:pt>
                <c:pt idx="8688">
                  <c:v>4.8475195455923285E-7</c:v>
                </c:pt>
                <c:pt idx="8689">
                  <c:v>4.84737998939091E-7</c:v>
                </c:pt>
                <c:pt idx="8690">
                  <c:v>4.8472404392159712E-7</c:v>
                </c:pt>
                <c:pt idx="8691">
                  <c:v>4.8471008950671635E-7</c:v>
                </c:pt>
                <c:pt idx="8692">
                  <c:v>4.846961356944145E-7</c:v>
                </c:pt>
                <c:pt idx="8693">
                  <c:v>4.8468218248465653E-7</c:v>
                </c:pt>
                <c:pt idx="8694">
                  <c:v>4.8466822987740749E-7</c:v>
                </c:pt>
                <c:pt idx="8695">
                  <c:v>4.8465427787263329E-7</c:v>
                </c:pt>
                <c:pt idx="8696">
                  <c:v>4.8464032647029879E-7</c:v>
                </c:pt>
                <c:pt idx="8697">
                  <c:v>4.8462637567036935E-7</c:v>
                </c:pt>
                <c:pt idx="8698">
                  <c:v>4.8461242547281057E-7</c:v>
                </c:pt>
                <c:pt idx="8699">
                  <c:v>4.845984758775874E-7</c:v>
                </c:pt>
                <c:pt idx="8700">
                  <c:v>4.8458452688466543E-7</c:v>
                </c:pt>
                <c:pt idx="8701">
                  <c:v>4.8457057849401003E-7</c:v>
                </c:pt>
                <c:pt idx="8702">
                  <c:v>4.8455663070558628E-7</c:v>
                </c:pt>
                <c:pt idx="8703">
                  <c:v>4.8454268351935975E-7</c:v>
                </c:pt>
                <c:pt idx="8704">
                  <c:v>4.8452873693529572E-7</c:v>
                </c:pt>
                <c:pt idx="8705">
                  <c:v>4.8451479095335935E-7</c:v>
                </c:pt>
                <c:pt idx="8706">
                  <c:v>4.8450084557351603E-7</c:v>
                </c:pt>
                <c:pt idx="8707">
                  <c:v>4.8448690079573134E-7</c:v>
                </c:pt>
                <c:pt idx="8708">
                  <c:v>4.8447295661997033E-7</c:v>
                </c:pt>
                <c:pt idx="8709">
                  <c:v>4.8445901304619851E-7</c:v>
                </c:pt>
                <c:pt idx="8710">
                  <c:v>4.8444507007438123E-7</c:v>
                </c:pt>
                <c:pt idx="8711">
                  <c:v>4.8443112770448378E-7</c:v>
                </c:pt>
                <c:pt idx="8712">
                  <c:v>4.8441718593647163E-7</c:v>
                </c:pt>
                <c:pt idx="8713">
                  <c:v>4.8440324477030985E-7</c:v>
                </c:pt>
                <c:pt idx="8714">
                  <c:v>4.8438930420596414E-7</c:v>
                </c:pt>
                <c:pt idx="8715">
                  <c:v>4.8437536424339954E-7</c:v>
                </c:pt>
                <c:pt idx="8716">
                  <c:v>4.8436142488258187E-7</c:v>
                </c:pt>
                <c:pt idx="8717">
                  <c:v>4.8434748612347597E-7</c:v>
                </c:pt>
                <c:pt idx="8718">
                  <c:v>4.8433354796604764E-7</c:v>
                </c:pt>
                <c:pt idx="8719">
                  <c:v>4.8431961041026194E-7</c:v>
                </c:pt>
                <c:pt idx="8720">
                  <c:v>4.8430567345608426E-7</c:v>
                </c:pt>
                <c:pt idx="8721">
                  <c:v>4.8429173710348038E-7</c:v>
                </c:pt>
                <c:pt idx="8722">
                  <c:v>4.8427780135241516E-7</c:v>
                </c:pt>
                <c:pt idx="8723">
                  <c:v>4.8426386620285419E-7</c:v>
                </c:pt>
                <c:pt idx="8724">
                  <c:v>4.8424993165476306E-7</c:v>
                </c:pt>
                <c:pt idx="8725">
                  <c:v>4.8423599770810693E-7</c:v>
                </c:pt>
                <c:pt idx="8726">
                  <c:v>4.8422206436285107E-7</c:v>
                </c:pt>
                <c:pt idx="8727">
                  <c:v>4.8420813161896119E-7</c:v>
                </c:pt>
                <c:pt idx="8728">
                  <c:v>4.8419419947640233E-7</c:v>
                </c:pt>
                <c:pt idx="8729">
                  <c:v>4.841802679351402E-7</c:v>
                </c:pt>
                <c:pt idx="8730">
                  <c:v>4.8416633699514007E-7</c:v>
                </c:pt>
                <c:pt idx="8731">
                  <c:v>4.8415240665636731E-7</c:v>
                </c:pt>
                <c:pt idx="8732">
                  <c:v>4.841384769187873E-7</c:v>
                </c:pt>
                <c:pt idx="8733">
                  <c:v>4.8412454778236563E-7</c:v>
                </c:pt>
                <c:pt idx="8734">
                  <c:v>4.8411061924706758E-7</c:v>
                </c:pt>
                <c:pt idx="8735">
                  <c:v>4.8409669131285852E-7</c:v>
                </c:pt>
                <c:pt idx="8736">
                  <c:v>4.8408276397970392E-7</c:v>
                </c:pt>
                <c:pt idx="8737">
                  <c:v>4.8406883724756918E-7</c:v>
                </c:pt>
                <c:pt idx="8738">
                  <c:v>4.8405491111641967E-7</c:v>
                </c:pt>
                <c:pt idx="8739">
                  <c:v>4.8404098558622098E-7</c:v>
                </c:pt>
                <c:pt idx="8740">
                  <c:v>4.8402706065693827E-7</c:v>
                </c:pt>
                <c:pt idx="8741">
                  <c:v>4.8401313632853724E-7</c:v>
                </c:pt>
                <c:pt idx="8742">
                  <c:v>4.8399921260098316E-7</c:v>
                </c:pt>
                <c:pt idx="8743">
                  <c:v>4.839852894742414E-7</c:v>
                </c:pt>
                <c:pt idx="8744">
                  <c:v>4.8397136694827757E-7</c:v>
                </c:pt>
                <c:pt idx="8745">
                  <c:v>4.8395744502305703E-7</c:v>
                </c:pt>
                <c:pt idx="8746">
                  <c:v>4.8394352369854516E-7</c:v>
                </c:pt>
                <c:pt idx="8747">
                  <c:v>4.8392960297470755E-7</c:v>
                </c:pt>
                <c:pt idx="8748">
                  <c:v>4.8391568285150958E-7</c:v>
                </c:pt>
                <c:pt idx="8749">
                  <c:v>4.8390176332891653E-7</c:v>
                </c:pt>
                <c:pt idx="8750">
                  <c:v>4.8388784440689397E-7</c:v>
                </c:pt>
                <c:pt idx="8751">
                  <c:v>4.838739260854075E-7</c:v>
                </c:pt>
                <c:pt idx="8752">
                  <c:v>4.8386000836442229E-7</c:v>
                </c:pt>
                <c:pt idx="8753">
                  <c:v>4.8384609124390392E-7</c:v>
                </c:pt>
                <c:pt idx="8754">
                  <c:v>4.8383217472381809E-7</c:v>
                </c:pt>
                <c:pt idx="8755">
                  <c:v>4.8381825880412976E-7</c:v>
                </c:pt>
                <c:pt idx="8756">
                  <c:v>4.8380434348480493E-7</c:v>
                </c:pt>
                <c:pt idx="8757">
                  <c:v>4.8379042876580867E-7</c:v>
                </c:pt>
                <c:pt idx="8758">
                  <c:v>4.8377651464710666E-7</c:v>
                </c:pt>
                <c:pt idx="8759">
                  <c:v>4.837626011286642E-7</c:v>
                </c:pt>
                <c:pt idx="8760">
                  <c:v>4.8374868821044706E-7</c:v>
                </c:pt>
                <c:pt idx="8761">
                  <c:v>4.8373477589242032E-7</c:v>
                </c:pt>
                <c:pt idx="8762">
                  <c:v>4.8372086417454957E-7</c:v>
                </c:pt>
                <c:pt idx="8763">
                  <c:v>4.8370695305680059E-7</c:v>
                </c:pt>
                <c:pt idx="8764">
                  <c:v>4.8369304253913857E-7</c:v>
                </c:pt>
                <c:pt idx="8765">
                  <c:v>4.8367913262152898E-7</c:v>
                </c:pt>
                <c:pt idx="8766">
                  <c:v>4.8366522330393763E-7</c:v>
                </c:pt>
                <c:pt idx="8767">
                  <c:v>4.8365131458632957E-7</c:v>
                </c:pt>
                <c:pt idx="8768">
                  <c:v>4.8363740646867071E-7</c:v>
                </c:pt>
                <c:pt idx="8769">
                  <c:v>4.8362349895092632E-7</c:v>
                </c:pt>
                <c:pt idx="8770">
                  <c:v>4.8360959203306179E-7</c:v>
                </c:pt>
                <c:pt idx="8771">
                  <c:v>4.835956857150427E-7</c:v>
                </c:pt>
                <c:pt idx="8772">
                  <c:v>4.8358177999683474E-7</c:v>
                </c:pt>
                <c:pt idx="8773">
                  <c:v>4.8356787487840318E-7</c:v>
                </c:pt>
                <c:pt idx="8774">
                  <c:v>4.8355397035971362E-7</c:v>
                </c:pt>
                <c:pt idx="8775">
                  <c:v>4.8354006644073176E-7</c:v>
                </c:pt>
                <c:pt idx="8776">
                  <c:v>4.8352616312142275E-7</c:v>
                </c:pt>
                <c:pt idx="8777">
                  <c:v>4.835122604017524E-7</c:v>
                </c:pt>
                <c:pt idx="8778">
                  <c:v>4.8349835828168608E-7</c:v>
                </c:pt>
                <c:pt idx="8779">
                  <c:v>4.8348445676118939E-7</c:v>
                </c:pt>
                <c:pt idx="8780">
                  <c:v>4.834705558402277E-7</c:v>
                </c:pt>
                <c:pt idx="8781">
                  <c:v>4.8345665551876682E-7</c:v>
                </c:pt>
                <c:pt idx="8782">
                  <c:v>4.834427557967719E-7</c:v>
                </c:pt>
                <c:pt idx="8783">
                  <c:v>4.8342885667420875E-7</c:v>
                </c:pt>
                <c:pt idx="8784">
                  <c:v>4.8341495815104286E-7</c:v>
                </c:pt>
                <c:pt idx="8785">
                  <c:v>4.834010602272397E-7</c:v>
                </c:pt>
                <c:pt idx="8786">
                  <c:v>4.8338716290276477E-7</c:v>
                </c:pt>
                <c:pt idx="8787">
                  <c:v>4.8337326617758375E-7</c:v>
                </c:pt>
                <c:pt idx="8788">
                  <c:v>4.8335937005166213E-7</c:v>
                </c:pt>
                <c:pt idx="8789">
                  <c:v>4.8334547452496549E-7</c:v>
                </c:pt>
                <c:pt idx="8790">
                  <c:v>4.8333157959745933E-7</c:v>
                </c:pt>
                <c:pt idx="8791">
                  <c:v>4.8331768526910913E-7</c:v>
                </c:pt>
                <c:pt idx="8792">
                  <c:v>4.8330379153988036E-7</c:v>
                </c:pt>
                <c:pt idx="8793">
                  <c:v>4.8328989840973894E-7</c:v>
                </c:pt>
                <c:pt idx="8794">
                  <c:v>4.8327600587865002E-7</c:v>
                </c:pt>
                <c:pt idx="8795">
                  <c:v>4.8326211394657943E-7</c:v>
                </c:pt>
                <c:pt idx="8796">
                  <c:v>4.8324822261349273E-7</c:v>
                </c:pt>
                <c:pt idx="8797">
                  <c:v>4.8323433187935531E-7</c:v>
                </c:pt>
                <c:pt idx="8798">
                  <c:v>4.8322044174413297E-7</c:v>
                </c:pt>
                <c:pt idx="8799">
                  <c:v>4.8320655220779109E-7</c:v>
                </c:pt>
                <c:pt idx="8800">
                  <c:v>4.8319266327029536E-7</c:v>
                </c:pt>
                <c:pt idx="8801">
                  <c:v>4.8317877493161106E-7</c:v>
                </c:pt>
                <c:pt idx="8802">
                  <c:v>4.8316488719170419E-7</c:v>
                </c:pt>
                <c:pt idx="8803">
                  <c:v>4.8315100005054003E-7</c:v>
                </c:pt>
                <c:pt idx="8804">
                  <c:v>4.8313711350808428E-7</c:v>
                </c:pt>
                <c:pt idx="8805">
                  <c:v>4.8312322756430262E-7</c:v>
                </c:pt>
                <c:pt idx="8806">
                  <c:v>4.8310934221916044E-7</c:v>
                </c:pt>
                <c:pt idx="8807">
                  <c:v>4.8309545747262344E-7</c:v>
                </c:pt>
                <c:pt idx="8808">
                  <c:v>4.830815733246573E-7</c:v>
                </c:pt>
                <c:pt idx="8809">
                  <c:v>4.830676897752274E-7</c:v>
                </c:pt>
                <c:pt idx="8810">
                  <c:v>4.8305380682429955E-7</c:v>
                </c:pt>
                <c:pt idx="8811">
                  <c:v>4.8303992447183923E-7</c:v>
                </c:pt>
                <c:pt idx="8812">
                  <c:v>4.8302604271781192E-7</c:v>
                </c:pt>
                <c:pt idx="8813">
                  <c:v>4.8301216156218343E-7</c:v>
                </c:pt>
                <c:pt idx="8814">
                  <c:v>4.8299828100491934E-7</c:v>
                </c:pt>
                <c:pt idx="8815">
                  <c:v>4.8298440104598513E-7</c:v>
                </c:pt>
                <c:pt idx="8816">
                  <c:v>4.8297052168534651E-7</c:v>
                </c:pt>
                <c:pt idx="8817">
                  <c:v>4.8295664292296927E-7</c:v>
                </c:pt>
                <c:pt idx="8818">
                  <c:v>4.8294276475881868E-7</c:v>
                </c:pt>
                <c:pt idx="8819">
                  <c:v>4.8292888719286044E-7</c:v>
                </c:pt>
                <c:pt idx="8820">
                  <c:v>4.8291501022506046E-7</c:v>
                </c:pt>
                <c:pt idx="8821">
                  <c:v>4.8290113385538421E-7</c:v>
                </c:pt>
                <c:pt idx="8822">
                  <c:v>4.8288725808379709E-7</c:v>
                </c:pt>
                <c:pt idx="8823">
                  <c:v>4.8287338291026498E-7</c:v>
                </c:pt>
                <c:pt idx="8824">
                  <c:v>4.8285950833475339E-7</c:v>
                </c:pt>
                <c:pt idx="8825">
                  <c:v>4.82845634357228E-7</c:v>
                </c:pt>
                <c:pt idx="8826">
                  <c:v>4.828317609776545E-7</c:v>
                </c:pt>
                <c:pt idx="8827">
                  <c:v>4.8281788819599839E-7</c:v>
                </c:pt>
                <c:pt idx="8828">
                  <c:v>4.8280401601222535E-7</c:v>
                </c:pt>
                <c:pt idx="8829">
                  <c:v>4.827901444263013E-7</c:v>
                </c:pt>
                <c:pt idx="8830">
                  <c:v>4.827762734381915E-7</c:v>
                </c:pt>
                <c:pt idx="8831">
                  <c:v>4.8276240304786186E-7</c:v>
                </c:pt>
                <c:pt idx="8832">
                  <c:v>4.8274853325527797E-7</c:v>
                </c:pt>
                <c:pt idx="8833">
                  <c:v>4.8273466406040521E-7</c:v>
                </c:pt>
                <c:pt idx="8834">
                  <c:v>4.8272079546320949E-7</c:v>
                </c:pt>
                <c:pt idx="8835">
                  <c:v>4.8270692746365671E-7</c:v>
                </c:pt>
                <c:pt idx="8836">
                  <c:v>4.8269306006171204E-7</c:v>
                </c:pt>
                <c:pt idx="8837">
                  <c:v>4.8267919325734138E-7</c:v>
                </c:pt>
                <c:pt idx="8838">
                  <c:v>4.8266532705051065E-7</c:v>
                </c:pt>
                <c:pt idx="8839">
                  <c:v>4.826514614411849E-7</c:v>
                </c:pt>
                <c:pt idx="8840">
                  <c:v>4.8263759642933035E-7</c:v>
                </c:pt>
                <c:pt idx="8841">
                  <c:v>4.8262373201491249E-7</c:v>
                </c:pt>
                <c:pt idx="8842">
                  <c:v>4.8260986819789713E-7</c:v>
                </c:pt>
                <c:pt idx="8843">
                  <c:v>4.8259600497824952E-7</c:v>
                </c:pt>
                <c:pt idx="8844">
                  <c:v>4.825821423559358E-7</c:v>
                </c:pt>
                <c:pt idx="8845">
                  <c:v>4.8256828033092145E-7</c:v>
                </c:pt>
                <c:pt idx="8846">
                  <c:v>4.8255441890317215E-7</c:v>
                </c:pt>
                <c:pt idx="8847">
                  <c:v>4.8254055807265371E-7</c:v>
                </c:pt>
                <c:pt idx="8848">
                  <c:v>4.8252669783933162E-7</c:v>
                </c:pt>
                <c:pt idx="8849">
                  <c:v>4.8251283820317167E-7</c:v>
                </c:pt>
                <c:pt idx="8850">
                  <c:v>4.8249897916413978E-7</c:v>
                </c:pt>
                <c:pt idx="8851">
                  <c:v>4.8248512072220132E-7</c:v>
                </c:pt>
                <c:pt idx="8852">
                  <c:v>4.8247126287732219E-7</c:v>
                </c:pt>
                <c:pt idx="8853">
                  <c:v>4.8245740562946799E-7</c:v>
                </c:pt>
                <c:pt idx="8854">
                  <c:v>4.824435489786044E-7</c:v>
                </c:pt>
                <c:pt idx="8855">
                  <c:v>4.8242969292469714E-7</c:v>
                </c:pt>
                <c:pt idx="8856">
                  <c:v>4.8241583746771221E-7</c:v>
                </c:pt>
                <c:pt idx="8857">
                  <c:v>4.8240198260761477E-7</c:v>
                </c:pt>
                <c:pt idx="8858">
                  <c:v>4.8238812834437094E-7</c:v>
                </c:pt>
                <c:pt idx="8859">
                  <c:v>4.8237427467794653E-7</c:v>
                </c:pt>
                <c:pt idx="8860">
                  <c:v>4.823604216083068E-7</c:v>
                </c:pt>
                <c:pt idx="8861">
                  <c:v>4.8234656913541788E-7</c:v>
                </c:pt>
                <c:pt idx="8862">
                  <c:v>4.8233271725924535E-7</c:v>
                </c:pt>
                <c:pt idx="8863">
                  <c:v>4.8231886597975513E-7</c:v>
                </c:pt>
                <c:pt idx="8864">
                  <c:v>4.8230501529691248E-7</c:v>
                </c:pt>
                <c:pt idx="8865">
                  <c:v>4.8229116521068362E-7</c:v>
                </c:pt>
                <c:pt idx="8866">
                  <c:v>4.8227731572103394E-7</c:v>
                </c:pt>
                <c:pt idx="8867">
                  <c:v>4.8226346682792934E-7</c:v>
                </c:pt>
                <c:pt idx="8868">
                  <c:v>4.8224961853133573E-7</c:v>
                </c:pt>
                <c:pt idx="8869">
                  <c:v>4.8223577083121838E-7</c:v>
                </c:pt>
                <c:pt idx="8870">
                  <c:v>4.8222192372754352E-7</c:v>
                </c:pt>
                <c:pt idx="8871">
                  <c:v>4.8220807722027662E-7</c:v>
                </c:pt>
                <c:pt idx="8872">
                  <c:v>4.821942313093835E-7</c:v>
                </c:pt>
                <c:pt idx="8873">
                  <c:v>4.8218038599483005E-7</c:v>
                </c:pt>
                <c:pt idx="8874">
                  <c:v>4.8216654127658197E-7</c:v>
                </c:pt>
                <c:pt idx="8875">
                  <c:v>4.8215269715460474E-7</c:v>
                </c:pt>
                <c:pt idx="8876">
                  <c:v>4.8213885362886428E-7</c:v>
                </c:pt>
                <c:pt idx="8877">
                  <c:v>4.8212501069932659E-7</c:v>
                </c:pt>
                <c:pt idx="8878">
                  <c:v>4.8211116836595706E-7</c:v>
                </c:pt>
                <c:pt idx="8879">
                  <c:v>4.8209732662872158E-7</c:v>
                </c:pt>
                <c:pt idx="8880">
                  <c:v>4.8208348548758629E-7</c:v>
                </c:pt>
                <c:pt idx="8881">
                  <c:v>4.8206964494251644E-7</c:v>
                </c:pt>
                <c:pt idx="8882">
                  <c:v>4.8205580499347795E-7</c:v>
                </c:pt>
                <c:pt idx="8883">
                  <c:v>4.8204196564043682E-7</c:v>
                </c:pt>
                <c:pt idx="8884">
                  <c:v>4.8202812688335876E-7</c:v>
                </c:pt>
                <c:pt idx="8885">
                  <c:v>4.8201428872220925E-7</c:v>
                </c:pt>
                <c:pt idx="8886">
                  <c:v>4.8200045115695441E-7</c:v>
                </c:pt>
                <c:pt idx="8887">
                  <c:v>4.8198661418755982E-7</c:v>
                </c:pt>
                <c:pt idx="8888">
                  <c:v>4.8197277781399139E-7</c:v>
                </c:pt>
                <c:pt idx="8889">
                  <c:v>4.8195894203621493E-7</c:v>
                </c:pt>
                <c:pt idx="8890">
                  <c:v>4.8194510685419602E-7</c:v>
                </c:pt>
                <c:pt idx="8891">
                  <c:v>4.8193127226790068E-7</c:v>
                </c:pt>
                <c:pt idx="8892">
                  <c:v>4.819174382772948E-7</c:v>
                </c:pt>
                <c:pt idx="8893">
                  <c:v>4.8190360488234389E-7</c:v>
                </c:pt>
                <c:pt idx="8894">
                  <c:v>4.8188977208301394E-7</c:v>
                </c:pt>
                <c:pt idx="8895">
                  <c:v>4.8187593987927077E-7</c:v>
                </c:pt>
                <c:pt idx="8896">
                  <c:v>4.8186210827107995E-7</c:v>
                </c:pt>
                <c:pt idx="8897">
                  <c:v>4.8184827725840761E-7</c:v>
                </c:pt>
                <c:pt idx="8898">
                  <c:v>4.8183444684121944E-7</c:v>
                </c:pt>
                <c:pt idx="8899">
                  <c:v>4.8182061701948115E-7</c:v>
                </c:pt>
                <c:pt idx="8900">
                  <c:v>4.8180678779315852E-7</c:v>
                </c:pt>
                <c:pt idx="8901">
                  <c:v>4.8179295916221778E-7</c:v>
                </c:pt>
                <c:pt idx="8902">
                  <c:v>4.8177913112662432E-7</c:v>
                </c:pt>
                <c:pt idx="8903">
                  <c:v>4.8176530368634403E-7</c:v>
                </c:pt>
                <c:pt idx="8904">
                  <c:v>4.8175147684134305E-7</c:v>
                </c:pt>
                <c:pt idx="8905">
                  <c:v>4.8173765059158694E-7</c:v>
                </c:pt>
                <c:pt idx="8906">
                  <c:v>4.8172382493704153E-7</c:v>
                </c:pt>
                <c:pt idx="8907">
                  <c:v>4.8170999987767271E-7</c:v>
                </c:pt>
                <c:pt idx="8908">
                  <c:v>4.8169617541344628E-7</c:v>
                </c:pt>
                <c:pt idx="8909">
                  <c:v>4.8168235154432806E-7</c:v>
                </c:pt>
                <c:pt idx="8910">
                  <c:v>4.8166852827028414E-7</c:v>
                </c:pt>
                <c:pt idx="8911">
                  <c:v>4.8165470559128003E-7</c:v>
                </c:pt>
                <c:pt idx="8912">
                  <c:v>4.8164088350728172E-7</c:v>
                </c:pt>
                <c:pt idx="8913">
                  <c:v>4.8162706201825514E-7</c:v>
                </c:pt>
                <c:pt idx="8914">
                  <c:v>4.8161324112416596E-7</c:v>
                </c:pt>
                <c:pt idx="8915">
                  <c:v>4.8159942082498032E-7</c:v>
                </c:pt>
                <c:pt idx="8916">
                  <c:v>4.8158560112066391E-7</c:v>
                </c:pt>
                <c:pt idx="8917">
                  <c:v>4.8157178201118242E-7</c:v>
                </c:pt>
                <c:pt idx="8918">
                  <c:v>4.8155796349650197E-7</c:v>
                </c:pt>
                <c:pt idx="8919">
                  <c:v>4.8154414557658825E-7</c:v>
                </c:pt>
                <c:pt idx="8920">
                  <c:v>4.8153032825140718E-7</c:v>
                </c:pt>
                <c:pt idx="8921">
                  <c:v>4.8151651152092487E-7</c:v>
                </c:pt>
                <c:pt idx="8922">
                  <c:v>4.815026953851067E-7</c:v>
                </c:pt>
                <c:pt idx="8923">
                  <c:v>4.81488879843919E-7</c:v>
                </c:pt>
                <c:pt idx="8924">
                  <c:v>4.8147506489732747E-7</c:v>
                </c:pt>
                <c:pt idx="8925">
                  <c:v>4.814612505452979E-7</c:v>
                </c:pt>
                <c:pt idx="8926">
                  <c:v>4.8144743678779642E-7</c:v>
                </c:pt>
                <c:pt idx="8927">
                  <c:v>4.8143362362478871E-7</c:v>
                </c:pt>
                <c:pt idx="8928">
                  <c:v>4.8141981105624059E-7</c:v>
                </c:pt>
                <c:pt idx="8929">
                  <c:v>4.8140599908211806E-7</c:v>
                </c:pt>
                <c:pt idx="8930">
                  <c:v>4.8139218770238724E-7</c:v>
                </c:pt>
                <c:pt idx="8931">
                  <c:v>4.8137837691701362E-7</c:v>
                </c:pt>
                <c:pt idx="8932">
                  <c:v>4.813645667259632E-7</c:v>
                </c:pt>
                <c:pt idx="8933">
                  <c:v>4.8135075712920222E-7</c:v>
                </c:pt>
                <c:pt idx="8934">
                  <c:v>4.8133694812669616E-7</c:v>
                </c:pt>
                <c:pt idx="8935">
                  <c:v>4.8132313971841102E-7</c:v>
                </c:pt>
                <c:pt idx="8936">
                  <c:v>4.8130933190431294E-7</c:v>
                </c:pt>
                <c:pt idx="8937">
                  <c:v>4.812955246843677E-7</c:v>
                </c:pt>
                <c:pt idx="8938">
                  <c:v>4.8128171805854101E-7</c:v>
                </c:pt>
                <c:pt idx="8939">
                  <c:v>4.8126791202679908E-7</c:v>
                </c:pt>
                <c:pt idx="8940">
                  <c:v>4.8125410658910762E-7</c:v>
                </c:pt>
                <c:pt idx="8941">
                  <c:v>4.8124030174543253E-7</c:v>
                </c:pt>
                <c:pt idx="8942">
                  <c:v>4.8122649749574004E-7</c:v>
                </c:pt>
                <c:pt idx="8943">
                  <c:v>4.8121269383999573E-7</c:v>
                </c:pt>
                <c:pt idx="8944">
                  <c:v>4.8119889077816561E-7</c:v>
                </c:pt>
                <c:pt idx="8945">
                  <c:v>4.8118508831021582E-7</c:v>
                </c:pt>
                <c:pt idx="8946">
                  <c:v>4.8117128643611203E-7</c:v>
                </c:pt>
                <c:pt idx="8947">
                  <c:v>4.8115748515582027E-7</c:v>
                </c:pt>
                <c:pt idx="8948">
                  <c:v>4.8114368446930665E-7</c:v>
                </c:pt>
                <c:pt idx="8949">
                  <c:v>4.8112988437653677E-7</c:v>
                </c:pt>
                <c:pt idx="8950">
                  <c:v>4.8111608487747663E-7</c:v>
                </c:pt>
                <c:pt idx="8951">
                  <c:v>4.8110228597209246E-7</c:v>
                </c:pt>
                <c:pt idx="8952">
                  <c:v>4.8108848766034995E-7</c:v>
                </c:pt>
                <c:pt idx="8953">
                  <c:v>4.8107468994221501E-7</c:v>
                </c:pt>
                <c:pt idx="8954">
                  <c:v>4.8106089281765398E-7</c:v>
                </c:pt>
                <c:pt idx="8955">
                  <c:v>4.8104709628663233E-7</c:v>
                </c:pt>
                <c:pt idx="8956">
                  <c:v>4.810333003491163E-7</c:v>
                </c:pt>
                <c:pt idx="8957">
                  <c:v>4.8101950500507188E-7</c:v>
                </c:pt>
                <c:pt idx="8958">
                  <c:v>4.8100571025446489E-7</c:v>
                </c:pt>
                <c:pt idx="8959">
                  <c:v>4.8099191609726123E-7</c:v>
                </c:pt>
                <c:pt idx="8960">
                  <c:v>4.8097812253342702E-7</c:v>
                </c:pt>
                <c:pt idx="8961">
                  <c:v>4.8096432956292806E-7</c:v>
                </c:pt>
                <c:pt idx="8962">
                  <c:v>4.8095053718573047E-7</c:v>
                </c:pt>
                <c:pt idx="8963">
                  <c:v>4.8093674540180036E-7</c:v>
                </c:pt>
                <c:pt idx="8964">
                  <c:v>4.8092295421110334E-7</c:v>
                </c:pt>
                <c:pt idx="8965">
                  <c:v>4.8090916361360561E-7</c:v>
                </c:pt>
                <c:pt idx="8966">
                  <c:v>4.808953736092732E-7</c:v>
                </c:pt>
                <c:pt idx="8967">
                  <c:v>4.8088158419807191E-7</c:v>
                </c:pt>
                <c:pt idx="8968">
                  <c:v>4.8086779537996795E-7</c:v>
                </c:pt>
                <c:pt idx="8969">
                  <c:v>4.8085400715492725E-7</c:v>
                </c:pt>
                <c:pt idx="8970">
                  <c:v>4.8084021952291548E-7</c:v>
                </c:pt>
                <c:pt idx="8971">
                  <c:v>4.8082643248389899E-7</c:v>
                </c:pt>
                <c:pt idx="8972">
                  <c:v>4.8081264603784378E-7</c:v>
                </c:pt>
                <c:pt idx="8973">
                  <c:v>4.8079886018471556E-7</c:v>
                </c:pt>
                <c:pt idx="8974">
                  <c:v>4.8078507492448054E-7</c:v>
                </c:pt>
                <c:pt idx="8975">
                  <c:v>4.8077129025710484E-7</c:v>
                </c:pt>
                <c:pt idx="8976">
                  <c:v>4.8075750618255416E-7</c:v>
                </c:pt>
                <c:pt idx="8977">
                  <c:v>4.8074372270079462E-7</c:v>
                </c:pt>
                <c:pt idx="8978">
                  <c:v>4.8072993981179244E-7</c:v>
                </c:pt>
                <c:pt idx="8979">
                  <c:v>4.8071615751551353E-7</c:v>
                </c:pt>
                <c:pt idx="8980">
                  <c:v>4.8070237581192369E-7</c:v>
                </c:pt>
                <c:pt idx="8981">
                  <c:v>4.8068859470098915E-7</c:v>
                </c:pt>
                <c:pt idx="8982">
                  <c:v>4.806748141826757E-7</c:v>
                </c:pt>
                <c:pt idx="8983">
                  <c:v>4.8066103425694957E-7</c:v>
                </c:pt>
                <c:pt idx="8984">
                  <c:v>4.8064725492377688E-7</c:v>
                </c:pt>
                <c:pt idx="8985">
                  <c:v>4.8063347618312343E-7</c:v>
                </c:pt>
                <c:pt idx="8986">
                  <c:v>4.8061969803495524E-7</c:v>
                </c:pt>
                <c:pt idx="8987">
                  <c:v>4.8060592047923863E-7</c:v>
                </c:pt>
                <c:pt idx="8988">
                  <c:v>4.8059214351593929E-7</c:v>
                </c:pt>
                <c:pt idx="8989">
                  <c:v>4.8057836714502357E-7</c:v>
                </c:pt>
                <c:pt idx="8990">
                  <c:v>4.8056459136645715E-7</c:v>
                </c:pt>
                <c:pt idx="8991">
                  <c:v>4.8055081618020647E-7</c:v>
                </c:pt>
                <c:pt idx="8992">
                  <c:v>4.8053704158623711E-7</c:v>
                </c:pt>
                <c:pt idx="8993">
                  <c:v>4.8052326758451564E-7</c:v>
                </c:pt>
                <c:pt idx="8994">
                  <c:v>4.8050949417500772E-7</c:v>
                </c:pt>
                <c:pt idx="8995">
                  <c:v>4.804957213576795E-7</c:v>
                </c:pt>
                <c:pt idx="8996">
                  <c:v>4.8048194913249708E-7</c:v>
                </c:pt>
                <c:pt idx="8997">
                  <c:v>4.8046817749942647E-7</c:v>
                </c:pt>
                <c:pt idx="8998">
                  <c:v>4.804544064584337E-7</c:v>
                </c:pt>
                <c:pt idx="8999">
                  <c:v>4.8044063600948498E-7</c:v>
                </c:pt>
                <c:pt idx="9000">
                  <c:v>4.8042686615254643E-7</c:v>
                </c:pt>
                <c:pt idx="9001">
                  <c:v>4.8041309688758376E-7</c:v>
                </c:pt>
                <c:pt idx="9002">
                  <c:v>4.8039932821456328E-7</c:v>
                </c:pt>
                <c:pt idx="9003">
                  <c:v>4.8038556013345101E-7</c:v>
                </c:pt>
                <c:pt idx="9004">
                  <c:v>4.8037179264421297E-7</c:v>
                </c:pt>
                <c:pt idx="9005">
                  <c:v>4.8035802574681537E-7</c:v>
                </c:pt>
                <c:pt idx="9006">
                  <c:v>4.8034425944122414E-7</c:v>
                </c:pt>
                <c:pt idx="9007">
                  <c:v>4.8033049372740537E-7</c:v>
                </c:pt>
                <c:pt idx="9008">
                  <c:v>4.8031672860532542E-7</c:v>
                </c:pt>
                <c:pt idx="9009">
                  <c:v>4.8030296407494996E-7</c:v>
                </c:pt>
                <c:pt idx="9010">
                  <c:v>4.8028920013624555E-7</c:v>
                </c:pt>
                <c:pt idx="9011">
                  <c:v>4.8027543678917776E-7</c:v>
                </c:pt>
                <c:pt idx="9012">
                  <c:v>4.8026167403371305E-7</c:v>
                </c:pt>
                <c:pt idx="9013">
                  <c:v>4.8024791186981731E-7</c:v>
                </c:pt>
                <c:pt idx="9014">
                  <c:v>4.8023415029745687E-7</c:v>
                </c:pt>
                <c:pt idx="9015">
                  <c:v>4.8022038931659744E-7</c:v>
                </c:pt>
                <c:pt idx="9016">
                  <c:v>4.8020662892720544E-7</c:v>
                </c:pt>
                <c:pt idx="9017">
                  <c:v>4.8019286912924711E-7</c:v>
                </c:pt>
                <c:pt idx="9018">
                  <c:v>4.8017910992268813E-7</c:v>
                </c:pt>
                <c:pt idx="9019">
                  <c:v>4.8016535130749484E-7</c:v>
                </c:pt>
                <c:pt idx="9020">
                  <c:v>4.8015159328363346E-7</c:v>
                </c:pt>
                <c:pt idx="9021">
                  <c:v>4.8013783585107E-7</c:v>
                </c:pt>
                <c:pt idx="9022">
                  <c:v>4.8012407900977038E-7</c:v>
                </c:pt>
                <c:pt idx="9023">
                  <c:v>4.8011032275970102E-7</c:v>
                </c:pt>
                <c:pt idx="9024">
                  <c:v>4.8009656710082784E-7</c:v>
                </c:pt>
                <c:pt idx="9025">
                  <c:v>4.8008281203311695E-7</c:v>
                </c:pt>
                <c:pt idx="9026">
                  <c:v>4.800690575565348E-7</c:v>
                </c:pt>
                <c:pt idx="9027">
                  <c:v>4.8005530367104706E-7</c:v>
                </c:pt>
                <c:pt idx="9028">
                  <c:v>4.8004155037662008E-7</c:v>
                </c:pt>
                <c:pt idx="9029">
                  <c:v>4.8002779767322019E-7</c:v>
                </c:pt>
                <c:pt idx="9030">
                  <c:v>4.8001404556081329E-7</c:v>
                </c:pt>
                <c:pt idx="9031">
                  <c:v>4.8000029403936561E-7</c:v>
                </c:pt>
                <c:pt idx="9032">
                  <c:v>4.7998654310884305E-7</c:v>
                </c:pt>
                <c:pt idx="9033">
                  <c:v>4.7997279276921216E-7</c:v>
                </c:pt>
                <c:pt idx="9034">
                  <c:v>4.7995904302043863E-7</c:v>
                </c:pt>
                <c:pt idx="9035">
                  <c:v>4.7994529386248911E-7</c:v>
                </c:pt>
                <c:pt idx="9036">
                  <c:v>4.7993154529532929E-7</c:v>
                </c:pt>
                <c:pt idx="9037">
                  <c:v>4.7991779731892551E-7</c:v>
                </c:pt>
                <c:pt idx="9038">
                  <c:v>4.799040499332442E-7</c:v>
                </c:pt>
                <c:pt idx="9039">
                  <c:v>4.7989030313825095E-7</c:v>
                </c:pt>
                <c:pt idx="9040">
                  <c:v>4.798765569339123E-7</c:v>
                </c:pt>
                <c:pt idx="9041">
                  <c:v>4.7986281132019448E-7</c:v>
                </c:pt>
                <c:pt idx="9042">
                  <c:v>4.798490662970634E-7</c:v>
                </c:pt>
                <c:pt idx="9043">
                  <c:v>4.7983532186448538E-7</c:v>
                </c:pt>
                <c:pt idx="9044">
                  <c:v>4.7982157802242665E-7</c:v>
                </c:pt>
                <c:pt idx="9045">
                  <c:v>4.7980783477085312E-7</c:v>
                </c:pt>
                <c:pt idx="9046">
                  <c:v>4.7979409210973111E-7</c:v>
                </c:pt>
                <c:pt idx="9047">
                  <c:v>4.7978035003902696E-7</c:v>
                </c:pt>
                <c:pt idx="9048">
                  <c:v>4.7976660855870658E-7</c:v>
                </c:pt>
                <c:pt idx="9049">
                  <c:v>4.7975286766873629E-7</c:v>
                </c:pt>
                <c:pt idx="9050">
                  <c:v>4.7973912736908231E-7</c:v>
                </c:pt>
                <c:pt idx="9051">
                  <c:v>4.7972538765971067E-7</c:v>
                </c:pt>
                <c:pt idx="9052">
                  <c:v>4.7971164854058791E-7</c:v>
                </c:pt>
                <c:pt idx="9053">
                  <c:v>4.7969791001167971E-7</c:v>
                </c:pt>
                <c:pt idx="9054">
                  <c:v>4.7968417207295274E-7</c:v>
                </c:pt>
                <c:pt idx="9055">
                  <c:v>4.7967043472437278E-7</c:v>
                </c:pt>
                <c:pt idx="9056">
                  <c:v>4.7965669796590648E-7</c:v>
                </c:pt>
                <c:pt idx="9057">
                  <c:v>4.7964296179751955E-7</c:v>
                </c:pt>
                <c:pt idx="9058">
                  <c:v>4.7962922621917852E-7</c:v>
                </c:pt>
                <c:pt idx="9059">
                  <c:v>4.7961549123084962E-7</c:v>
                </c:pt>
                <c:pt idx="9060">
                  <c:v>4.7960175683249886E-7</c:v>
                </c:pt>
                <c:pt idx="9061">
                  <c:v>4.7958802302409247E-7</c:v>
                </c:pt>
                <c:pt idx="9062">
                  <c:v>4.7957428980559699E-7</c:v>
                </c:pt>
                <c:pt idx="9063">
                  <c:v>4.7956055717697811E-7</c:v>
                </c:pt>
                <c:pt idx="9064">
                  <c:v>4.7954682513820258E-7</c:v>
                </c:pt>
                <c:pt idx="9065">
                  <c:v>4.7953309368923632E-7</c:v>
                </c:pt>
                <c:pt idx="9066">
                  <c:v>4.7951936283004545E-7</c:v>
                </c:pt>
                <c:pt idx="9067">
                  <c:v>4.7950563256059639E-7</c:v>
                </c:pt>
                <c:pt idx="9068">
                  <c:v>4.7949190288085537E-7</c:v>
                </c:pt>
                <c:pt idx="9069">
                  <c:v>4.7947817379078852E-7</c:v>
                </c:pt>
                <c:pt idx="9070">
                  <c:v>4.7946444529036206E-7</c:v>
                </c:pt>
                <c:pt idx="9071">
                  <c:v>4.7945071737954252E-7</c:v>
                </c:pt>
                <c:pt idx="9072">
                  <c:v>4.7943699005829572E-7</c:v>
                </c:pt>
                <c:pt idx="9073">
                  <c:v>4.7942326332658818E-7</c:v>
                </c:pt>
                <c:pt idx="9074">
                  <c:v>4.7940953718438593E-7</c:v>
                </c:pt>
                <c:pt idx="9075">
                  <c:v>4.7939581163165551E-7</c:v>
                </c:pt>
                <c:pt idx="9076">
                  <c:v>4.7938208666836283E-7</c:v>
                </c:pt>
                <c:pt idx="9077">
                  <c:v>4.7936836229447442E-7</c:v>
                </c:pt>
                <c:pt idx="9078">
                  <c:v>4.793546385099563E-7</c:v>
                </c:pt>
                <c:pt idx="9079">
                  <c:v>4.7934091531477479E-7</c:v>
                </c:pt>
                <c:pt idx="9080">
                  <c:v>4.7932719270889635E-7</c:v>
                </c:pt>
                <c:pt idx="9081">
                  <c:v>4.7931347069228697E-7</c:v>
                </c:pt>
                <c:pt idx="9082">
                  <c:v>4.792997492649131E-7</c:v>
                </c:pt>
                <c:pt idx="9083">
                  <c:v>4.7928602842674096E-7</c:v>
                </c:pt>
                <c:pt idx="9084">
                  <c:v>4.7927230817773667E-7</c:v>
                </c:pt>
                <c:pt idx="9085">
                  <c:v>4.7925858851786687E-7</c:v>
                </c:pt>
                <c:pt idx="9086">
                  <c:v>4.7924486944709748E-7</c:v>
                </c:pt>
                <c:pt idx="9087">
                  <c:v>4.792311509653946E-7</c:v>
                </c:pt>
                <c:pt idx="9088">
                  <c:v>4.792174330727249E-7</c:v>
                </c:pt>
                <c:pt idx="9089">
                  <c:v>4.792037157690547E-7</c:v>
                </c:pt>
                <c:pt idx="9090">
                  <c:v>4.7918999905434991E-7</c:v>
                </c:pt>
                <c:pt idx="9091">
                  <c:v>4.7917628292857707E-7</c:v>
                </c:pt>
                <c:pt idx="9092">
                  <c:v>4.7916256739170261E-7</c:v>
                </c:pt>
                <c:pt idx="9093">
                  <c:v>4.7914885244369234E-7</c:v>
                </c:pt>
                <c:pt idx="9094">
                  <c:v>4.791351380845129E-7</c:v>
                </c:pt>
                <c:pt idx="9095">
                  <c:v>4.7912142431413063E-7</c:v>
                </c:pt>
                <c:pt idx="9096">
                  <c:v>4.7910771113251175E-7</c:v>
                </c:pt>
                <c:pt idx="9097">
                  <c:v>4.7909399853962238E-7</c:v>
                </c:pt>
                <c:pt idx="9098">
                  <c:v>4.7908028653542917E-7</c:v>
                </c:pt>
                <c:pt idx="9099">
                  <c:v>4.7906657511989802E-7</c:v>
                </c:pt>
                <c:pt idx="9100">
                  <c:v>4.7905286429299537E-7</c:v>
                </c:pt>
                <c:pt idx="9101">
                  <c:v>4.7903915405468776E-7</c:v>
                </c:pt>
                <c:pt idx="9102">
                  <c:v>4.7902544440494121E-7</c:v>
                </c:pt>
                <c:pt idx="9103">
                  <c:v>4.7901173534372205E-7</c:v>
                </c:pt>
                <c:pt idx="9104">
                  <c:v>4.7899802687099702E-7</c:v>
                </c:pt>
                <c:pt idx="9105">
                  <c:v>4.7898431898673183E-7</c:v>
                </c:pt>
                <c:pt idx="9106">
                  <c:v>4.7897061169089322E-7</c:v>
                </c:pt>
                <c:pt idx="9107">
                  <c:v>4.7895690498344743E-7</c:v>
                </c:pt>
                <c:pt idx="9108">
                  <c:v>4.7894319886436047E-7</c:v>
                </c:pt>
                <c:pt idx="9109">
                  <c:v>4.7892949333359908E-7</c:v>
                </c:pt>
                <c:pt idx="9110">
                  <c:v>4.789157883911295E-7</c:v>
                </c:pt>
                <c:pt idx="9111">
                  <c:v>4.7890208403691785E-7</c:v>
                </c:pt>
                <c:pt idx="9112">
                  <c:v>4.7888838027093055E-7</c:v>
                </c:pt>
                <c:pt idx="9113">
                  <c:v>4.7887467709313426E-7</c:v>
                </c:pt>
                <c:pt idx="9114">
                  <c:v>4.7886097450349478E-7</c:v>
                </c:pt>
                <c:pt idx="9115">
                  <c:v>4.7884727250197886E-7</c:v>
                </c:pt>
                <c:pt idx="9116">
                  <c:v>4.7883357108855273E-7</c:v>
                </c:pt>
                <c:pt idx="9117">
                  <c:v>4.7881987026318283E-7</c:v>
                </c:pt>
                <c:pt idx="9118">
                  <c:v>4.7880617002583526E-7</c:v>
                </c:pt>
                <c:pt idx="9119">
                  <c:v>4.7879247037647647E-7</c:v>
                </c:pt>
                <c:pt idx="9120">
                  <c:v>4.787787713150728E-7</c:v>
                </c:pt>
                <c:pt idx="9121">
                  <c:v>4.7876507284159088E-7</c:v>
                </c:pt>
                <c:pt idx="9122">
                  <c:v>4.7875137495599651E-7</c:v>
                </c:pt>
                <c:pt idx="9123">
                  <c:v>4.7873767765825657E-7</c:v>
                </c:pt>
                <c:pt idx="9124">
                  <c:v>4.7872398094833727E-7</c:v>
                </c:pt>
                <c:pt idx="9125">
                  <c:v>4.7871028482620483E-7</c:v>
                </c:pt>
                <c:pt idx="9126">
                  <c:v>4.786965892918257E-7</c:v>
                </c:pt>
                <c:pt idx="9127">
                  <c:v>4.7868289434516641E-7</c:v>
                </c:pt>
                <c:pt idx="9128">
                  <c:v>4.786691999861933E-7</c:v>
                </c:pt>
                <c:pt idx="9129">
                  <c:v>4.7865550621487238E-7</c:v>
                </c:pt>
                <c:pt idx="9130">
                  <c:v>4.7864181303117051E-7</c:v>
                </c:pt>
                <c:pt idx="9131">
                  <c:v>4.7862812043505359E-7</c:v>
                </c:pt>
                <c:pt idx="9132">
                  <c:v>4.7861442842648839E-7</c:v>
                </c:pt>
                <c:pt idx="9133">
                  <c:v>4.7860073700544132E-7</c:v>
                </c:pt>
                <c:pt idx="9134">
                  <c:v>4.7858704617187842E-7</c:v>
                </c:pt>
                <c:pt idx="9135">
                  <c:v>4.7857335592576632E-7</c:v>
                </c:pt>
                <c:pt idx="9136">
                  <c:v>4.7855966626707147E-7</c:v>
                </c:pt>
                <c:pt idx="9137">
                  <c:v>4.7854597719575998E-7</c:v>
                </c:pt>
                <c:pt idx="9138">
                  <c:v>4.785322887117986E-7</c:v>
                </c:pt>
                <c:pt idx="9139">
                  <c:v>4.7851860081515357E-7</c:v>
                </c:pt>
                <c:pt idx="9140">
                  <c:v>4.785049135057912E-7</c:v>
                </c:pt>
                <c:pt idx="9141">
                  <c:v>4.7849122678367784E-7</c:v>
                </c:pt>
                <c:pt idx="9142">
                  <c:v>4.7847754064878023E-7</c:v>
                </c:pt>
                <c:pt idx="9143">
                  <c:v>4.784638551010645E-7</c:v>
                </c:pt>
                <c:pt idx="9144">
                  <c:v>4.7845017014049707E-7</c:v>
                </c:pt>
                <c:pt idx="9145">
                  <c:v>4.784364857670445E-7</c:v>
                </c:pt>
                <c:pt idx="9146">
                  <c:v>4.7842280198067311E-7</c:v>
                </c:pt>
                <c:pt idx="9147">
                  <c:v>4.7840911878134923E-7</c:v>
                </c:pt>
                <c:pt idx="9148">
                  <c:v>4.7839543616903962E-7</c:v>
                </c:pt>
                <c:pt idx="9149">
                  <c:v>4.783817541437104E-7</c:v>
                </c:pt>
                <c:pt idx="9150">
                  <c:v>4.7836807270532789E-7</c:v>
                </c:pt>
                <c:pt idx="9151">
                  <c:v>4.7835439185385896E-7</c:v>
                </c:pt>
                <c:pt idx="9152">
                  <c:v>4.7834071158926951E-7</c:v>
                </c:pt>
                <c:pt idx="9153">
                  <c:v>4.783270319115263E-7</c:v>
                </c:pt>
                <c:pt idx="9154">
                  <c:v>4.7831335282059576E-7</c:v>
                </c:pt>
                <c:pt idx="9155">
                  <c:v>4.7829967431644423E-7</c:v>
                </c:pt>
                <c:pt idx="9156">
                  <c:v>4.7828599639903813E-7</c:v>
                </c:pt>
                <c:pt idx="9157">
                  <c:v>4.7827231906834413E-7</c:v>
                </c:pt>
                <c:pt idx="9158">
                  <c:v>4.7825864232432833E-7</c:v>
                </c:pt>
                <c:pt idx="9159">
                  <c:v>4.7824496616695759E-7</c:v>
                </c:pt>
                <c:pt idx="9160">
                  <c:v>4.7823129059619805E-7</c:v>
                </c:pt>
                <c:pt idx="9161">
                  <c:v>4.7821761561201601E-7</c:v>
                </c:pt>
                <c:pt idx="9162">
                  <c:v>4.7820394121437825E-7</c:v>
                </c:pt>
                <c:pt idx="9163">
                  <c:v>4.781902674032512E-7</c:v>
                </c:pt>
                <c:pt idx="9164">
                  <c:v>4.7817659417860118E-7</c:v>
                </c:pt>
                <c:pt idx="9165">
                  <c:v>4.7816292154039463E-7</c:v>
                </c:pt>
                <c:pt idx="9166">
                  <c:v>4.781492494885982E-7</c:v>
                </c:pt>
                <c:pt idx="9167">
                  <c:v>4.7813557802317823E-7</c:v>
                </c:pt>
                <c:pt idx="9168">
                  <c:v>4.7812190714410114E-7</c:v>
                </c:pt>
                <c:pt idx="9169">
                  <c:v>4.7810823685133359E-7</c:v>
                </c:pt>
                <c:pt idx="9170">
                  <c:v>4.7809456714484201E-7</c:v>
                </c:pt>
                <c:pt idx="9171">
                  <c:v>4.7808089802459263E-7</c:v>
                </c:pt>
                <c:pt idx="9172">
                  <c:v>4.780672294905522E-7</c:v>
                </c:pt>
                <c:pt idx="9173">
                  <c:v>4.7805356154268704E-7</c:v>
                </c:pt>
                <c:pt idx="9174">
                  <c:v>4.7803989418096361E-7</c:v>
                </c:pt>
                <c:pt idx="9175">
                  <c:v>4.7802622740534865E-7</c:v>
                </c:pt>
                <c:pt idx="9176">
                  <c:v>4.7801256121580838E-7</c:v>
                </c:pt>
                <c:pt idx="9177">
                  <c:v>4.7799889561230935E-7</c:v>
                </c:pt>
                <c:pt idx="9178">
                  <c:v>4.7798523059481821E-7</c:v>
                </c:pt>
                <c:pt idx="9179">
                  <c:v>4.7797156616330118E-7</c:v>
                </c:pt>
                <c:pt idx="9180">
                  <c:v>4.7795790231772512E-7</c:v>
                </c:pt>
                <c:pt idx="9181">
                  <c:v>4.7794423905805625E-7</c:v>
                </c:pt>
                <c:pt idx="9182">
                  <c:v>4.7793057638426101E-7</c:v>
                </c:pt>
                <c:pt idx="9183">
                  <c:v>4.7791691429630606E-7</c:v>
                </c:pt>
                <c:pt idx="9184">
                  <c:v>4.7790325279415803E-7</c:v>
                </c:pt>
                <c:pt idx="9185">
                  <c:v>4.7788959187778315E-7</c:v>
                </c:pt>
                <c:pt idx="9186">
                  <c:v>4.7787593154714808E-7</c:v>
                </c:pt>
                <c:pt idx="9187">
                  <c:v>4.7786227180221945E-7</c:v>
                </c:pt>
                <c:pt idx="9188">
                  <c:v>4.7784861264296349E-7</c:v>
                </c:pt>
                <c:pt idx="9189">
                  <c:v>4.7783495406934686E-7</c:v>
                </c:pt>
                <c:pt idx="9190">
                  <c:v>4.778212960813362E-7</c:v>
                </c:pt>
                <c:pt idx="9191">
                  <c:v>4.7780763867889804E-7</c:v>
                </c:pt>
                <c:pt idx="9192">
                  <c:v>4.7779398186199862E-7</c:v>
                </c:pt>
                <c:pt idx="9193">
                  <c:v>4.777803256306048E-7</c:v>
                </c:pt>
                <c:pt idx="9194">
                  <c:v>4.7776666998468269E-7</c:v>
                </c:pt>
                <c:pt idx="9195">
                  <c:v>4.7775301492419916E-7</c:v>
                </c:pt>
                <c:pt idx="9196">
                  <c:v>4.7773936044912085E-7</c:v>
                </c:pt>
                <c:pt idx="9197">
                  <c:v>4.7772570655941398E-7</c:v>
                </c:pt>
                <c:pt idx="9198">
                  <c:v>4.7771205325504521E-7</c:v>
                </c:pt>
                <c:pt idx="9199">
                  <c:v>4.7769840053598129E-7</c:v>
                </c:pt>
                <c:pt idx="9200">
                  <c:v>4.7768474840218833E-7</c:v>
                </c:pt>
                <c:pt idx="9201">
                  <c:v>4.7767109685363331E-7</c:v>
                </c:pt>
                <c:pt idx="9202">
                  <c:v>4.7765744589028266E-7</c:v>
                </c:pt>
                <c:pt idx="9203">
                  <c:v>4.7764379551210271E-7</c:v>
                </c:pt>
                <c:pt idx="9204">
                  <c:v>4.7763014571906021E-7</c:v>
                </c:pt>
                <c:pt idx="9205">
                  <c:v>4.7761649651112171E-7</c:v>
                </c:pt>
                <c:pt idx="9206">
                  <c:v>4.7760284788825364E-7</c:v>
                </c:pt>
                <c:pt idx="9207">
                  <c:v>4.7758919985042265E-7</c:v>
                </c:pt>
                <c:pt idx="9208">
                  <c:v>4.775755523975955E-7</c:v>
                </c:pt>
                <c:pt idx="9209">
                  <c:v>4.7756190552973851E-7</c:v>
                </c:pt>
                <c:pt idx="9210">
                  <c:v>4.7754825924681812E-7</c:v>
                </c:pt>
                <c:pt idx="9211">
                  <c:v>4.775346135488014E-7</c:v>
                </c:pt>
                <c:pt idx="9212">
                  <c:v>4.7752096843565458E-7</c:v>
                </c:pt>
                <c:pt idx="9213">
                  <c:v>4.775073239073441E-7</c:v>
                </c:pt>
                <c:pt idx="9214">
                  <c:v>4.7749367996383691E-7</c:v>
                </c:pt>
                <c:pt idx="9215">
                  <c:v>4.7748003660509914E-7</c:v>
                </c:pt>
                <c:pt idx="9216">
                  <c:v>4.7746639383109776E-7</c:v>
                </c:pt>
                <c:pt idx="9217">
                  <c:v>4.774527516417993E-7</c:v>
                </c:pt>
                <c:pt idx="9218">
                  <c:v>4.774391100371701E-7</c:v>
                </c:pt>
                <c:pt idx="9219">
                  <c:v>4.7742546901717691E-7</c:v>
                </c:pt>
                <c:pt idx="9220">
                  <c:v>4.7741182858178659E-7</c:v>
                </c:pt>
                <c:pt idx="9221">
                  <c:v>4.7739818873096526E-7</c:v>
                </c:pt>
                <c:pt idx="9222">
                  <c:v>4.7738454946467988E-7</c:v>
                </c:pt>
                <c:pt idx="9223">
                  <c:v>4.77370910782897E-7</c:v>
                </c:pt>
                <c:pt idx="9224">
                  <c:v>4.7735727268558284E-7</c:v>
                </c:pt>
                <c:pt idx="9225">
                  <c:v>4.7734363517270437E-7</c:v>
                </c:pt>
                <c:pt idx="9226">
                  <c:v>4.7732999824422834E-7</c:v>
                </c:pt>
                <c:pt idx="9227">
                  <c:v>4.7731636190012087E-7</c:v>
                </c:pt>
                <c:pt idx="9228">
                  <c:v>4.7730272614034892E-7</c:v>
                </c:pt>
                <c:pt idx="9229">
                  <c:v>4.7728909096487915E-7</c:v>
                </c:pt>
                <c:pt idx="9230">
                  <c:v>4.7727545637367788E-7</c:v>
                </c:pt>
                <c:pt idx="9231">
                  <c:v>4.7726182236671197E-7</c:v>
                </c:pt>
                <c:pt idx="9232">
                  <c:v>4.7724818894394808E-7</c:v>
                </c:pt>
                <c:pt idx="9233">
                  <c:v>4.7723455610535274E-7</c:v>
                </c:pt>
                <c:pt idx="9234">
                  <c:v>4.7722092385089239E-7</c:v>
                </c:pt>
                <c:pt idx="9235">
                  <c:v>4.77207292180534E-7</c:v>
                </c:pt>
                <c:pt idx="9236">
                  <c:v>4.77193661094244E-7</c:v>
                </c:pt>
                <c:pt idx="9237">
                  <c:v>4.7718003059198894E-7</c:v>
                </c:pt>
                <c:pt idx="9238">
                  <c:v>4.7716640067373567E-7</c:v>
                </c:pt>
                <c:pt idx="9239">
                  <c:v>4.7715277133945073E-7</c:v>
                </c:pt>
                <c:pt idx="9240">
                  <c:v>4.7713914258910068E-7</c:v>
                </c:pt>
                <c:pt idx="9241">
                  <c:v>4.7712551442265236E-7</c:v>
                </c:pt>
                <c:pt idx="9242">
                  <c:v>4.7711188684007232E-7</c:v>
                </c:pt>
                <c:pt idx="9243">
                  <c:v>4.7709825984132722E-7</c:v>
                </c:pt>
                <c:pt idx="9244">
                  <c:v>4.7708463342638369E-7</c:v>
                </c:pt>
                <c:pt idx="9245">
                  <c:v>4.7707100759520817E-7</c:v>
                </c:pt>
                <c:pt idx="9246">
                  <c:v>4.7705738234776753E-7</c:v>
                </c:pt>
                <c:pt idx="9247">
                  <c:v>4.7704375768402872E-7</c:v>
                </c:pt>
                <c:pt idx="9248">
                  <c:v>4.7703013360395777E-7</c:v>
                </c:pt>
                <c:pt idx="9249">
                  <c:v>4.7701651010752174E-7</c:v>
                </c:pt>
                <c:pt idx="9250">
                  <c:v>4.7700288719468739E-7</c:v>
                </c:pt>
                <c:pt idx="9251">
                  <c:v>4.7698926486542104E-7</c:v>
                </c:pt>
                <c:pt idx="9252">
                  <c:v>4.7697564311968946E-7</c:v>
                </c:pt>
                <c:pt idx="9253">
                  <c:v>4.7696202195745971E-7</c:v>
                </c:pt>
                <c:pt idx="9254">
                  <c:v>4.7694840137869802E-7</c:v>
                </c:pt>
                <c:pt idx="9255">
                  <c:v>4.7693478138337114E-7</c:v>
                </c:pt>
                <c:pt idx="9256">
                  <c:v>4.7692116197144593E-7</c:v>
                </c:pt>
                <c:pt idx="9257">
                  <c:v>4.7690754314288883E-7</c:v>
                </c:pt>
                <c:pt idx="9258">
                  <c:v>4.7689392489766659E-7</c:v>
                </c:pt>
                <c:pt idx="9259">
                  <c:v>4.7688030723574607E-7</c:v>
                </c:pt>
                <c:pt idx="9260">
                  <c:v>4.7686669015709371E-7</c:v>
                </c:pt>
                <c:pt idx="9261">
                  <c:v>4.7685307366167648E-7</c:v>
                </c:pt>
                <c:pt idx="9262">
                  <c:v>4.7683945774946091E-7</c:v>
                </c:pt>
                <c:pt idx="9263">
                  <c:v>4.7682584242041355E-7</c:v>
                </c:pt>
                <c:pt idx="9264">
                  <c:v>4.7681222767450152E-7</c:v>
                </c:pt>
                <c:pt idx="9265">
                  <c:v>4.7679861351169099E-7</c:v>
                </c:pt>
                <c:pt idx="9266">
                  <c:v>4.7678499993194905E-7</c:v>
                </c:pt>
                <c:pt idx="9267">
                  <c:v>4.7677138693524227E-7</c:v>
                </c:pt>
                <c:pt idx="9268">
                  <c:v>4.7675777452153742E-7</c:v>
                </c:pt>
                <c:pt idx="9269">
                  <c:v>4.7674416269080103E-7</c:v>
                </c:pt>
                <c:pt idx="9270">
                  <c:v>4.7673055144299992E-7</c:v>
                </c:pt>
                <c:pt idx="9271">
                  <c:v>4.7671694077810105E-7</c:v>
                </c:pt>
                <c:pt idx="9272">
                  <c:v>4.7670333069607075E-7</c:v>
                </c:pt>
                <c:pt idx="9273">
                  <c:v>4.7668972119687588E-7</c:v>
                </c:pt>
                <c:pt idx="9274">
                  <c:v>4.7667611228048324E-7</c:v>
                </c:pt>
                <c:pt idx="9275">
                  <c:v>4.7666250394685965E-7</c:v>
                </c:pt>
                <c:pt idx="9276">
                  <c:v>4.7664889619597138E-7</c:v>
                </c:pt>
                <c:pt idx="9277">
                  <c:v>4.7663528902778567E-7</c:v>
                </c:pt>
                <c:pt idx="9278">
                  <c:v>4.7662168244226894E-7</c:v>
                </c:pt>
                <c:pt idx="9279">
                  <c:v>4.76608076439388E-7</c:v>
                </c:pt>
                <c:pt idx="9280">
                  <c:v>4.7659447101910978E-7</c:v>
                </c:pt>
                <c:pt idx="9281">
                  <c:v>4.7658086618140064E-7</c:v>
                </c:pt>
                <c:pt idx="9282">
                  <c:v>4.7656726192622757E-7</c:v>
                </c:pt>
                <c:pt idx="9283">
                  <c:v>4.765536582535574E-7</c:v>
                </c:pt>
                <c:pt idx="9284">
                  <c:v>4.765400551633567E-7</c:v>
                </c:pt>
                <c:pt idx="9285">
                  <c:v>4.7652645265559226E-7</c:v>
                </c:pt>
                <c:pt idx="9286">
                  <c:v>4.7651285073023079E-7</c:v>
                </c:pt>
                <c:pt idx="9287">
                  <c:v>4.764992493872392E-7</c:v>
                </c:pt>
                <c:pt idx="9288">
                  <c:v>4.7648564862658398E-7</c:v>
                </c:pt>
                <c:pt idx="9289">
                  <c:v>4.7647204844823226E-7</c:v>
                </c:pt>
                <c:pt idx="9290">
                  <c:v>4.764584488521503E-7</c:v>
                </c:pt>
                <c:pt idx="9291">
                  <c:v>4.7644484983830524E-7</c:v>
                </c:pt>
                <c:pt idx="9292">
                  <c:v>4.7643125140666382E-7</c:v>
                </c:pt>
                <c:pt idx="9293">
                  <c:v>4.7641765355719266E-7</c:v>
                </c:pt>
                <c:pt idx="9294">
                  <c:v>4.7640405628985854E-7</c:v>
                </c:pt>
                <c:pt idx="9295">
                  <c:v>4.7639045960462849E-7</c:v>
                </c:pt>
                <c:pt idx="9296">
                  <c:v>4.7637686350146906E-7</c:v>
                </c:pt>
                <c:pt idx="9297">
                  <c:v>4.7636326798034688E-7</c:v>
                </c:pt>
                <c:pt idx="9298">
                  <c:v>4.7634967304122904E-7</c:v>
                </c:pt>
                <c:pt idx="9299">
                  <c:v>4.7633607868408213E-7</c:v>
                </c:pt>
                <c:pt idx="9300">
                  <c:v>4.7632248490887289E-7</c:v>
                </c:pt>
                <c:pt idx="9301">
                  <c:v>4.7630889171556836E-7</c:v>
                </c:pt>
                <c:pt idx="9302">
                  <c:v>4.7629529910413507E-7</c:v>
                </c:pt>
                <c:pt idx="9303">
                  <c:v>4.7628170707453982E-7</c:v>
                </c:pt>
                <c:pt idx="9304">
                  <c:v>4.7626811562674975E-7</c:v>
                </c:pt>
                <c:pt idx="9305">
                  <c:v>4.7625452476073124E-7</c:v>
                </c:pt>
                <c:pt idx="9306">
                  <c:v>4.7624093447645136E-7</c:v>
                </c:pt>
                <c:pt idx="9307">
                  <c:v>4.7622734477387659E-7</c:v>
                </c:pt>
                <c:pt idx="9308">
                  <c:v>4.7621375565297406E-7</c:v>
                </c:pt>
                <c:pt idx="9309">
                  <c:v>4.7620016711371043E-7</c:v>
                </c:pt>
                <c:pt idx="9310">
                  <c:v>4.7618657915605265E-7</c:v>
                </c:pt>
                <c:pt idx="9311">
                  <c:v>4.7617299177996711E-7</c:v>
                </c:pt>
                <c:pt idx="9312">
                  <c:v>4.7615940498542104E-7</c:v>
                </c:pt>
                <c:pt idx="9313">
                  <c:v>4.761458187723813E-7</c:v>
                </c:pt>
                <c:pt idx="9314">
                  <c:v>4.7613223314081432E-7</c:v>
                </c:pt>
                <c:pt idx="9315">
                  <c:v>4.7611864809068718E-7</c:v>
                </c:pt>
                <c:pt idx="9316">
                  <c:v>4.7610506362196679E-7</c:v>
                </c:pt>
                <c:pt idx="9317">
                  <c:v>4.760914797346197E-7</c:v>
                </c:pt>
                <c:pt idx="9318">
                  <c:v>4.7607789642861307E-7</c:v>
                </c:pt>
                <c:pt idx="9319">
                  <c:v>4.7606431370391346E-7</c:v>
                </c:pt>
                <c:pt idx="9320">
                  <c:v>4.7605073156048772E-7</c:v>
                </c:pt>
                <c:pt idx="9321">
                  <c:v>4.7603714999830276E-7</c:v>
                </c:pt>
                <c:pt idx="9322">
                  <c:v>4.7602356901732534E-7</c:v>
                </c:pt>
                <c:pt idx="9323">
                  <c:v>4.7600998861752227E-7</c:v>
                </c:pt>
                <c:pt idx="9324">
                  <c:v>4.7599640879886067E-7</c:v>
                </c:pt>
                <c:pt idx="9325">
                  <c:v>4.7598282956130708E-7</c:v>
                </c:pt>
                <c:pt idx="9326">
                  <c:v>4.7596925090482841E-7</c:v>
                </c:pt>
                <c:pt idx="9327">
                  <c:v>4.7595567282939174E-7</c:v>
                </c:pt>
                <c:pt idx="9328">
                  <c:v>4.7594209533496346E-7</c:v>
                </c:pt>
                <c:pt idx="9329">
                  <c:v>4.7592851842151094E-7</c:v>
                </c:pt>
                <c:pt idx="9330">
                  <c:v>4.7591494208900073E-7</c:v>
                </c:pt>
                <c:pt idx="9331">
                  <c:v>4.7590136633739959E-7</c:v>
                </c:pt>
                <c:pt idx="9332">
                  <c:v>4.7588779116667453E-7</c:v>
                </c:pt>
                <c:pt idx="9333">
                  <c:v>4.7587421657679257E-7</c:v>
                </c:pt>
                <c:pt idx="9334">
                  <c:v>4.7586064256772031E-7</c:v>
                </c:pt>
                <c:pt idx="9335">
                  <c:v>4.7584706913942467E-7</c:v>
                </c:pt>
                <c:pt idx="9336">
                  <c:v>4.7583349629187265E-7</c:v>
                </c:pt>
                <c:pt idx="9337">
                  <c:v>4.7581992402503091E-7</c:v>
                </c:pt>
                <c:pt idx="9338">
                  <c:v>4.7580635233886657E-7</c:v>
                </c:pt>
                <c:pt idx="9339">
                  <c:v>4.7579278123334644E-7</c:v>
                </c:pt>
                <c:pt idx="9340">
                  <c:v>4.7577921070843732E-7</c:v>
                </c:pt>
                <c:pt idx="9341">
                  <c:v>4.7576564076410598E-7</c:v>
                </c:pt>
                <c:pt idx="9342">
                  <c:v>4.7575207140031963E-7</c:v>
                </c:pt>
                <c:pt idx="9343">
                  <c:v>4.7573850261704483E-7</c:v>
                </c:pt>
                <c:pt idx="9344">
                  <c:v>4.7572493441424848E-7</c:v>
                </c:pt>
                <c:pt idx="9345">
                  <c:v>4.7571136679189793E-7</c:v>
                </c:pt>
                <c:pt idx="9346">
                  <c:v>4.7569779974995944E-7</c:v>
                </c:pt>
                <c:pt idx="9347">
                  <c:v>4.7568423328840014E-7</c:v>
                </c:pt>
                <c:pt idx="9348">
                  <c:v>4.7567066740718722E-7</c:v>
                </c:pt>
                <c:pt idx="9349">
                  <c:v>4.7565710210628721E-7</c:v>
                </c:pt>
                <c:pt idx="9350">
                  <c:v>4.7564353738566719E-7</c:v>
                </c:pt>
                <c:pt idx="9351">
                  <c:v>4.7562997324529416E-7</c:v>
                </c:pt>
                <c:pt idx="9352">
                  <c:v>4.7561640968513458E-7</c:v>
                </c:pt>
                <c:pt idx="9353">
                  <c:v>4.7560284670515577E-7</c:v>
                </c:pt>
                <c:pt idx="9354">
                  <c:v>4.7558928430532466E-7</c:v>
                </c:pt>
                <c:pt idx="9355">
                  <c:v>4.7557572248560782E-7</c:v>
                </c:pt>
                <c:pt idx="9356">
                  <c:v>4.7556216124597245E-7</c:v>
                </c:pt>
                <c:pt idx="9357">
                  <c:v>4.755486005863855E-7</c:v>
                </c:pt>
                <c:pt idx="9358">
                  <c:v>4.7553504050681368E-7</c:v>
                </c:pt>
                <c:pt idx="9359">
                  <c:v>4.7552148100722406E-7</c:v>
                </c:pt>
                <c:pt idx="9360">
                  <c:v>4.7550792208758356E-7</c:v>
                </c:pt>
                <c:pt idx="9361">
                  <c:v>4.7549436374785913E-7</c:v>
                </c:pt>
                <c:pt idx="9362">
                  <c:v>4.7548080598801759E-7</c:v>
                </c:pt>
                <c:pt idx="9363">
                  <c:v>4.7546724880802595E-7</c:v>
                </c:pt>
                <c:pt idx="9364">
                  <c:v>4.7545369220785096E-7</c:v>
                </c:pt>
                <c:pt idx="9365">
                  <c:v>4.7544013618745976E-7</c:v>
                </c:pt>
                <c:pt idx="9366">
                  <c:v>4.7542658074681931E-7</c:v>
                </c:pt>
                <c:pt idx="9367">
                  <c:v>4.7541302588589647E-7</c:v>
                </c:pt>
                <c:pt idx="9368">
                  <c:v>4.7539947160465814E-7</c:v>
                </c:pt>
                <c:pt idx="9369">
                  <c:v>4.7538591790307147E-7</c:v>
                </c:pt>
                <c:pt idx="9370">
                  <c:v>4.7537236478110308E-7</c:v>
                </c:pt>
                <c:pt idx="9371">
                  <c:v>4.7535881223872032E-7</c:v>
                </c:pt>
                <c:pt idx="9372">
                  <c:v>4.7534526027588995E-7</c:v>
                </c:pt>
                <c:pt idx="9373">
                  <c:v>4.7533170889257871E-7</c:v>
                </c:pt>
                <c:pt idx="9374">
                  <c:v>4.7531815808875374E-7</c:v>
                </c:pt>
                <c:pt idx="9375">
                  <c:v>4.7530460786438226E-7</c:v>
                </c:pt>
                <c:pt idx="9376">
                  <c:v>4.752910582194307E-7</c:v>
                </c:pt>
                <c:pt idx="9377">
                  <c:v>4.7527750915386642E-7</c:v>
                </c:pt>
                <c:pt idx="9378">
                  <c:v>4.752639606676563E-7</c:v>
                </c:pt>
                <c:pt idx="9379">
                  <c:v>4.7525041276076723E-7</c:v>
                </c:pt>
                <c:pt idx="9380">
                  <c:v>4.7523686543316621E-7</c:v>
                </c:pt>
                <c:pt idx="9381">
                  <c:v>4.7522331868482043E-7</c:v>
                </c:pt>
                <c:pt idx="9382">
                  <c:v>4.7520977251569663E-7</c:v>
                </c:pt>
                <c:pt idx="9383">
                  <c:v>4.7519622692576174E-7</c:v>
                </c:pt>
                <c:pt idx="9384">
                  <c:v>4.7518268191498302E-7</c:v>
                </c:pt>
                <c:pt idx="9385">
                  <c:v>4.7516913748332704E-7</c:v>
                </c:pt>
                <c:pt idx="9386">
                  <c:v>4.7515559363076111E-7</c:v>
                </c:pt>
                <c:pt idx="9387">
                  <c:v>4.7514205035725227E-7</c:v>
                </c:pt>
                <c:pt idx="9388">
                  <c:v>4.7512850766276715E-7</c:v>
                </c:pt>
                <c:pt idx="9389">
                  <c:v>4.75114965547273E-7</c:v>
                </c:pt>
                <c:pt idx="9390">
                  <c:v>4.7510142401073698E-7</c:v>
                </c:pt>
                <c:pt idx="9391">
                  <c:v>4.7508788305312564E-7</c:v>
                </c:pt>
                <c:pt idx="9392">
                  <c:v>4.7507434267440653E-7</c:v>
                </c:pt>
                <c:pt idx="9393">
                  <c:v>4.7506080287454618E-7</c:v>
                </c:pt>
                <c:pt idx="9394">
                  <c:v>4.7504726365351168E-7</c:v>
                </c:pt>
                <c:pt idx="9395">
                  <c:v>4.750337250112702E-7</c:v>
                </c:pt>
                <c:pt idx="9396">
                  <c:v>4.7502018694778875E-7</c:v>
                </c:pt>
                <c:pt idx="9397">
                  <c:v>4.7500664946303404E-7</c:v>
                </c:pt>
                <c:pt idx="9398">
                  <c:v>4.7499311255697351E-7</c:v>
                </c:pt>
                <c:pt idx="9399">
                  <c:v>4.7497957622957397E-7</c:v>
                </c:pt>
                <c:pt idx="9400">
                  <c:v>4.7496604048080238E-7</c:v>
                </c:pt>
                <c:pt idx="9401">
                  <c:v>4.7495250531062576E-7</c:v>
                </c:pt>
                <c:pt idx="9402">
                  <c:v>4.7493897071901145E-7</c:v>
                </c:pt>
                <c:pt idx="9403">
                  <c:v>4.7492543670592609E-7</c:v>
                </c:pt>
                <c:pt idx="9404">
                  <c:v>4.7491190327133687E-7</c:v>
                </c:pt>
                <c:pt idx="9405">
                  <c:v>4.7489837041521075E-7</c:v>
                </c:pt>
                <c:pt idx="9406">
                  <c:v>4.7488483813751479E-7</c:v>
                </c:pt>
                <c:pt idx="9407">
                  <c:v>4.7487130643821603E-7</c:v>
                </c:pt>
                <c:pt idx="9408">
                  <c:v>4.7485777531728174E-7</c:v>
                </c:pt>
                <c:pt idx="9409">
                  <c:v>4.7484424477467846E-7</c:v>
                </c:pt>
                <c:pt idx="9410">
                  <c:v>4.7483071481037365E-7</c:v>
                </c:pt>
                <c:pt idx="9411">
                  <c:v>4.748171854243343E-7</c:v>
                </c:pt>
                <c:pt idx="9412">
                  <c:v>4.7480365661652724E-7</c:v>
                </c:pt>
                <c:pt idx="9413">
                  <c:v>4.7479012838691975E-7</c:v>
                </c:pt>
                <c:pt idx="9414">
                  <c:v>4.7477660073547884E-7</c:v>
                </c:pt>
                <c:pt idx="9415">
                  <c:v>4.7476307366217142E-7</c:v>
                </c:pt>
                <c:pt idx="9416">
                  <c:v>4.7474954716696463E-7</c:v>
                </c:pt>
                <c:pt idx="9417">
                  <c:v>4.7473602124982559E-7</c:v>
                </c:pt>
                <c:pt idx="9418">
                  <c:v>4.7472249591072125E-7</c:v>
                </c:pt>
                <c:pt idx="9419">
                  <c:v>4.7470897114961875E-7</c:v>
                </c:pt>
                <c:pt idx="9420">
                  <c:v>4.7469544696648527E-7</c:v>
                </c:pt>
                <c:pt idx="9421">
                  <c:v>4.7468192336128761E-7</c:v>
                </c:pt>
                <c:pt idx="9422">
                  <c:v>4.7466840033399295E-7</c:v>
                </c:pt>
                <c:pt idx="9423">
                  <c:v>4.7465487788456862E-7</c:v>
                </c:pt>
                <c:pt idx="9424">
                  <c:v>4.7464135601298143E-7</c:v>
                </c:pt>
                <c:pt idx="9425">
                  <c:v>4.7462783471919825E-7</c:v>
                </c:pt>
                <c:pt idx="9426">
                  <c:v>4.7461431400318671E-7</c:v>
                </c:pt>
                <c:pt idx="9427">
                  <c:v>4.7460079386491338E-7</c:v>
                </c:pt>
                <c:pt idx="9428">
                  <c:v>4.7458727430434553E-7</c:v>
                </c:pt>
                <c:pt idx="9429">
                  <c:v>4.745737553214505E-7</c:v>
                </c:pt>
                <c:pt idx="9430">
                  <c:v>4.7456023691619498E-7</c:v>
                </c:pt>
                <c:pt idx="9431">
                  <c:v>4.7454671908854621E-7</c:v>
                </c:pt>
                <c:pt idx="9432">
                  <c:v>4.7453320183847148E-7</c:v>
                </c:pt>
                <c:pt idx="9433">
                  <c:v>4.7451968516593753E-7</c:v>
                </c:pt>
                <c:pt idx="9434">
                  <c:v>4.745061690709118E-7</c:v>
                </c:pt>
                <c:pt idx="9435">
                  <c:v>4.7449265355336122E-7</c:v>
                </c:pt>
                <c:pt idx="9436">
                  <c:v>4.744791386132528E-7</c:v>
                </c:pt>
                <c:pt idx="9437">
                  <c:v>4.7446562425055388E-7</c:v>
                </c:pt>
                <c:pt idx="9438">
                  <c:v>4.7445211046523136E-7</c:v>
                </c:pt>
                <c:pt idx="9439">
                  <c:v>4.7443859725725243E-7</c:v>
                </c:pt>
                <c:pt idx="9440">
                  <c:v>4.7442508462658415E-7</c:v>
                </c:pt>
                <c:pt idx="9441">
                  <c:v>4.7441157257319382E-7</c:v>
                </c:pt>
                <c:pt idx="9442">
                  <c:v>4.7439806109704845E-7</c:v>
                </c:pt>
                <c:pt idx="9443">
                  <c:v>4.7438455019811495E-7</c:v>
                </c:pt>
                <c:pt idx="9444">
                  <c:v>4.7437103987636082E-7</c:v>
                </c:pt>
                <c:pt idx="9445">
                  <c:v>4.7435753013175312E-7</c:v>
                </c:pt>
                <c:pt idx="9446">
                  <c:v>4.7434402096425862E-7</c:v>
                </c:pt>
                <c:pt idx="9447">
                  <c:v>4.7433051237384486E-7</c:v>
                </c:pt>
                <c:pt idx="9448">
                  <c:v>4.7431700436047855E-7</c:v>
                </c:pt>
                <c:pt idx="9449">
                  <c:v>4.7430349692412717E-7</c:v>
                </c:pt>
                <c:pt idx="9450">
                  <c:v>4.7428999006475785E-7</c:v>
                </c:pt>
                <c:pt idx="9451">
                  <c:v>4.7427648378233751E-7</c:v>
                </c:pt>
                <c:pt idx="9452">
                  <c:v>4.7426297807683347E-7</c:v>
                </c:pt>
                <c:pt idx="9453">
                  <c:v>4.7424947294821293E-7</c:v>
                </c:pt>
                <c:pt idx="9454">
                  <c:v>4.7423596839644279E-7</c:v>
                </c:pt>
                <c:pt idx="9455">
                  <c:v>4.7422246442149044E-7</c:v>
                </c:pt>
                <c:pt idx="9456">
                  <c:v>4.74208961023323E-7</c:v>
                </c:pt>
                <c:pt idx="9457">
                  <c:v>4.7419545820190728E-7</c:v>
                </c:pt>
                <c:pt idx="9458">
                  <c:v>4.7418195595721084E-7</c:v>
                </c:pt>
                <c:pt idx="9459">
                  <c:v>4.7416845428920073E-7</c:v>
                </c:pt>
                <c:pt idx="9460">
                  <c:v>4.7415495319784399E-7</c:v>
                </c:pt>
                <c:pt idx="9461">
                  <c:v>4.7414145268310783E-7</c:v>
                </c:pt>
                <c:pt idx="9462">
                  <c:v>4.7412795274495966E-7</c:v>
                </c:pt>
                <c:pt idx="9463">
                  <c:v>4.7411445338336627E-7</c:v>
                </c:pt>
                <c:pt idx="9464">
                  <c:v>4.7410095459829506E-7</c:v>
                </c:pt>
                <c:pt idx="9465">
                  <c:v>4.7408745638971315E-7</c:v>
                </c:pt>
                <c:pt idx="9466">
                  <c:v>4.7407395875758782E-7</c:v>
                </c:pt>
                <c:pt idx="9467">
                  <c:v>4.7406046170188605E-7</c:v>
                </c:pt>
                <c:pt idx="9468">
                  <c:v>4.7404696522257515E-7</c:v>
                </c:pt>
                <c:pt idx="9469">
                  <c:v>4.7403346931962211E-7</c:v>
                </c:pt>
                <c:pt idx="9470">
                  <c:v>4.7401997399299426E-7</c:v>
                </c:pt>
                <c:pt idx="9471">
                  <c:v>4.7400647924265898E-7</c:v>
                </c:pt>
                <c:pt idx="9472">
                  <c:v>4.7399298506858299E-7</c:v>
                </c:pt>
                <c:pt idx="9473">
                  <c:v>4.7397949147073387E-7</c:v>
                </c:pt>
                <c:pt idx="9474">
                  <c:v>4.7396599844907886E-7</c:v>
                </c:pt>
                <c:pt idx="9475">
                  <c:v>4.7395250600358477E-7</c:v>
                </c:pt>
                <c:pt idx="9476">
                  <c:v>4.7393901413421919E-7</c:v>
                </c:pt>
                <c:pt idx="9477">
                  <c:v>4.739255228409491E-7</c:v>
                </c:pt>
                <c:pt idx="9478">
                  <c:v>4.7391203212374167E-7</c:v>
                </c:pt>
                <c:pt idx="9479">
                  <c:v>4.7389854198256412E-7</c:v>
                </c:pt>
                <c:pt idx="9480">
                  <c:v>4.7388505241738381E-7</c:v>
                </c:pt>
                <c:pt idx="9481">
                  <c:v>4.7387156342816785E-7</c:v>
                </c:pt>
                <c:pt idx="9482">
                  <c:v>4.7385807501488342E-7</c:v>
                </c:pt>
                <c:pt idx="9483">
                  <c:v>4.7384458717749785E-7</c:v>
                </c:pt>
                <c:pt idx="9484">
                  <c:v>4.7383109991597816E-7</c:v>
                </c:pt>
                <c:pt idx="9485">
                  <c:v>4.7381761323029165E-7</c:v>
                </c:pt>
                <c:pt idx="9486">
                  <c:v>4.7380412712040574E-7</c:v>
                </c:pt>
                <c:pt idx="9487">
                  <c:v>4.7379064158628752E-7</c:v>
                </c:pt>
                <c:pt idx="9488">
                  <c:v>4.7377715662790405E-7</c:v>
                </c:pt>
                <c:pt idx="9489">
                  <c:v>4.7376367224522282E-7</c:v>
                </c:pt>
                <c:pt idx="9490">
                  <c:v>4.7375018843821076E-7</c:v>
                </c:pt>
                <c:pt idx="9491">
                  <c:v>4.737367052068353E-7</c:v>
                </c:pt>
                <c:pt idx="9492">
                  <c:v>4.7372322255106378E-7</c:v>
                </c:pt>
                <c:pt idx="9493">
                  <c:v>4.7370974047086316E-7</c:v>
                </c:pt>
                <c:pt idx="9494">
                  <c:v>4.7369625896620079E-7</c:v>
                </c:pt>
                <c:pt idx="9495">
                  <c:v>4.7368277803704415E-7</c:v>
                </c:pt>
                <c:pt idx="9496">
                  <c:v>4.7366929768336016E-7</c:v>
                </c:pt>
                <c:pt idx="9497">
                  <c:v>4.7365581790511621E-7</c:v>
                </c:pt>
                <c:pt idx="9498">
                  <c:v>4.7364233870227958E-7</c:v>
                </c:pt>
                <c:pt idx="9499">
                  <c:v>4.736288600748174E-7</c:v>
                </c:pt>
                <c:pt idx="9500">
                  <c:v>4.7361538202269684E-7</c:v>
                </c:pt>
                <c:pt idx="9501">
                  <c:v>4.736019045458855E-7</c:v>
                </c:pt>
                <c:pt idx="9502">
                  <c:v>4.7358842764435036E-7</c:v>
                </c:pt>
                <c:pt idx="9503">
                  <c:v>4.7357495131805869E-7</c:v>
                </c:pt>
                <c:pt idx="9504">
                  <c:v>4.7356147556697804E-7</c:v>
                </c:pt>
                <c:pt idx="9505">
                  <c:v>4.7354800039107516E-7</c:v>
                </c:pt>
                <c:pt idx="9506">
                  <c:v>4.7353452579031777E-7</c:v>
                </c:pt>
                <c:pt idx="9507">
                  <c:v>4.7352105176467304E-7</c:v>
                </c:pt>
                <c:pt idx="9508">
                  <c:v>4.7350757831410826E-7</c:v>
                </c:pt>
                <c:pt idx="9509">
                  <c:v>4.7349410543859043E-7</c:v>
                </c:pt>
                <c:pt idx="9510">
                  <c:v>4.7348063313808717E-7</c:v>
                </c:pt>
                <c:pt idx="9511">
                  <c:v>4.7346716141256554E-7</c:v>
                </c:pt>
                <c:pt idx="9512">
                  <c:v>4.7345369026199284E-7</c:v>
                </c:pt>
                <c:pt idx="9513">
                  <c:v>4.7344021968633659E-7</c:v>
                </c:pt>
                <c:pt idx="9514">
                  <c:v>4.7342674968556368E-7</c:v>
                </c:pt>
                <c:pt idx="9515">
                  <c:v>4.7341328025964174E-7</c:v>
                </c:pt>
                <c:pt idx="9516">
                  <c:v>4.7339981140853796E-7</c:v>
                </c:pt>
                <c:pt idx="9517">
                  <c:v>4.7338634313221946E-7</c:v>
                </c:pt>
                <c:pt idx="9518">
                  <c:v>4.733728754306539E-7</c:v>
                </c:pt>
                <c:pt idx="9519">
                  <c:v>4.7335940830380835E-7</c:v>
                </c:pt>
                <c:pt idx="9520">
                  <c:v>4.7334594175164987E-7</c:v>
                </c:pt>
                <c:pt idx="9521">
                  <c:v>4.7333247577414613E-7</c:v>
                </c:pt>
                <c:pt idx="9522">
                  <c:v>4.7331901037126445E-7</c:v>
                </c:pt>
                <c:pt idx="9523">
                  <c:v>4.7330554554297176E-7</c:v>
                </c:pt>
                <c:pt idx="9524">
                  <c:v>4.7329208128923587E-7</c:v>
                </c:pt>
                <c:pt idx="9525">
                  <c:v>4.7327861761002363E-7</c:v>
                </c:pt>
                <c:pt idx="9526">
                  <c:v>4.7326515450530248E-7</c:v>
                </c:pt>
                <c:pt idx="9527">
                  <c:v>4.7325169197504009E-7</c:v>
                </c:pt>
                <c:pt idx="9528">
                  <c:v>4.7323823001920325E-7</c:v>
                </c:pt>
                <c:pt idx="9529">
                  <c:v>4.7322476863775973E-7</c:v>
                </c:pt>
                <c:pt idx="9530">
                  <c:v>4.7321130783067655E-7</c:v>
                </c:pt>
                <c:pt idx="9531">
                  <c:v>4.7319784759792119E-7</c:v>
                </c:pt>
                <c:pt idx="9532">
                  <c:v>4.731843879394609E-7</c:v>
                </c:pt>
                <c:pt idx="9533">
                  <c:v>4.7317092885526306E-7</c:v>
                </c:pt>
                <c:pt idx="9534">
                  <c:v>4.731574703452949E-7</c:v>
                </c:pt>
                <c:pt idx="9535">
                  <c:v>4.7314401240952387E-7</c:v>
                </c:pt>
                <c:pt idx="9536">
                  <c:v>4.7313055504791729E-7</c:v>
                </c:pt>
                <c:pt idx="9537">
                  <c:v>4.7311709826044241E-7</c:v>
                </c:pt>
                <c:pt idx="9538">
                  <c:v>4.7310364204706671E-7</c:v>
                </c:pt>
                <c:pt idx="9539">
                  <c:v>4.7309018640775753E-7</c:v>
                </c:pt>
                <c:pt idx="9540">
                  <c:v>4.7307673134248205E-7</c:v>
                </c:pt>
                <c:pt idx="9541">
                  <c:v>4.7306327685120776E-7</c:v>
                </c:pt>
                <c:pt idx="9542">
                  <c:v>4.7304982293390206E-7</c:v>
                </c:pt>
                <c:pt idx="9543">
                  <c:v>4.7303636959053212E-7</c:v>
                </c:pt>
                <c:pt idx="9544">
                  <c:v>4.7302291682106522E-7</c:v>
                </c:pt>
                <c:pt idx="9545">
                  <c:v>4.7300946462546923E-7</c:v>
                </c:pt>
                <c:pt idx="9546">
                  <c:v>4.7299601300371091E-7</c:v>
                </c:pt>
                <c:pt idx="9547">
                  <c:v>4.7298256195575785E-7</c:v>
                </c:pt>
                <c:pt idx="9548">
                  <c:v>4.729691114815776E-7</c:v>
                </c:pt>
                <c:pt idx="9549">
                  <c:v>4.7295566158113729E-7</c:v>
                </c:pt>
                <c:pt idx="9550">
                  <c:v>4.7294221225440447E-7</c:v>
                </c:pt>
                <c:pt idx="9551">
                  <c:v>4.7292876350134625E-7</c:v>
                </c:pt>
                <c:pt idx="9552">
                  <c:v>4.7291531532193036E-7</c:v>
                </c:pt>
                <c:pt idx="9553">
                  <c:v>4.7290186771612385E-7</c:v>
                </c:pt>
                <c:pt idx="9554">
                  <c:v>4.7288842068389433E-7</c:v>
                </c:pt>
                <c:pt idx="9555">
                  <c:v>4.7287497422520892E-7</c:v>
                </c:pt>
                <c:pt idx="9556">
                  <c:v>4.7286152834003518E-7</c:v>
                </c:pt>
                <c:pt idx="9557">
                  <c:v>4.7284808302834065E-7</c:v>
                </c:pt>
                <c:pt idx="9558">
                  <c:v>4.7283463829009245E-7</c:v>
                </c:pt>
                <c:pt idx="9559">
                  <c:v>4.7282119412525792E-7</c:v>
                </c:pt>
                <c:pt idx="9560">
                  <c:v>4.7280775053380488E-7</c:v>
                </c:pt>
                <c:pt idx="9561">
                  <c:v>4.7279430751570023E-7</c:v>
                </c:pt>
                <c:pt idx="9562">
                  <c:v>4.7278086507091179E-7</c:v>
                </c:pt>
                <c:pt idx="9563">
                  <c:v>4.7276742319940668E-7</c:v>
                </c:pt>
                <c:pt idx="9564">
                  <c:v>4.727539819011523E-7</c:v>
                </c:pt>
                <c:pt idx="9565">
                  <c:v>4.7274054117611608E-7</c:v>
                </c:pt>
                <c:pt idx="9566">
                  <c:v>4.7272710102426568E-7</c:v>
                </c:pt>
                <c:pt idx="9567">
                  <c:v>4.7271366144556807E-7</c:v>
                </c:pt>
                <c:pt idx="9568">
                  <c:v>4.72700222439991E-7</c:v>
                </c:pt>
                <c:pt idx="9569">
                  <c:v>4.7268678400750181E-7</c:v>
                </c:pt>
                <c:pt idx="9570">
                  <c:v>4.726733461480679E-7</c:v>
                </c:pt>
                <c:pt idx="9571">
                  <c:v>4.7265990886165664E-7</c:v>
                </c:pt>
                <c:pt idx="9572">
                  <c:v>4.7264647214823548E-7</c:v>
                </c:pt>
                <c:pt idx="9573">
                  <c:v>4.7263303600777186E-7</c:v>
                </c:pt>
                <c:pt idx="9574">
                  <c:v>4.7261960044023313E-7</c:v>
                </c:pt>
                <c:pt idx="9575">
                  <c:v>4.7260616544558693E-7</c:v>
                </c:pt>
                <c:pt idx="9576">
                  <c:v>4.7259273102380033E-7</c:v>
                </c:pt>
                <c:pt idx="9577">
                  <c:v>4.7257929717484105E-7</c:v>
                </c:pt>
                <c:pt idx="9578">
                  <c:v>4.7256586389867652E-7</c:v>
                </c:pt>
                <c:pt idx="9579">
                  <c:v>4.7255243119527403E-7</c:v>
                </c:pt>
                <c:pt idx="9580">
                  <c:v>4.7253899906460097E-7</c:v>
                </c:pt>
                <c:pt idx="9581">
                  <c:v>4.7252556750662515E-7</c:v>
                </c:pt>
                <c:pt idx="9582">
                  <c:v>4.7251213652131363E-7</c:v>
                </c:pt>
                <c:pt idx="9583">
                  <c:v>4.7249870610863409E-7</c:v>
                </c:pt>
                <c:pt idx="9584">
                  <c:v>4.7248527626855389E-7</c:v>
                </c:pt>
                <c:pt idx="9585">
                  <c:v>4.7247184700104029E-7</c:v>
                </c:pt>
                <c:pt idx="9586">
                  <c:v>4.7245841830606102E-7</c:v>
                </c:pt>
                <c:pt idx="9587">
                  <c:v>4.724449901835835E-7</c:v>
                </c:pt>
                <c:pt idx="9588">
                  <c:v>4.7243156263357498E-7</c:v>
                </c:pt>
                <c:pt idx="9589">
                  <c:v>4.7241813565600309E-7</c:v>
                </c:pt>
                <c:pt idx="9590">
                  <c:v>4.7240470925083542E-7</c:v>
                </c:pt>
                <c:pt idx="9591">
                  <c:v>4.7239128341803903E-7</c:v>
                </c:pt>
                <c:pt idx="9592">
                  <c:v>4.7237785815758176E-7</c:v>
                </c:pt>
                <c:pt idx="9593">
                  <c:v>4.7236443346943102E-7</c:v>
                </c:pt>
                <c:pt idx="9594">
                  <c:v>4.7235100935355428E-7</c:v>
                </c:pt>
                <c:pt idx="9595">
                  <c:v>4.7233758580991875E-7</c:v>
                </c:pt>
                <c:pt idx="9596">
                  <c:v>4.7232416283849225E-7</c:v>
                </c:pt>
                <c:pt idx="9597">
                  <c:v>4.7231074043924202E-7</c:v>
                </c:pt>
                <c:pt idx="9598">
                  <c:v>4.722973186121356E-7</c:v>
                </c:pt>
                <c:pt idx="9599">
                  <c:v>4.7228389735714074E-7</c:v>
                </c:pt>
                <c:pt idx="9600">
                  <c:v>4.7227047667422442E-7</c:v>
                </c:pt>
                <c:pt idx="9601">
                  <c:v>4.722570565633545E-7</c:v>
                </c:pt>
                <c:pt idx="9602">
                  <c:v>4.7224363702449843E-7</c:v>
                </c:pt>
                <c:pt idx="9603">
                  <c:v>4.7223021805762353E-7</c:v>
                </c:pt>
                <c:pt idx="9604">
                  <c:v>4.7221679966269757E-7</c:v>
                </c:pt>
                <c:pt idx="9605">
                  <c:v>4.7220338183968789E-7</c:v>
                </c:pt>
                <c:pt idx="9606">
                  <c:v>4.7218996458856187E-7</c:v>
                </c:pt>
                <c:pt idx="9607">
                  <c:v>4.7217654790928707E-7</c:v>
                </c:pt>
                <c:pt idx="9608">
                  <c:v>4.7216313180183113E-7</c:v>
                </c:pt>
                <c:pt idx="9609">
                  <c:v>4.721497162661615E-7</c:v>
                </c:pt>
                <c:pt idx="9610">
                  <c:v>4.7213630130224546E-7</c:v>
                </c:pt>
                <c:pt idx="9611">
                  <c:v>4.7212288691005099E-7</c:v>
                </c:pt>
                <c:pt idx="9612">
                  <c:v>4.7210947308954515E-7</c:v>
                </c:pt>
                <c:pt idx="9613">
                  <c:v>4.7209605984069566E-7</c:v>
                </c:pt>
                <c:pt idx="9614">
                  <c:v>4.7208264716347016E-7</c:v>
                </c:pt>
                <c:pt idx="9615">
                  <c:v>4.7206923505783599E-7</c:v>
                </c:pt>
                <c:pt idx="9616">
                  <c:v>4.7205582352376065E-7</c:v>
                </c:pt>
                <c:pt idx="9617">
                  <c:v>4.7204241256121174E-7</c:v>
                </c:pt>
                <c:pt idx="9618">
                  <c:v>4.720290021701568E-7</c:v>
                </c:pt>
                <c:pt idx="9619">
                  <c:v>4.7201559235056318E-7</c:v>
                </c:pt>
                <c:pt idx="9620">
                  <c:v>4.7200218310239874E-7</c:v>
                </c:pt>
                <c:pt idx="9621">
                  <c:v>4.7198877442563075E-7</c:v>
                </c:pt>
                <c:pt idx="9622">
                  <c:v>4.7197536632022678E-7</c:v>
                </c:pt>
                <c:pt idx="9623">
                  <c:v>4.7196195878615458E-7</c:v>
                </c:pt>
                <c:pt idx="9624">
                  <c:v>4.7194855182338132E-7</c:v>
                </c:pt>
                <c:pt idx="9625">
                  <c:v>4.7193514543187494E-7</c:v>
                </c:pt>
                <c:pt idx="9626">
                  <c:v>4.7192173961160285E-7</c:v>
                </c:pt>
                <c:pt idx="9627">
                  <c:v>4.7190833436253236E-7</c:v>
                </c:pt>
                <c:pt idx="9628">
                  <c:v>4.7189492968463117E-7</c:v>
                </c:pt>
                <c:pt idx="9629">
                  <c:v>4.7188152557786704E-7</c:v>
                </c:pt>
                <c:pt idx="9630">
                  <c:v>4.7186812204220725E-7</c:v>
                </c:pt>
                <c:pt idx="9631">
                  <c:v>4.718547190776194E-7</c:v>
                </c:pt>
                <c:pt idx="9632">
                  <c:v>4.718413166840712E-7</c:v>
                </c:pt>
                <c:pt idx="9633">
                  <c:v>4.7182791486153009E-7</c:v>
                </c:pt>
                <c:pt idx="9634">
                  <c:v>4.7181451360996357E-7</c:v>
                </c:pt>
                <c:pt idx="9635">
                  <c:v>4.7180111292933955E-7</c:v>
                </c:pt>
                <c:pt idx="9636">
                  <c:v>4.7178771281962521E-7</c:v>
                </c:pt>
                <c:pt idx="9637">
                  <c:v>4.7177431328078816E-7</c:v>
                </c:pt>
                <c:pt idx="9638">
                  <c:v>4.7176091431279626E-7</c:v>
                </c:pt>
                <c:pt idx="9639">
                  <c:v>4.7174751591561674E-7</c:v>
                </c:pt>
                <c:pt idx="9640">
                  <c:v>4.717341180892173E-7</c:v>
                </c:pt>
                <c:pt idx="9641">
                  <c:v>4.7172072083356566E-7</c:v>
                </c:pt>
                <c:pt idx="9642">
                  <c:v>4.7170732414862915E-7</c:v>
                </c:pt>
                <c:pt idx="9643">
                  <c:v>4.7169392803437558E-7</c:v>
                </c:pt>
                <c:pt idx="9644">
                  <c:v>4.7168053249077255E-7</c:v>
                </c:pt>
                <c:pt idx="9645">
                  <c:v>4.7166713751778741E-7</c:v>
                </c:pt>
                <c:pt idx="9646">
                  <c:v>4.7165374311538795E-7</c:v>
                </c:pt>
                <c:pt idx="9647">
                  <c:v>4.7164034928354185E-7</c:v>
                </c:pt>
                <c:pt idx="9648">
                  <c:v>4.7162695602221637E-7</c:v>
                </c:pt>
                <c:pt idx="9649">
                  <c:v>4.7161356333137923E-7</c:v>
                </c:pt>
                <c:pt idx="9650">
                  <c:v>4.7160017121099834E-7</c:v>
                </c:pt>
                <c:pt idx="9651">
                  <c:v>4.7158677966104089E-7</c:v>
                </c:pt>
                <c:pt idx="9652">
                  <c:v>4.7157338868147463E-7</c:v>
                </c:pt>
                <c:pt idx="9653">
                  <c:v>4.7155999827226732E-7</c:v>
                </c:pt>
                <c:pt idx="9654">
                  <c:v>4.7154660843338635E-7</c:v>
                </c:pt>
                <c:pt idx="9655">
                  <c:v>4.7153321916479944E-7</c:v>
                </c:pt>
                <c:pt idx="9656">
                  <c:v>4.7151983046647433E-7</c:v>
                </c:pt>
                <c:pt idx="9657">
                  <c:v>4.7150644233837841E-7</c:v>
                </c:pt>
                <c:pt idx="9658">
                  <c:v>4.7149305478047935E-7</c:v>
                </c:pt>
                <c:pt idx="9659">
                  <c:v>4.7147966779274491E-7</c:v>
                </c:pt>
                <c:pt idx="9660">
                  <c:v>4.7146628137514246E-7</c:v>
                </c:pt>
                <c:pt idx="9661">
                  <c:v>4.7145289552763987E-7</c:v>
                </c:pt>
                <c:pt idx="9662">
                  <c:v>4.714395102502046E-7</c:v>
                </c:pt>
                <c:pt idx="9663">
                  <c:v>4.7142612554280439E-7</c:v>
                </c:pt>
                <c:pt idx="9664">
                  <c:v>4.714127414054068E-7</c:v>
                </c:pt>
                <c:pt idx="9665">
                  <c:v>4.713993578379797E-7</c:v>
                </c:pt>
                <c:pt idx="9666">
                  <c:v>4.713859748404903E-7</c:v>
                </c:pt>
                <c:pt idx="9667">
                  <c:v>4.7137259241290664E-7</c:v>
                </c:pt>
                <c:pt idx="9668">
                  <c:v>4.7135921055519616E-7</c:v>
                </c:pt>
                <c:pt idx="9669">
                  <c:v>4.7134582926732646E-7</c:v>
                </c:pt>
                <c:pt idx="9670">
                  <c:v>4.713324485492652E-7</c:v>
                </c:pt>
                <c:pt idx="9671">
                  <c:v>4.7131906840098028E-7</c:v>
                </c:pt>
                <c:pt idx="9672">
                  <c:v>4.713056888224389E-7</c:v>
                </c:pt>
                <c:pt idx="9673">
                  <c:v>4.7129230981360907E-7</c:v>
                </c:pt>
                <c:pt idx="9674">
                  <c:v>4.7127893137445856E-7</c:v>
                </c:pt>
                <c:pt idx="9675">
                  <c:v>4.7126555350495459E-7</c:v>
                </c:pt>
                <c:pt idx="9676">
                  <c:v>4.7125217620506503E-7</c:v>
                </c:pt>
                <c:pt idx="9677">
                  <c:v>4.7123879947475769E-7</c:v>
                </c:pt>
                <c:pt idx="9678">
                  <c:v>4.7122542331400013E-7</c:v>
                </c:pt>
                <c:pt idx="9679">
                  <c:v>4.7121204772275988E-7</c:v>
                </c:pt>
                <c:pt idx="9680">
                  <c:v>4.7119867270100488E-7</c:v>
                </c:pt>
                <c:pt idx="9681">
                  <c:v>4.7118529824870249E-7</c:v>
                </c:pt>
                <c:pt idx="9682">
                  <c:v>4.7117192436582045E-7</c:v>
                </c:pt>
                <c:pt idx="9683">
                  <c:v>4.7115855105232671E-7</c:v>
                </c:pt>
                <c:pt idx="9684">
                  <c:v>4.7114517830818871E-7</c:v>
                </c:pt>
                <c:pt idx="9685">
                  <c:v>4.7113180613337412E-7</c:v>
                </c:pt>
                <c:pt idx="9686">
                  <c:v>4.711184345278508E-7</c:v>
                </c:pt>
                <c:pt idx="9687">
                  <c:v>4.7110506349158613E-7</c:v>
                </c:pt>
                <c:pt idx="9688">
                  <c:v>4.7109169302454825E-7</c:v>
                </c:pt>
                <c:pt idx="9689">
                  <c:v>4.7107832312670449E-7</c:v>
                </c:pt>
                <c:pt idx="9690">
                  <c:v>4.7106495379802257E-7</c:v>
                </c:pt>
                <c:pt idx="9691">
                  <c:v>4.7105158503847018E-7</c:v>
                </c:pt>
                <c:pt idx="9692">
                  <c:v>4.7103821684801524E-7</c:v>
                </c:pt>
                <c:pt idx="9693">
                  <c:v>4.7102484922662521E-7</c:v>
                </c:pt>
                <c:pt idx="9694">
                  <c:v>4.7101148217426793E-7</c:v>
                </c:pt>
                <c:pt idx="9695">
                  <c:v>4.7099811569091108E-7</c:v>
                </c:pt>
                <c:pt idx="9696">
                  <c:v>4.7098474977652229E-7</c:v>
                </c:pt>
                <c:pt idx="9697">
                  <c:v>4.7097138443106929E-7</c:v>
                </c:pt>
                <c:pt idx="9698">
                  <c:v>4.7095801965451992E-7</c:v>
                </c:pt>
                <c:pt idx="9699">
                  <c:v>4.7094465544684186E-7</c:v>
                </c:pt>
                <c:pt idx="9700">
                  <c:v>4.7093129180800254E-7</c:v>
                </c:pt>
                <c:pt idx="9701">
                  <c:v>4.7091792873797008E-7</c:v>
                </c:pt>
                <c:pt idx="9702">
                  <c:v>4.7090456623671189E-7</c:v>
                </c:pt>
                <c:pt idx="9703">
                  <c:v>4.7089120430419577E-7</c:v>
                </c:pt>
                <c:pt idx="9704">
                  <c:v>4.7087784294038969E-7</c:v>
                </c:pt>
                <c:pt idx="9705">
                  <c:v>4.708644821452611E-7</c:v>
                </c:pt>
                <c:pt idx="9706">
                  <c:v>4.7085112191877759E-7</c:v>
                </c:pt>
                <c:pt idx="9707">
                  <c:v>4.7083776226090746E-7</c:v>
                </c:pt>
                <c:pt idx="9708">
                  <c:v>4.7082440317161789E-7</c:v>
                </c:pt>
                <c:pt idx="9709">
                  <c:v>4.7081104465087684E-7</c:v>
                </c:pt>
                <c:pt idx="9710">
                  <c:v>4.7079768669865213E-7</c:v>
                </c:pt>
                <c:pt idx="9711">
                  <c:v>4.7078432931491125E-7</c:v>
                </c:pt>
                <c:pt idx="9712">
                  <c:v>4.7077097249962212E-7</c:v>
                </c:pt>
                <c:pt idx="9713">
                  <c:v>4.7075761625275262E-7</c:v>
                </c:pt>
                <c:pt idx="9714">
                  <c:v>4.7074426057427006E-7</c:v>
                </c:pt>
                <c:pt idx="9715">
                  <c:v>4.7073090546414259E-7</c:v>
                </c:pt>
                <c:pt idx="9716">
                  <c:v>4.7071755092233786E-7</c:v>
                </c:pt>
                <c:pt idx="9717">
                  <c:v>4.7070419694882352E-7</c:v>
                </c:pt>
                <c:pt idx="9718">
                  <c:v>4.7069084354356738E-7</c:v>
                </c:pt>
                <c:pt idx="9719">
                  <c:v>4.7067749070653737E-7</c:v>
                </c:pt>
                <c:pt idx="9720">
                  <c:v>4.7066413843770108E-7</c:v>
                </c:pt>
                <c:pt idx="9721">
                  <c:v>4.7065078673702623E-7</c:v>
                </c:pt>
                <c:pt idx="9722">
                  <c:v>4.7063743560448067E-7</c:v>
                </c:pt>
                <c:pt idx="9723">
                  <c:v>4.7062408504003216E-7</c:v>
                </c:pt>
                <c:pt idx="9724">
                  <c:v>4.7061073504364832E-7</c:v>
                </c:pt>
                <c:pt idx="9725">
                  <c:v>4.7059738561529726E-7</c:v>
                </c:pt>
                <c:pt idx="9726">
                  <c:v>4.7058403675494638E-7</c:v>
                </c:pt>
                <c:pt idx="9727">
                  <c:v>4.7057068846256386E-7</c:v>
                </c:pt>
                <c:pt idx="9728">
                  <c:v>4.7055734073811704E-7</c:v>
                </c:pt>
                <c:pt idx="9729">
                  <c:v>4.7054399358157389E-7</c:v>
                </c:pt>
                <c:pt idx="9730">
                  <c:v>4.7053064699290248E-7</c:v>
                </c:pt>
                <c:pt idx="9731">
                  <c:v>4.7051730097207021E-7</c:v>
                </c:pt>
                <c:pt idx="9732">
                  <c:v>4.7050395551904483E-7</c:v>
                </c:pt>
                <c:pt idx="9733">
                  <c:v>4.7049061063379454E-7</c:v>
                </c:pt>
                <c:pt idx="9734">
                  <c:v>4.7047726631628665E-7</c:v>
                </c:pt>
                <c:pt idx="9735">
                  <c:v>4.7046392256648926E-7</c:v>
                </c:pt>
                <c:pt idx="9736">
                  <c:v>4.7045057938437028E-7</c:v>
                </c:pt>
                <c:pt idx="9737">
                  <c:v>4.7043723676989705E-7</c:v>
                </c:pt>
                <c:pt idx="9738">
                  <c:v>4.7042389472303769E-7</c:v>
                </c:pt>
                <c:pt idx="9739">
                  <c:v>4.7041055324376013E-7</c:v>
                </c:pt>
                <c:pt idx="9740">
                  <c:v>4.7039721233203186E-7</c:v>
                </c:pt>
                <c:pt idx="9741">
                  <c:v>4.7038387198782107E-7</c:v>
                </c:pt>
                <c:pt idx="9742">
                  <c:v>4.7037053221109519E-7</c:v>
                </c:pt>
                <c:pt idx="9743">
                  <c:v>4.7035719300182215E-7</c:v>
                </c:pt>
                <c:pt idx="9744">
                  <c:v>4.703438543599697E-7</c:v>
                </c:pt>
                <c:pt idx="9745">
                  <c:v>4.7033051628550603E-7</c:v>
                </c:pt>
                <c:pt idx="9746">
                  <c:v>4.7031717877839848E-7</c:v>
                </c:pt>
                <c:pt idx="9747">
                  <c:v>4.7030384183861506E-7</c:v>
                </c:pt>
                <c:pt idx="9748">
                  <c:v>4.7029050546612376E-7</c:v>
                </c:pt>
                <c:pt idx="9749">
                  <c:v>4.7027716966089216E-7</c:v>
                </c:pt>
                <c:pt idx="9750">
                  <c:v>4.7026383442288815E-7</c:v>
                </c:pt>
                <c:pt idx="9751">
                  <c:v>4.7025049975207974E-7</c:v>
                </c:pt>
                <c:pt idx="9752">
                  <c:v>4.7023716564843468E-7</c:v>
                </c:pt>
                <c:pt idx="9753">
                  <c:v>4.702238321119206E-7</c:v>
                </c:pt>
                <c:pt idx="9754">
                  <c:v>4.702104991425056E-7</c:v>
                </c:pt>
                <c:pt idx="9755">
                  <c:v>4.701971667401573E-7</c:v>
                </c:pt>
                <c:pt idx="9756">
                  <c:v>4.7018383490484361E-7</c:v>
                </c:pt>
                <c:pt idx="9757">
                  <c:v>4.7017050363653261E-7</c:v>
                </c:pt>
                <c:pt idx="9758">
                  <c:v>4.7015717293519175E-7</c:v>
                </c:pt>
                <c:pt idx="9759">
                  <c:v>4.7014384280078914E-7</c:v>
                </c:pt>
                <c:pt idx="9760">
                  <c:v>4.7013051323329278E-7</c:v>
                </c:pt>
                <c:pt idx="9761">
                  <c:v>4.7011718423267008E-7</c:v>
                </c:pt>
                <c:pt idx="9762">
                  <c:v>4.7010385579888936E-7</c:v>
                </c:pt>
                <c:pt idx="9763">
                  <c:v>4.7009052793191799E-7</c:v>
                </c:pt>
                <c:pt idx="9764">
                  <c:v>4.7007720063172442E-7</c:v>
                </c:pt>
                <c:pt idx="9765">
                  <c:v>4.7006387389827599E-7</c:v>
                </c:pt>
                <c:pt idx="9766">
                  <c:v>4.7005054773154093E-7</c:v>
                </c:pt>
                <c:pt idx="9767">
                  <c:v>4.7003722213148675E-7</c:v>
                </c:pt>
                <c:pt idx="9768">
                  <c:v>4.7002389709808157E-7</c:v>
                </c:pt>
                <c:pt idx="9769">
                  <c:v>4.7001057263129331E-7</c:v>
                </c:pt>
                <c:pt idx="9770">
                  <c:v>4.6999724873108962E-7</c:v>
                </c:pt>
                <c:pt idx="9771">
                  <c:v>4.6998392539743858E-7</c:v>
                </c:pt>
                <c:pt idx="9772">
                  <c:v>4.6997060263030806E-7</c:v>
                </c:pt>
                <c:pt idx="9773">
                  <c:v>4.6995728042966587E-7</c:v>
                </c:pt>
                <c:pt idx="9774">
                  <c:v>4.6994395879547982E-7</c:v>
                </c:pt>
                <c:pt idx="9775">
                  <c:v>4.6993063772771788E-7</c:v>
                </c:pt>
                <c:pt idx="9776">
                  <c:v>4.6991731722634798E-7</c:v>
                </c:pt>
                <c:pt idx="9777">
                  <c:v>4.6990399729133782E-7</c:v>
                </c:pt>
                <c:pt idx="9778">
                  <c:v>4.6989067792265563E-7</c:v>
                </c:pt>
                <c:pt idx="9779">
                  <c:v>4.6987735912026907E-7</c:v>
                </c:pt>
                <c:pt idx="9780">
                  <c:v>4.69864040884146E-7</c:v>
                </c:pt>
                <c:pt idx="9781">
                  <c:v>4.6985072321425457E-7</c:v>
                </c:pt>
                <c:pt idx="9782">
                  <c:v>4.698374061105623E-7</c:v>
                </c:pt>
                <c:pt idx="9783">
                  <c:v>4.6982408957303755E-7</c:v>
                </c:pt>
                <c:pt idx="9784">
                  <c:v>4.6981077360164781E-7</c:v>
                </c:pt>
                <c:pt idx="9785">
                  <c:v>4.6979745819636122E-7</c:v>
                </c:pt>
                <c:pt idx="9786">
                  <c:v>4.6978414335714563E-7</c:v>
                </c:pt>
                <c:pt idx="9787">
                  <c:v>4.6977082908396907E-7</c:v>
                </c:pt>
                <c:pt idx="9788">
                  <c:v>4.697575153767992E-7</c:v>
                </c:pt>
                <c:pt idx="9789">
                  <c:v>4.6974420223560403E-7</c:v>
                </c:pt>
                <c:pt idx="9790">
                  <c:v>4.6973088966035176E-7</c:v>
                </c:pt>
                <c:pt idx="9791">
                  <c:v>4.6971757765100983E-7</c:v>
                </c:pt>
                <c:pt idx="9792">
                  <c:v>4.6970426620754652E-7</c:v>
                </c:pt>
                <c:pt idx="9793">
                  <c:v>4.6969095532992975E-7</c:v>
                </c:pt>
                <c:pt idx="9794">
                  <c:v>4.6967764501812745E-7</c:v>
                </c:pt>
                <c:pt idx="9795">
                  <c:v>4.6966433527210726E-7</c:v>
                </c:pt>
                <c:pt idx="9796">
                  <c:v>4.6965102609183747E-7</c:v>
                </c:pt>
                <c:pt idx="9797">
                  <c:v>4.6963771747728569E-7</c:v>
                </c:pt>
                <c:pt idx="9798">
                  <c:v>4.696244094284201E-7</c:v>
                </c:pt>
                <c:pt idx="9799">
                  <c:v>4.6961110194520868E-7</c:v>
                </c:pt>
                <c:pt idx="9800">
                  <c:v>4.6959779502761912E-7</c:v>
                </c:pt>
                <c:pt idx="9801">
                  <c:v>4.695844886756195E-7</c:v>
                </c:pt>
                <c:pt idx="9802">
                  <c:v>4.6957118288917791E-7</c:v>
                </c:pt>
                <c:pt idx="9803">
                  <c:v>4.6955787766826204E-7</c:v>
                </c:pt>
                <c:pt idx="9804">
                  <c:v>4.695445730128402E-7</c:v>
                </c:pt>
                <c:pt idx="9805">
                  <c:v>4.6953126892287981E-7</c:v>
                </c:pt>
                <c:pt idx="9806">
                  <c:v>4.6951796539834939E-7</c:v>
                </c:pt>
                <c:pt idx="9807">
                  <c:v>4.6950466243921648E-7</c:v>
                </c:pt>
                <c:pt idx="9808">
                  <c:v>4.6949136004544937E-7</c:v>
                </c:pt>
                <c:pt idx="9809">
                  <c:v>4.6947805821701565E-7</c:v>
                </c:pt>
                <c:pt idx="9810">
                  <c:v>4.6946475695388358E-7</c:v>
                </c:pt>
                <c:pt idx="9811">
                  <c:v>4.6945145625602111E-7</c:v>
                </c:pt>
                <c:pt idx="9812">
                  <c:v>4.6943815612339601E-7</c:v>
                </c:pt>
                <c:pt idx="9813">
                  <c:v>4.694248565559764E-7</c:v>
                </c:pt>
                <c:pt idx="9814">
                  <c:v>4.6941155755373037E-7</c:v>
                </c:pt>
                <c:pt idx="9815">
                  <c:v>4.6939825911662558E-7</c:v>
                </c:pt>
                <c:pt idx="9816">
                  <c:v>4.6938496124463051E-7</c:v>
                </c:pt>
                <c:pt idx="9817">
                  <c:v>4.6937166393771267E-7</c:v>
                </c:pt>
                <c:pt idx="9818">
                  <c:v>4.6935836719584007E-7</c:v>
                </c:pt>
                <c:pt idx="9819">
                  <c:v>4.6934507101898091E-7</c:v>
                </c:pt>
                <c:pt idx="9820">
                  <c:v>4.6933177540710316E-7</c:v>
                </c:pt>
                <c:pt idx="9821">
                  <c:v>4.6931848036017457E-7</c:v>
                </c:pt>
                <c:pt idx="9822">
                  <c:v>4.6930518587816333E-7</c:v>
                </c:pt>
                <c:pt idx="9823">
                  <c:v>4.6929189196103767E-7</c:v>
                </c:pt>
                <c:pt idx="9824">
                  <c:v>4.6927859860876515E-7</c:v>
                </c:pt>
                <c:pt idx="9825">
                  <c:v>4.692653058213141E-7</c:v>
                </c:pt>
                <c:pt idx="9826">
                  <c:v>4.6925201359865218E-7</c:v>
                </c:pt>
                <c:pt idx="9827">
                  <c:v>4.6923872194074772E-7</c:v>
                </c:pt>
                <c:pt idx="9828">
                  <c:v>4.6922543084756845E-7</c:v>
                </c:pt>
                <c:pt idx="9829">
                  <c:v>4.692121403190827E-7</c:v>
                </c:pt>
                <c:pt idx="9830">
                  <c:v>4.6919885035525822E-7</c:v>
                </c:pt>
                <c:pt idx="9831">
                  <c:v>4.6918556095606305E-7</c:v>
                </c:pt>
                <c:pt idx="9832">
                  <c:v>4.6917227212146547E-7</c:v>
                </c:pt>
                <c:pt idx="9833">
                  <c:v>4.6915898385143309E-7</c:v>
                </c:pt>
                <c:pt idx="9834">
                  <c:v>4.6914569614593408E-7</c:v>
                </c:pt>
                <c:pt idx="9835">
                  <c:v>4.6913240900493685E-7</c:v>
                </c:pt>
                <c:pt idx="9836">
                  <c:v>4.6911912242840883E-7</c:v>
                </c:pt>
                <c:pt idx="9837">
                  <c:v>4.6910583641631837E-7</c:v>
                </c:pt>
                <c:pt idx="9838">
                  <c:v>4.6909255096863359E-7</c:v>
                </c:pt>
                <c:pt idx="9839">
                  <c:v>4.6907926608532216E-7</c:v>
                </c:pt>
                <c:pt idx="9840">
                  <c:v>4.6906598176635235E-7</c:v>
                </c:pt>
                <c:pt idx="9841">
                  <c:v>4.6905269801169226E-7</c:v>
                </c:pt>
                <c:pt idx="9842">
                  <c:v>4.6903941482130968E-7</c:v>
                </c:pt>
                <c:pt idx="9843">
                  <c:v>4.6902613219517292E-7</c:v>
                </c:pt>
                <c:pt idx="9844">
                  <c:v>4.6901285013324999E-7</c:v>
                </c:pt>
                <c:pt idx="9845">
                  <c:v>4.6899956863550876E-7</c:v>
                </c:pt>
                <c:pt idx="9846">
                  <c:v>4.6898628770191741E-7</c:v>
                </c:pt>
                <c:pt idx="9847">
                  <c:v>4.6897300733244386E-7</c:v>
                </c:pt>
                <c:pt idx="9848">
                  <c:v>4.6895972752705641E-7</c:v>
                </c:pt>
                <c:pt idx="9849">
                  <c:v>4.6894644828572285E-7</c:v>
                </c:pt>
                <c:pt idx="9850">
                  <c:v>4.6893316960841144E-7</c:v>
                </c:pt>
                <c:pt idx="9851">
                  <c:v>4.6891989149509014E-7</c:v>
                </c:pt>
                <c:pt idx="9852">
                  <c:v>4.6890661394572687E-7</c:v>
                </c:pt>
                <c:pt idx="9853">
                  <c:v>4.6889333696029003E-7</c:v>
                </c:pt>
                <c:pt idx="9854">
                  <c:v>4.6888006053874737E-7</c:v>
                </c:pt>
                <c:pt idx="9855">
                  <c:v>4.6886678468106708E-7</c:v>
                </c:pt>
                <c:pt idx="9856">
                  <c:v>4.6885350938721729E-7</c:v>
                </c:pt>
                <c:pt idx="9857">
                  <c:v>4.6884023465716602E-7</c:v>
                </c:pt>
                <c:pt idx="9858">
                  <c:v>4.6882696049088141E-7</c:v>
                </c:pt>
                <c:pt idx="9859">
                  <c:v>4.6881368688833147E-7</c:v>
                </c:pt>
                <c:pt idx="9860">
                  <c:v>4.6880041384948413E-7</c:v>
                </c:pt>
                <c:pt idx="9861">
                  <c:v>4.6878714137430757E-7</c:v>
                </c:pt>
                <c:pt idx="9862">
                  <c:v>4.6877386946277014E-7</c:v>
                </c:pt>
                <c:pt idx="9863">
                  <c:v>4.6876059811483958E-7</c:v>
                </c:pt>
                <c:pt idx="9864">
                  <c:v>4.6874732733048399E-7</c:v>
                </c:pt>
                <c:pt idx="9865">
                  <c:v>4.6873405710967186E-7</c:v>
                </c:pt>
                <c:pt idx="9866">
                  <c:v>4.6872078745237078E-7</c:v>
                </c:pt>
                <c:pt idx="9867">
                  <c:v>4.6870751835854912E-7</c:v>
                </c:pt>
                <c:pt idx="9868">
                  <c:v>4.6869424982817503E-7</c:v>
                </c:pt>
                <c:pt idx="9869">
                  <c:v>4.6868098186121646E-7</c:v>
                </c:pt>
                <c:pt idx="9870">
                  <c:v>4.6866771445764141E-7</c:v>
                </c:pt>
                <c:pt idx="9871">
                  <c:v>4.6865444761741835E-7</c:v>
                </c:pt>
                <c:pt idx="9872">
                  <c:v>4.6864118134051502E-7</c:v>
                </c:pt>
                <c:pt idx="9873">
                  <c:v>4.6862791562689956E-7</c:v>
                </c:pt>
                <c:pt idx="9874">
                  <c:v>4.6861465047654046E-7</c:v>
                </c:pt>
                <c:pt idx="9875">
                  <c:v>4.686013858894054E-7</c:v>
                </c:pt>
                <c:pt idx="9876">
                  <c:v>4.6858812186546259E-7</c:v>
                </c:pt>
                <c:pt idx="9877">
                  <c:v>4.6857485840468038E-7</c:v>
                </c:pt>
                <c:pt idx="9878">
                  <c:v>4.6856159550702664E-7</c:v>
                </c:pt>
                <c:pt idx="9879">
                  <c:v>4.6854833317246966E-7</c:v>
                </c:pt>
                <c:pt idx="9880">
                  <c:v>4.6853507140097751E-7</c:v>
                </c:pt>
                <c:pt idx="9881">
                  <c:v>4.6852181019251811E-7</c:v>
                </c:pt>
                <c:pt idx="9882">
                  <c:v>4.6850854954705986E-7</c:v>
                </c:pt>
                <c:pt idx="9883">
                  <c:v>4.6849528946457089E-7</c:v>
                </c:pt>
                <c:pt idx="9884">
                  <c:v>4.6848202994501907E-7</c:v>
                </c:pt>
                <c:pt idx="9885">
                  <c:v>4.6846877098837283E-7</c:v>
                </c:pt>
                <c:pt idx="9886">
                  <c:v>4.6845551259460027E-7</c:v>
                </c:pt>
                <c:pt idx="9887">
                  <c:v>4.6844225476366918E-7</c:v>
                </c:pt>
                <c:pt idx="9888">
                  <c:v>4.6842899749554808E-7</c:v>
                </c:pt>
                <c:pt idx="9889">
                  <c:v>4.684157407902052E-7</c:v>
                </c:pt>
                <c:pt idx="9890">
                  <c:v>4.6840248464760835E-7</c:v>
                </c:pt>
                <c:pt idx="9891">
                  <c:v>4.6838922906772583E-7</c:v>
                </c:pt>
                <c:pt idx="9892">
                  <c:v>4.683759740505258E-7</c:v>
                </c:pt>
                <c:pt idx="9893">
                  <c:v>4.6836271959597631E-7</c:v>
                </c:pt>
                <c:pt idx="9894">
                  <c:v>4.6834946570404558E-7</c:v>
                </c:pt>
                <c:pt idx="9895">
                  <c:v>4.6833621237470196E-7</c:v>
                </c:pt>
                <c:pt idx="9896">
                  <c:v>4.6832295960791336E-7</c:v>
                </c:pt>
                <c:pt idx="9897">
                  <c:v>4.6830970740364782E-7</c:v>
                </c:pt>
                <c:pt idx="9898">
                  <c:v>4.6829645576187404E-7</c:v>
                </c:pt>
                <c:pt idx="9899">
                  <c:v>4.6828320468255962E-7</c:v>
                </c:pt>
                <c:pt idx="9900">
                  <c:v>4.6826995416567317E-7</c:v>
                </c:pt>
                <c:pt idx="9901">
                  <c:v>4.6825670421118262E-7</c:v>
                </c:pt>
                <c:pt idx="9902">
                  <c:v>4.6824345481905603E-7</c:v>
                </c:pt>
                <c:pt idx="9903">
                  <c:v>4.682302059892617E-7</c:v>
                </c:pt>
                <c:pt idx="9904">
                  <c:v>4.6821695772176796E-7</c:v>
                </c:pt>
                <c:pt idx="9905">
                  <c:v>4.682037100165428E-7</c:v>
                </c:pt>
                <c:pt idx="9906">
                  <c:v>4.6819046287355444E-7</c:v>
                </c:pt>
                <c:pt idx="9907">
                  <c:v>4.6817721629277123E-7</c:v>
                </c:pt>
                <c:pt idx="9908">
                  <c:v>4.6816397027416104E-7</c:v>
                </c:pt>
                <c:pt idx="9909">
                  <c:v>4.6815072481769225E-7</c:v>
                </c:pt>
                <c:pt idx="9910">
                  <c:v>4.6813747992333322E-7</c:v>
                </c:pt>
                <c:pt idx="9911">
                  <c:v>4.6812423559105191E-7</c:v>
                </c:pt>
                <c:pt idx="9912">
                  <c:v>4.6811099182081645E-7</c:v>
                </c:pt>
                <c:pt idx="9913">
                  <c:v>4.680977486125954E-7</c:v>
                </c:pt>
                <c:pt idx="9914">
                  <c:v>4.6808450596635641E-7</c:v>
                </c:pt>
                <c:pt idx="9915">
                  <c:v>4.6807126388206815E-7</c:v>
                </c:pt>
                <c:pt idx="9916">
                  <c:v>4.6805802235969873E-7</c:v>
                </c:pt>
                <c:pt idx="9917">
                  <c:v>4.6804478139921614E-7</c:v>
                </c:pt>
                <c:pt idx="9918">
                  <c:v>4.6803154100058876E-7</c:v>
                </c:pt>
                <c:pt idx="9919">
                  <c:v>4.6801830116378495E-7</c:v>
                </c:pt>
                <c:pt idx="9920">
                  <c:v>4.6800506188877266E-7</c:v>
                </c:pt>
                <c:pt idx="9921">
                  <c:v>4.6799182317552025E-7</c:v>
                </c:pt>
                <c:pt idx="9922">
                  <c:v>4.679785850239959E-7</c:v>
                </c:pt>
                <c:pt idx="9923">
                  <c:v>4.6796534743416784E-7</c:v>
                </c:pt>
                <c:pt idx="9924">
                  <c:v>4.679521104060041E-7</c:v>
                </c:pt>
                <c:pt idx="9925">
                  <c:v>4.6793887393947334E-7</c:v>
                </c:pt>
                <c:pt idx="9926">
                  <c:v>4.6792563803454337E-7</c:v>
                </c:pt>
                <c:pt idx="9927">
                  <c:v>4.6791240269118253E-7</c:v>
                </c:pt>
                <c:pt idx="9928">
                  <c:v>4.6789916790935938E-7</c:v>
                </c:pt>
                <c:pt idx="9929">
                  <c:v>4.6788593368904156E-7</c:v>
                </c:pt>
                <c:pt idx="9930">
                  <c:v>4.6787270003019786E-7</c:v>
                </c:pt>
                <c:pt idx="9931">
                  <c:v>4.6785946693279618E-7</c:v>
                </c:pt>
                <c:pt idx="9932">
                  <c:v>4.6784623439680502E-7</c:v>
                </c:pt>
                <c:pt idx="9933">
                  <c:v>4.6783300242219247E-7</c:v>
                </c:pt>
                <c:pt idx="9934">
                  <c:v>4.6781977100892654E-7</c:v>
                </c:pt>
                <c:pt idx="9935">
                  <c:v>4.6780654015697585E-7</c:v>
                </c:pt>
                <c:pt idx="9936">
                  <c:v>4.6779330986630853E-7</c:v>
                </c:pt>
                <c:pt idx="9937">
                  <c:v>4.6778008013689275E-7</c:v>
                </c:pt>
                <c:pt idx="9938">
                  <c:v>4.6776685096869686E-7</c:v>
                </c:pt>
                <c:pt idx="9939">
                  <c:v>4.6775362236168921E-7</c:v>
                </c:pt>
                <c:pt idx="9940">
                  <c:v>4.6774039431583781E-7</c:v>
                </c:pt>
                <c:pt idx="9941">
                  <c:v>4.6772716683111107E-7</c:v>
                </c:pt>
                <c:pt idx="9942">
                  <c:v>4.6771393990747726E-7</c:v>
                </c:pt>
                <c:pt idx="9943">
                  <c:v>4.6770071354490474E-7</c:v>
                </c:pt>
                <c:pt idx="9944">
                  <c:v>4.6768748774336153E-7</c:v>
                </c:pt>
                <c:pt idx="9945">
                  <c:v>4.6767426250281608E-7</c:v>
                </c:pt>
                <c:pt idx="9946">
                  <c:v>4.6766103782323651E-7</c:v>
                </c:pt>
                <c:pt idx="9947">
                  <c:v>4.6764781370459117E-7</c:v>
                </c:pt>
                <c:pt idx="9948">
                  <c:v>4.6763459014684855E-7</c:v>
                </c:pt>
                <c:pt idx="9949">
                  <c:v>4.6762136714997664E-7</c:v>
                </c:pt>
                <c:pt idx="9950">
                  <c:v>4.6760814471394383E-7</c:v>
                </c:pt>
                <c:pt idx="9951">
                  <c:v>4.6759492283871856E-7</c:v>
                </c:pt>
                <c:pt idx="9952">
                  <c:v>4.675817015242687E-7</c:v>
                </c:pt>
                <c:pt idx="9953">
                  <c:v>4.6756848077056301E-7</c:v>
                </c:pt>
                <c:pt idx="9954">
                  <c:v>4.6755526057756953E-7</c:v>
                </c:pt>
                <c:pt idx="9955">
                  <c:v>4.6754204094525648E-7</c:v>
                </c:pt>
                <c:pt idx="9956">
                  <c:v>4.6752882187359221E-7</c:v>
                </c:pt>
                <c:pt idx="9957">
                  <c:v>4.6751560336254533E-7</c:v>
                </c:pt>
                <c:pt idx="9958">
                  <c:v>4.6750238541208369E-7</c:v>
                </c:pt>
                <c:pt idx="9959">
                  <c:v>4.6748916802217565E-7</c:v>
                </c:pt>
                <c:pt idx="9960">
                  <c:v>4.6747595119278997E-7</c:v>
                </c:pt>
                <c:pt idx="9961">
                  <c:v>4.6746273492389441E-7</c:v>
                </c:pt>
                <c:pt idx="9962">
                  <c:v>4.6744951921545746E-7</c:v>
                </c:pt>
                <c:pt idx="9963">
                  <c:v>4.6743630406744769E-7</c:v>
                </c:pt>
                <c:pt idx="9964">
                  <c:v>4.6742308947983323E-7</c:v>
                </c:pt>
                <c:pt idx="9965">
                  <c:v>4.674098754525822E-7</c:v>
                </c:pt>
                <c:pt idx="9966">
                  <c:v>4.673966619856631E-7</c:v>
                </c:pt>
                <c:pt idx="9967">
                  <c:v>4.6738344907904423E-7</c:v>
                </c:pt>
                <c:pt idx="9968">
                  <c:v>4.6737023673269387E-7</c:v>
                </c:pt>
                <c:pt idx="9969">
                  <c:v>4.6735702494658047E-7</c:v>
                </c:pt>
                <c:pt idx="9970">
                  <c:v>4.6734381372067216E-7</c:v>
                </c:pt>
                <c:pt idx="9971">
                  <c:v>4.673306030549374E-7</c:v>
                </c:pt>
                <c:pt idx="9972">
                  <c:v>4.6731739294934462E-7</c:v>
                </c:pt>
                <c:pt idx="9973">
                  <c:v>4.6730418340386196E-7</c:v>
                </c:pt>
                <c:pt idx="9974">
                  <c:v>4.6729097441845787E-7</c:v>
                </c:pt>
                <c:pt idx="9975">
                  <c:v>4.6727776599310074E-7</c:v>
                </c:pt>
                <c:pt idx="9976">
                  <c:v>4.672645581277586E-7</c:v>
                </c:pt>
                <c:pt idx="9977">
                  <c:v>4.672513508224001E-7</c:v>
                </c:pt>
                <c:pt idx="9978">
                  <c:v>4.6723814407699359E-7</c:v>
                </c:pt>
                <c:pt idx="9979">
                  <c:v>4.6722493789150714E-7</c:v>
                </c:pt>
                <c:pt idx="9980">
                  <c:v>4.6721173226590931E-7</c:v>
                </c:pt>
                <c:pt idx="9981">
                  <c:v>4.6719852720016855E-7</c:v>
                </c:pt>
                <c:pt idx="9982">
                  <c:v>4.6718532269425299E-7</c:v>
                </c:pt>
                <c:pt idx="9983">
                  <c:v>4.6717211874813108E-7</c:v>
                </c:pt>
                <c:pt idx="9984">
                  <c:v>4.6715891536177126E-7</c:v>
                </c:pt>
                <c:pt idx="9985">
                  <c:v>4.6714571253514187E-7</c:v>
                </c:pt>
                <c:pt idx="9986">
                  <c:v>4.67132510268211E-7</c:v>
                </c:pt>
                <c:pt idx="9987">
                  <c:v>4.6711930856094735E-7</c:v>
                </c:pt>
                <c:pt idx="9988">
                  <c:v>4.6710610741331912E-7</c:v>
                </c:pt>
                <c:pt idx="9989">
                  <c:v>4.6709290682529463E-7</c:v>
                </c:pt>
                <c:pt idx="9990">
                  <c:v>4.6707970679684256E-7</c:v>
                </c:pt>
                <c:pt idx="9991">
                  <c:v>4.6706650732793092E-7</c:v>
                </c:pt>
                <c:pt idx="9992">
                  <c:v>4.6705330841852816E-7</c:v>
                </c:pt>
                <c:pt idx="9993">
                  <c:v>4.6704011006860295E-7</c:v>
                </c:pt>
                <c:pt idx="9994">
                  <c:v>4.6702691227812326E-7</c:v>
                </c:pt>
                <c:pt idx="9995">
                  <c:v>4.6701371504705784E-7</c:v>
                </c:pt>
                <c:pt idx="9996">
                  <c:v>4.6700051837537484E-7</c:v>
                </c:pt>
                <c:pt idx="9997">
                  <c:v>4.6698732226304254E-7</c:v>
                </c:pt>
                <c:pt idx="9998">
                  <c:v>4.6697412671002954E-7</c:v>
                </c:pt>
                <c:pt idx="9999">
                  <c:v>4.6696093171630435E-7</c:v>
                </c:pt>
                <c:pt idx="10000">
                  <c:v>4.66947737281835E-7</c:v>
                </c:pt>
                <c:pt idx="10001">
                  <c:v>4.6693454340659014E-7</c:v>
                </c:pt>
                <c:pt idx="10002">
                  <c:v>4.6692135009053822E-7</c:v>
                </c:pt>
                <c:pt idx="10003">
                  <c:v>4.6690815733364736E-7</c:v>
                </c:pt>
                <c:pt idx="10004">
                  <c:v>4.6689496513588614E-7</c:v>
                </c:pt>
                <c:pt idx="10005">
                  <c:v>4.6688177349722315E-7</c:v>
                </c:pt>
                <c:pt idx="10006">
                  <c:v>4.6686858241762657E-7</c:v>
                </c:pt>
                <c:pt idx="10007">
                  <c:v>4.6685539189706474E-7</c:v>
                </c:pt>
                <c:pt idx="10008">
                  <c:v>4.6684220193550634E-7</c:v>
                </c:pt>
                <c:pt idx="10009">
                  <c:v>4.6682901253291938E-7</c:v>
                </c:pt>
                <c:pt idx="10010">
                  <c:v>4.6681582368927262E-7</c:v>
                </c:pt>
                <c:pt idx="10011">
                  <c:v>4.6680263540453447E-7</c:v>
                </c:pt>
                <c:pt idx="10012">
                  <c:v>4.667894476786731E-7</c:v>
                </c:pt>
                <c:pt idx="10013">
                  <c:v>4.6677626051165707E-7</c:v>
                </c:pt>
                <c:pt idx="10014">
                  <c:v>4.6676307390345499E-7</c:v>
                </c:pt>
                <c:pt idx="10015">
                  <c:v>4.6674988785403493E-7</c:v>
                </c:pt>
                <c:pt idx="10016">
                  <c:v>4.6673670236336566E-7</c:v>
                </c:pt>
                <c:pt idx="10017">
                  <c:v>4.6672351743141552E-7</c:v>
                </c:pt>
                <c:pt idx="10018">
                  <c:v>4.6671033305815269E-7</c:v>
                </c:pt>
                <c:pt idx="10019">
                  <c:v>4.6669714924354579E-7</c:v>
                </c:pt>
                <c:pt idx="10020">
                  <c:v>4.6668396598756342E-7</c:v>
                </c:pt>
                <c:pt idx="10021">
                  <c:v>4.6667078329017376E-7</c:v>
                </c:pt>
                <c:pt idx="10022">
                  <c:v>4.6665760115134536E-7</c:v>
                </c:pt>
                <c:pt idx="10023">
                  <c:v>4.6664441957104679E-7</c:v>
                </c:pt>
                <c:pt idx="10024">
                  <c:v>4.6663123854924621E-7</c:v>
                </c:pt>
                <c:pt idx="10025">
                  <c:v>4.6661805808591225E-7</c:v>
                </c:pt>
                <c:pt idx="10026">
                  <c:v>4.6660487818101345E-7</c:v>
                </c:pt>
                <c:pt idx="10027">
                  <c:v>4.6659169883451826E-7</c:v>
                </c:pt>
                <c:pt idx="10028">
                  <c:v>4.6657852004639482E-7</c:v>
                </c:pt>
                <c:pt idx="10029">
                  <c:v>4.6656534181661193E-7</c:v>
                </c:pt>
                <c:pt idx="10030">
                  <c:v>4.6655216414513769E-7</c:v>
                </c:pt>
                <c:pt idx="10031">
                  <c:v>4.6653898703194095E-7</c:v>
                </c:pt>
                <c:pt idx="10032">
                  <c:v>4.6652581047699012E-7</c:v>
                </c:pt>
                <c:pt idx="10033">
                  <c:v>4.6651263448025337E-7</c:v>
                </c:pt>
                <c:pt idx="10034">
                  <c:v>4.6649945904169948E-7</c:v>
                </c:pt>
                <c:pt idx="10035">
                  <c:v>4.6648628416129684E-7</c:v>
                </c:pt>
                <c:pt idx="10036">
                  <c:v>4.6647310983901379E-7</c:v>
                </c:pt>
                <c:pt idx="10037">
                  <c:v>4.664599360748191E-7</c:v>
                </c:pt>
                <c:pt idx="10038">
                  <c:v>4.6644676286868078E-7</c:v>
                </c:pt>
                <c:pt idx="10039">
                  <c:v>4.6643359022056783E-7</c:v>
                </c:pt>
                <c:pt idx="10040">
                  <c:v>4.6642041813044831E-7</c:v>
                </c:pt>
                <c:pt idx="10041">
                  <c:v>4.66407246598291E-7</c:v>
                </c:pt>
                <c:pt idx="10042">
                  <c:v>4.6639407562406417E-7</c:v>
                </c:pt>
                <c:pt idx="10043">
                  <c:v>4.6638090520773644E-7</c:v>
                </c:pt>
                <c:pt idx="10044">
                  <c:v>4.6636773534927637E-7</c:v>
                </c:pt>
                <c:pt idx="10045">
                  <c:v>4.6635456604865223E-7</c:v>
                </c:pt>
                <c:pt idx="10046">
                  <c:v>4.6634139730583265E-7</c:v>
                </c:pt>
                <c:pt idx="10047">
                  <c:v>4.6632822912078616E-7</c:v>
                </c:pt>
                <c:pt idx="10048">
                  <c:v>4.6631506149348133E-7</c:v>
                </c:pt>
                <c:pt idx="10049">
                  <c:v>4.6630189442388639E-7</c:v>
                </c:pt>
                <c:pt idx="10050">
                  <c:v>4.6628872791197011E-7</c:v>
                </c:pt>
                <c:pt idx="10051">
                  <c:v>4.6627556195770077E-7</c:v>
                </c:pt>
                <c:pt idx="10052">
                  <c:v>4.662623965610471E-7</c:v>
                </c:pt>
                <c:pt idx="10053">
                  <c:v>4.6624923172197758E-7</c:v>
                </c:pt>
                <c:pt idx="10054">
                  <c:v>4.6623606744046047E-7</c:v>
                </c:pt>
                <c:pt idx="10055">
                  <c:v>4.6622290371646451E-7</c:v>
                </c:pt>
                <c:pt idx="10056">
                  <c:v>4.6620974054995838E-7</c:v>
                </c:pt>
                <c:pt idx="10057">
                  <c:v>4.6619657794091019E-7</c:v>
                </c:pt>
                <c:pt idx="10058">
                  <c:v>4.6618341588928884E-7</c:v>
                </c:pt>
                <c:pt idx="10059">
                  <c:v>4.6617025439506259E-7</c:v>
                </c:pt>
                <c:pt idx="10060">
                  <c:v>4.6615709345820028E-7</c:v>
                </c:pt>
                <c:pt idx="10061">
                  <c:v>4.6614393307866998E-7</c:v>
                </c:pt>
                <c:pt idx="10062">
                  <c:v>4.6613077325644061E-7</c:v>
                </c:pt>
                <c:pt idx="10063">
                  <c:v>4.661176139914804E-7</c:v>
                </c:pt>
                <c:pt idx="10064">
                  <c:v>4.6610445528375809E-7</c:v>
                </c:pt>
                <c:pt idx="10065">
                  <c:v>4.6609129713324226E-7</c:v>
                </c:pt>
                <c:pt idx="10066">
                  <c:v>4.6607813953990137E-7</c:v>
                </c:pt>
                <c:pt idx="10067">
                  <c:v>4.6606498250370386E-7</c:v>
                </c:pt>
                <c:pt idx="10068">
                  <c:v>4.6605182602461851E-7</c:v>
                </c:pt>
                <c:pt idx="10069">
                  <c:v>4.6603867010261386E-7</c:v>
                </c:pt>
                <c:pt idx="10070">
                  <c:v>4.660255147376581E-7</c:v>
                </c:pt>
                <c:pt idx="10071">
                  <c:v>4.6601235992972005E-7</c:v>
                </c:pt>
                <c:pt idx="10072">
                  <c:v>4.6599920567876826E-7</c:v>
                </c:pt>
                <c:pt idx="10073">
                  <c:v>4.6598605198477123E-7</c:v>
                </c:pt>
                <c:pt idx="10074">
                  <c:v>4.6597289884769762E-7</c:v>
                </c:pt>
                <c:pt idx="10075">
                  <c:v>4.6595974626751577E-7</c:v>
                </c:pt>
                <c:pt idx="10076">
                  <c:v>4.6594659424419446E-7</c:v>
                </c:pt>
                <c:pt idx="10077">
                  <c:v>4.6593344277770217E-7</c:v>
                </c:pt>
                <c:pt idx="10078">
                  <c:v>4.6592029186800747E-7</c:v>
                </c:pt>
                <c:pt idx="10079">
                  <c:v>4.6590714151507912E-7</c:v>
                </c:pt>
                <c:pt idx="10080">
                  <c:v>4.658939917188853E-7</c:v>
                </c:pt>
                <c:pt idx="10081">
                  <c:v>4.6588084247939494E-7</c:v>
                </c:pt>
                <c:pt idx="10082">
                  <c:v>4.6586769379657628E-7</c:v>
                </c:pt>
                <c:pt idx="10083">
                  <c:v>4.6585454567039834E-7</c:v>
                </c:pt>
                <c:pt idx="10084">
                  <c:v>4.6584139810082925E-7</c:v>
                </c:pt>
                <c:pt idx="10085">
                  <c:v>4.6582825108783778E-7</c:v>
                </c:pt>
                <c:pt idx="10086">
                  <c:v>4.6581510463139265E-7</c:v>
                </c:pt>
                <c:pt idx="10087">
                  <c:v>4.6580195873146214E-7</c:v>
                </c:pt>
                <c:pt idx="10088">
                  <c:v>4.6578881338801513E-7</c:v>
                </c:pt>
                <c:pt idx="10089">
                  <c:v>4.6577566860102026E-7</c:v>
                </c:pt>
                <c:pt idx="10090">
                  <c:v>4.6576252437044574E-7</c:v>
                </c:pt>
                <c:pt idx="10091">
                  <c:v>4.6574938069626058E-7</c:v>
                </c:pt>
                <c:pt idx="10092">
                  <c:v>4.6573623757843313E-7</c:v>
                </c:pt>
                <c:pt idx="10093">
                  <c:v>4.65723095016932E-7</c:v>
                </c:pt>
                <c:pt idx="10094">
                  <c:v>4.6570995301172579E-7</c:v>
                </c:pt>
                <c:pt idx="10095">
                  <c:v>4.6569681156278332E-7</c:v>
                </c:pt>
                <c:pt idx="10096">
                  <c:v>4.6568367067007283E-7</c:v>
                </c:pt>
                <c:pt idx="10097">
                  <c:v>4.6567053033356319E-7</c:v>
                </c:pt>
                <c:pt idx="10098">
                  <c:v>4.6565739055322317E-7</c:v>
                </c:pt>
                <c:pt idx="10099">
                  <c:v>4.6564425132902094E-7</c:v>
                </c:pt>
                <c:pt idx="10100">
                  <c:v>4.6563111266092555E-7</c:v>
                </c:pt>
                <c:pt idx="10101">
                  <c:v>4.6561797454890516E-7</c:v>
                </c:pt>
                <c:pt idx="10102">
                  <c:v>4.6560483699292887E-7</c:v>
                </c:pt>
                <c:pt idx="10103">
                  <c:v>4.6559169999296492E-7</c:v>
                </c:pt>
                <c:pt idx="10104">
                  <c:v>4.6557856354898227E-7</c:v>
                </c:pt>
                <c:pt idx="10105">
                  <c:v>4.6556542766094927E-7</c:v>
                </c:pt>
                <c:pt idx="10106">
                  <c:v>4.6555229232883453E-7</c:v>
                </c:pt>
                <c:pt idx="10107">
                  <c:v>4.6553915755260698E-7</c:v>
                </c:pt>
                <c:pt idx="10108">
                  <c:v>4.65526023332235E-7</c:v>
                </c:pt>
                <c:pt idx="10109">
                  <c:v>4.6551288966768726E-7</c:v>
                </c:pt>
                <c:pt idx="10110">
                  <c:v>4.6549975655893258E-7</c:v>
                </c:pt>
                <c:pt idx="10111">
                  <c:v>4.6548662400593919E-7</c:v>
                </c:pt>
                <c:pt idx="10112">
                  <c:v>4.6547349200867633E-7</c:v>
                </c:pt>
                <c:pt idx="10113">
                  <c:v>4.6546036056711219E-7</c:v>
                </c:pt>
                <c:pt idx="10114">
                  <c:v>4.6544722968121554E-7</c:v>
                </c:pt>
                <c:pt idx="10115">
                  <c:v>4.6543409935095487E-7</c:v>
                </c:pt>
                <c:pt idx="10116">
                  <c:v>4.6542096957629921E-7</c:v>
                </c:pt>
                <c:pt idx="10117">
                  <c:v>4.6540784035721686E-7</c:v>
                </c:pt>
                <c:pt idx="10118">
                  <c:v>4.6539471169367658E-7</c:v>
                </c:pt>
                <c:pt idx="10119">
                  <c:v>4.6538158358564724E-7</c:v>
                </c:pt>
                <c:pt idx="10120">
                  <c:v>4.6536845603309718E-7</c:v>
                </c:pt>
                <c:pt idx="10121">
                  <c:v>4.6535532903599533E-7</c:v>
                </c:pt>
                <c:pt idx="10122">
                  <c:v>4.6534220259431008E-7</c:v>
                </c:pt>
                <c:pt idx="10123">
                  <c:v>4.6532907670801042E-7</c:v>
                </c:pt>
                <c:pt idx="10124">
                  <c:v>4.6531595137706462E-7</c:v>
                </c:pt>
                <c:pt idx="10125">
                  <c:v>4.6530282660144178E-7</c:v>
                </c:pt>
                <c:pt idx="10126">
                  <c:v>4.6528970238111018E-7</c:v>
                </c:pt>
                <c:pt idx="10127">
                  <c:v>4.6527657871603874E-7</c:v>
                </c:pt>
                <c:pt idx="10128">
                  <c:v>4.6526345560619619E-7</c:v>
                </c:pt>
                <c:pt idx="10129">
                  <c:v>4.6525033305155096E-7</c:v>
                </c:pt>
                <c:pt idx="10130">
                  <c:v>4.6523721105207188E-7</c:v>
                </c:pt>
                <c:pt idx="10131">
                  <c:v>4.6522408960772771E-7</c:v>
                </c:pt>
                <c:pt idx="10132">
                  <c:v>4.65210968718487E-7</c:v>
                </c:pt>
                <c:pt idx="10133">
                  <c:v>4.6519784838431858E-7</c:v>
                </c:pt>
                <c:pt idx="10134">
                  <c:v>4.651847286051911E-7</c:v>
                </c:pt>
                <c:pt idx="10135">
                  <c:v>4.6517160938107307E-7</c:v>
                </c:pt>
                <c:pt idx="10136">
                  <c:v>4.6515849071193341E-7</c:v>
                </c:pt>
                <c:pt idx="10137">
                  <c:v>4.6514537259774056E-7</c:v>
                </c:pt>
                <c:pt idx="10138">
                  <c:v>4.6513225503846351E-7</c:v>
                </c:pt>
                <c:pt idx="10139">
                  <c:v>4.6511913803407092E-7</c:v>
                </c:pt>
                <c:pt idx="10140">
                  <c:v>4.6510602158453122E-7</c:v>
                </c:pt>
                <c:pt idx="10141">
                  <c:v>4.6509290568981336E-7</c:v>
                </c:pt>
                <c:pt idx="10142">
                  <c:v>4.6507979034988619E-7</c:v>
                </c:pt>
                <c:pt idx="10143">
                  <c:v>4.6506667556471811E-7</c:v>
                </c:pt>
                <c:pt idx="10144">
                  <c:v>4.65053561334278E-7</c:v>
                </c:pt>
                <c:pt idx="10145">
                  <c:v>4.6504044765853457E-7</c:v>
                </c:pt>
                <c:pt idx="10146">
                  <c:v>4.6502733453745632E-7</c:v>
                </c:pt>
                <c:pt idx="10147">
                  <c:v>4.6501422197101217E-7</c:v>
                </c:pt>
                <c:pt idx="10148">
                  <c:v>4.65001109959171E-7</c:v>
                </c:pt>
                <c:pt idx="10149">
                  <c:v>4.6498799850190119E-7</c:v>
                </c:pt>
                <c:pt idx="10150">
                  <c:v>4.6497488759917163E-7</c:v>
                </c:pt>
                <c:pt idx="10151">
                  <c:v>4.6496177725095118E-7</c:v>
                </c:pt>
                <c:pt idx="10152">
                  <c:v>4.6494866745720824E-7</c:v>
                </c:pt>
                <c:pt idx="10153">
                  <c:v>4.6493555821791189E-7</c:v>
                </c:pt>
                <c:pt idx="10154">
                  <c:v>4.6492244953303074E-7</c:v>
                </c:pt>
                <c:pt idx="10155">
                  <c:v>4.6490934140253355E-7</c:v>
                </c:pt>
                <c:pt idx="10156">
                  <c:v>4.6489623382638894E-7</c:v>
                </c:pt>
                <c:pt idx="10157">
                  <c:v>4.6488312680456571E-7</c:v>
                </c:pt>
                <c:pt idx="10158">
                  <c:v>4.6487002033703264E-7</c:v>
                </c:pt>
                <c:pt idx="10159">
                  <c:v>4.6485691442375838E-7</c:v>
                </c:pt>
                <c:pt idx="10160">
                  <c:v>4.6484380906471186E-7</c:v>
                </c:pt>
                <c:pt idx="10161">
                  <c:v>4.6483070425986163E-7</c:v>
                </c:pt>
                <c:pt idx="10162">
                  <c:v>4.6481760000917657E-7</c:v>
                </c:pt>
                <c:pt idx="10163">
                  <c:v>4.6480449631262555E-7</c:v>
                </c:pt>
                <c:pt idx="10164">
                  <c:v>4.6479139317017701E-7</c:v>
                </c:pt>
                <c:pt idx="10165">
                  <c:v>4.6477829058179993E-7</c:v>
                </c:pt>
                <c:pt idx="10166">
                  <c:v>4.6476518854746319E-7</c:v>
                </c:pt>
                <c:pt idx="10167">
                  <c:v>4.6475208706713512E-7</c:v>
                </c:pt>
                <c:pt idx="10168">
                  <c:v>4.6473898614078481E-7</c:v>
                </c:pt>
                <c:pt idx="10169">
                  <c:v>4.6472588576838108E-7</c:v>
                </c:pt>
                <c:pt idx="10170">
                  <c:v>4.6471278594989242E-7</c:v>
                </c:pt>
                <c:pt idx="10171">
                  <c:v>4.6469968668528782E-7</c:v>
                </c:pt>
                <c:pt idx="10172">
                  <c:v>4.6468658797453615E-7</c:v>
                </c:pt>
                <c:pt idx="10173">
                  <c:v>4.6467348981760591E-7</c:v>
                </c:pt>
                <c:pt idx="10174">
                  <c:v>4.6466039221446601E-7</c:v>
                </c:pt>
                <c:pt idx="10175">
                  <c:v>4.6464729516508545E-7</c:v>
                </c:pt>
                <c:pt idx="10176">
                  <c:v>4.6463419866943262E-7</c:v>
                </c:pt>
                <c:pt idx="10177">
                  <c:v>4.6462110272747654E-7</c:v>
                </c:pt>
                <c:pt idx="10178">
                  <c:v>4.6460800733918593E-7</c:v>
                </c:pt>
                <c:pt idx="10179">
                  <c:v>4.6459491250452955E-7</c:v>
                </c:pt>
                <c:pt idx="10180">
                  <c:v>4.6458181822347617E-7</c:v>
                </c:pt>
                <c:pt idx="10181">
                  <c:v>4.6456872449599482E-7</c:v>
                </c:pt>
                <c:pt idx="10182">
                  <c:v>4.6455563132205406E-7</c:v>
                </c:pt>
                <c:pt idx="10183">
                  <c:v>4.6454253870162259E-7</c:v>
                </c:pt>
                <c:pt idx="10184">
                  <c:v>4.6452944663466966E-7</c:v>
                </c:pt>
                <c:pt idx="10185">
                  <c:v>4.6451635512116361E-7</c:v>
                </c:pt>
                <c:pt idx="10186">
                  <c:v>4.6450326416107358E-7</c:v>
                </c:pt>
                <c:pt idx="10187">
                  <c:v>4.6449017375436817E-7</c:v>
                </c:pt>
                <c:pt idx="10188">
                  <c:v>4.6447708390101615E-7</c:v>
                </c:pt>
                <c:pt idx="10189">
                  <c:v>4.6446399460098639E-7</c:v>
                </c:pt>
                <c:pt idx="10190">
                  <c:v>4.6445090585424798E-7</c:v>
                </c:pt>
                <c:pt idx="10191">
                  <c:v>4.644378176607692E-7</c:v>
                </c:pt>
                <c:pt idx="10192">
                  <c:v>4.644247300205193E-7</c:v>
                </c:pt>
                <c:pt idx="10193">
                  <c:v>4.6441164293346704E-7</c:v>
                </c:pt>
                <c:pt idx="10194">
                  <c:v>4.6439855639958102E-7</c:v>
                </c:pt>
                <c:pt idx="10195">
                  <c:v>4.6438547041883034E-7</c:v>
                </c:pt>
                <c:pt idx="10196">
                  <c:v>4.6437238499118375E-7</c:v>
                </c:pt>
                <c:pt idx="10197">
                  <c:v>4.6435930011660998E-7</c:v>
                </c:pt>
                <c:pt idx="10198">
                  <c:v>4.6434621579507783E-7</c:v>
                </c:pt>
                <c:pt idx="10199">
                  <c:v>4.6433313202655634E-7</c:v>
                </c:pt>
                <c:pt idx="10200">
                  <c:v>4.6432004881101412E-7</c:v>
                </c:pt>
                <c:pt idx="10201">
                  <c:v>4.6430696614842004E-7</c:v>
                </c:pt>
                <c:pt idx="10202">
                  <c:v>4.6429388403874333E-7</c:v>
                </c:pt>
                <c:pt idx="10203">
                  <c:v>4.6428080248195224E-7</c:v>
                </c:pt>
                <c:pt idx="10204">
                  <c:v>4.642677214780159E-7</c:v>
                </c:pt>
                <c:pt idx="10205">
                  <c:v>4.6425464102690329E-7</c:v>
                </c:pt>
                <c:pt idx="10206">
                  <c:v>4.6424156112858297E-7</c:v>
                </c:pt>
                <c:pt idx="10207">
                  <c:v>4.6422848178302406E-7</c:v>
                </c:pt>
                <c:pt idx="10208">
                  <c:v>4.6421540299019539E-7</c:v>
                </c:pt>
                <c:pt idx="10209">
                  <c:v>4.6420232475006552E-7</c:v>
                </c:pt>
                <c:pt idx="10210">
                  <c:v>4.6418924706260357E-7</c:v>
                </c:pt>
                <c:pt idx="10211">
                  <c:v>4.6417616992777842E-7</c:v>
                </c:pt>
                <c:pt idx="10212">
                  <c:v>4.6416309334555873E-7</c:v>
                </c:pt>
                <c:pt idx="10213">
                  <c:v>4.6415001731591348E-7</c:v>
                </c:pt>
                <c:pt idx="10214">
                  <c:v>4.6413694183881174E-7</c:v>
                </c:pt>
                <c:pt idx="10215">
                  <c:v>4.6412386691422193E-7</c:v>
                </c:pt>
                <c:pt idx="10216">
                  <c:v>4.6411079254211327E-7</c:v>
                </c:pt>
                <c:pt idx="10217">
                  <c:v>4.6409771872245458E-7</c:v>
                </c:pt>
                <c:pt idx="10218">
                  <c:v>4.6408464545521485E-7</c:v>
                </c:pt>
                <c:pt idx="10219">
                  <c:v>4.6407157274036253E-7</c:v>
                </c:pt>
                <c:pt idx="10220">
                  <c:v>4.6405850057786695E-7</c:v>
                </c:pt>
                <c:pt idx="10221">
                  <c:v>4.6404542896769672E-7</c:v>
                </c:pt>
                <c:pt idx="10222">
                  <c:v>4.6403235790982078E-7</c:v>
                </c:pt>
                <c:pt idx="10223">
                  <c:v>4.6401928740420825E-7</c:v>
                </c:pt>
                <c:pt idx="10224">
                  <c:v>4.6400621745082759E-7</c:v>
                </c:pt>
                <c:pt idx="10225">
                  <c:v>4.6399314804964804E-7</c:v>
                </c:pt>
                <c:pt idx="10226">
                  <c:v>4.6398007920063841E-7</c:v>
                </c:pt>
                <c:pt idx="10227">
                  <c:v>4.6396701090376748E-7</c:v>
                </c:pt>
                <c:pt idx="10228">
                  <c:v>4.6395394315900442E-7</c:v>
                </c:pt>
                <c:pt idx="10229">
                  <c:v>4.639408759663178E-7</c:v>
                </c:pt>
                <c:pt idx="10230">
                  <c:v>4.6392780932567664E-7</c:v>
                </c:pt>
                <c:pt idx="10231">
                  <c:v>4.6391474323704988E-7</c:v>
                </c:pt>
                <c:pt idx="10232">
                  <c:v>4.6390167770040658E-7</c:v>
                </c:pt>
                <c:pt idx="10233">
                  <c:v>4.6388861271571526E-7</c:v>
                </c:pt>
                <c:pt idx="10234">
                  <c:v>4.6387554828294505E-7</c:v>
                </c:pt>
                <c:pt idx="10235">
                  <c:v>4.6386248440206514E-7</c:v>
                </c:pt>
                <c:pt idx="10236">
                  <c:v>4.6384942107304386E-7</c:v>
                </c:pt>
                <c:pt idx="10237">
                  <c:v>4.6383635829585064E-7</c:v>
                </c:pt>
                <c:pt idx="10238">
                  <c:v>4.6382329607045411E-7</c:v>
                </c:pt>
                <c:pt idx="10239">
                  <c:v>4.6381023439682342E-7</c:v>
                </c:pt>
                <c:pt idx="10240">
                  <c:v>4.6379717327492723E-7</c:v>
                </c:pt>
                <c:pt idx="10241">
                  <c:v>4.6378411270473478E-7</c:v>
                </c:pt>
                <c:pt idx="10242">
                  <c:v>4.6377105268621456E-7</c:v>
                </c:pt>
                <c:pt idx="10243">
                  <c:v>4.6375799321933578E-7</c:v>
                </c:pt>
                <c:pt idx="10244">
                  <c:v>4.6374493430406752E-7</c:v>
                </c:pt>
                <c:pt idx="10245">
                  <c:v>4.6373187594037837E-7</c:v>
                </c:pt>
                <c:pt idx="10246">
                  <c:v>4.6371881812823748E-7</c:v>
                </c:pt>
                <c:pt idx="10247">
                  <c:v>4.6370576086761388E-7</c:v>
                </c:pt>
                <c:pt idx="10248">
                  <c:v>4.6369270415847617E-7</c:v>
                </c:pt>
                <c:pt idx="10249">
                  <c:v>4.636796480007937E-7</c:v>
                </c:pt>
                <c:pt idx="10250">
                  <c:v>4.6366659239453524E-7</c:v>
                </c:pt>
                <c:pt idx="10251">
                  <c:v>4.6365353733966955E-7</c:v>
                </c:pt>
                <c:pt idx="10252">
                  <c:v>4.6364048283616572E-7</c:v>
                </c:pt>
                <c:pt idx="10253">
                  <c:v>4.6362742888399288E-7</c:v>
                </c:pt>
                <c:pt idx="10254">
                  <c:v>4.6361437548311974E-7</c:v>
                </c:pt>
                <c:pt idx="10255">
                  <c:v>4.6360132263351524E-7</c:v>
                </c:pt>
                <c:pt idx="10256">
                  <c:v>4.6358827033514871E-7</c:v>
                </c:pt>
                <c:pt idx="10257">
                  <c:v>4.6357521858798866E-7</c:v>
                </c:pt>
                <c:pt idx="10258">
                  <c:v>4.6356216739200428E-7</c:v>
                </c:pt>
                <c:pt idx="10259">
                  <c:v>4.635491167471646E-7</c:v>
                </c:pt>
                <c:pt idx="10260">
                  <c:v>4.6353606665343844E-7</c:v>
                </c:pt>
                <c:pt idx="10261">
                  <c:v>4.6352301711079482E-7</c:v>
                </c:pt>
                <c:pt idx="10262">
                  <c:v>4.6350996811920267E-7</c:v>
                </c:pt>
                <c:pt idx="10263">
                  <c:v>4.6349691967863103E-7</c:v>
                </c:pt>
                <c:pt idx="10264">
                  <c:v>4.6348387178904881E-7</c:v>
                </c:pt>
                <c:pt idx="10265">
                  <c:v>4.634708244504251E-7</c:v>
                </c:pt>
                <c:pt idx="10266">
                  <c:v>4.6345777766272877E-7</c:v>
                </c:pt>
                <c:pt idx="10267">
                  <c:v>4.6344473142592875E-7</c:v>
                </c:pt>
                <c:pt idx="10268">
                  <c:v>4.6343168573999428E-7</c:v>
                </c:pt>
                <c:pt idx="10269">
                  <c:v>4.6341864060489407E-7</c:v>
                </c:pt>
                <c:pt idx="10270">
                  <c:v>4.634055960205973E-7</c:v>
                </c:pt>
                <c:pt idx="10271">
                  <c:v>4.6339255198707297E-7</c:v>
                </c:pt>
                <c:pt idx="10272">
                  <c:v>4.6337950850428988E-7</c:v>
                </c:pt>
                <c:pt idx="10273">
                  <c:v>4.6336646557221701E-7</c:v>
                </c:pt>
                <c:pt idx="10274">
                  <c:v>4.6335342319082377E-7</c:v>
                </c:pt>
                <c:pt idx="10275">
                  <c:v>4.633403813600786E-7</c:v>
                </c:pt>
                <c:pt idx="10276">
                  <c:v>4.6332734007995085E-7</c:v>
                </c:pt>
                <c:pt idx="10277">
                  <c:v>4.6331429935040955E-7</c:v>
                </c:pt>
                <c:pt idx="10278">
                  <c:v>4.6330125917142352E-7</c:v>
                </c:pt>
                <c:pt idx="10279">
                  <c:v>4.6328821954296184E-7</c:v>
                </c:pt>
                <c:pt idx="10280">
                  <c:v>4.6327518046499365E-7</c:v>
                </c:pt>
                <c:pt idx="10281">
                  <c:v>4.6326214193748788E-7</c:v>
                </c:pt>
                <c:pt idx="10282">
                  <c:v>4.6324910396041344E-7</c:v>
                </c:pt>
                <c:pt idx="10283">
                  <c:v>4.6323606653373948E-7</c:v>
                </c:pt>
                <c:pt idx="10284">
                  <c:v>4.6322302965743486E-7</c:v>
                </c:pt>
                <c:pt idx="10285">
                  <c:v>4.6320999333146872E-7</c:v>
                </c:pt>
                <c:pt idx="10286">
                  <c:v>4.631969575558102E-7</c:v>
                </c:pt>
                <c:pt idx="10287">
                  <c:v>4.6318392233042812E-7</c:v>
                </c:pt>
                <c:pt idx="10288">
                  <c:v>4.6317088765529155E-7</c:v>
                </c:pt>
                <c:pt idx="10289">
                  <c:v>4.6315785353036965E-7</c:v>
                </c:pt>
                <c:pt idx="10290">
                  <c:v>4.6314481995563121E-7</c:v>
                </c:pt>
                <c:pt idx="10291">
                  <c:v>4.6313178693104566E-7</c:v>
                </c:pt>
                <c:pt idx="10292">
                  <c:v>4.6311875445658174E-7</c:v>
                </c:pt>
                <c:pt idx="10293">
                  <c:v>4.6310572253220839E-7</c:v>
                </c:pt>
                <c:pt idx="10294">
                  <c:v>4.6309269115789485E-7</c:v>
                </c:pt>
                <c:pt idx="10295">
                  <c:v>4.6307966033361025E-7</c:v>
                </c:pt>
                <c:pt idx="10296">
                  <c:v>4.6306663005932342E-7</c:v>
                </c:pt>
                <c:pt idx="10297">
                  <c:v>4.6305360033500337E-7</c:v>
                </c:pt>
                <c:pt idx="10298">
                  <c:v>4.6304057116061958E-7</c:v>
                </c:pt>
                <c:pt idx="10299">
                  <c:v>4.6302754253614058E-7</c:v>
                </c:pt>
                <c:pt idx="10300">
                  <c:v>4.6301451446153558E-7</c:v>
                </c:pt>
                <c:pt idx="10301">
                  <c:v>4.6300148693677391E-7</c:v>
                </c:pt>
                <c:pt idx="10302">
                  <c:v>4.629884599618244E-7</c:v>
                </c:pt>
                <c:pt idx="10303">
                  <c:v>4.6297543353665602E-7</c:v>
                </c:pt>
                <c:pt idx="10304">
                  <c:v>4.6296240766123813E-7</c:v>
                </c:pt>
                <c:pt idx="10305">
                  <c:v>4.6294938233553938E-7</c:v>
                </c:pt>
                <c:pt idx="10306">
                  <c:v>4.6293635755952917E-7</c:v>
                </c:pt>
                <c:pt idx="10307">
                  <c:v>4.6292333333317653E-7</c:v>
                </c:pt>
                <c:pt idx="10308">
                  <c:v>4.6291030965645034E-7</c:v>
                </c:pt>
                <c:pt idx="10309">
                  <c:v>4.6289728652931989E-7</c:v>
                </c:pt>
                <c:pt idx="10310">
                  <c:v>4.6288426395175431E-7</c:v>
                </c:pt>
                <c:pt idx="10311">
                  <c:v>4.6287124192372227E-7</c:v>
                </c:pt>
                <c:pt idx="10312">
                  <c:v>4.6285822044519332E-7</c:v>
                </c:pt>
                <c:pt idx="10313">
                  <c:v>4.6284519951613634E-7</c:v>
                </c:pt>
                <c:pt idx="10314">
                  <c:v>4.6283217913652036E-7</c:v>
                </c:pt>
                <c:pt idx="10315">
                  <c:v>4.6281915930631457E-7</c:v>
                </c:pt>
                <c:pt idx="10316">
                  <c:v>4.6280614002548804E-7</c:v>
                </c:pt>
                <c:pt idx="10317">
                  <c:v>4.6279312129400976E-7</c:v>
                </c:pt>
                <c:pt idx="10318">
                  <c:v>4.6278010311184887E-7</c:v>
                </c:pt>
                <c:pt idx="10319">
                  <c:v>4.6276708547897471E-7</c:v>
                </c:pt>
                <c:pt idx="10320">
                  <c:v>4.6275406839535593E-7</c:v>
                </c:pt>
                <c:pt idx="10321">
                  <c:v>4.6274105186096195E-7</c:v>
                </c:pt>
                <c:pt idx="10322">
                  <c:v>4.6272803587576196E-7</c:v>
                </c:pt>
                <c:pt idx="10323">
                  <c:v>4.6271502043972481E-7</c:v>
                </c:pt>
                <c:pt idx="10324">
                  <c:v>4.6270200555281965E-7</c:v>
                </c:pt>
                <c:pt idx="10325">
                  <c:v>4.6268899121501573E-7</c:v>
                </c:pt>
                <c:pt idx="10326">
                  <c:v>4.6267597742628185E-7</c:v>
                </c:pt>
                <c:pt idx="10327">
                  <c:v>4.6266296418658743E-7</c:v>
                </c:pt>
                <c:pt idx="10328">
                  <c:v>4.6264995149590164E-7</c:v>
                </c:pt>
                <c:pt idx="10329">
                  <c:v>4.6263693935419337E-7</c:v>
                </c:pt>
                <c:pt idx="10330">
                  <c:v>4.6262392776143175E-7</c:v>
                </c:pt>
                <c:pt idx="10331">
                  <c:v>4.6261091671758617E-7</c:v>
                </c:pt>
                <c:pt idx="10332">
                  <c:v>4.6259790622262541E-7</c:v>
                </c:pt>
                <c:pt idx="10333">
                  <c:v>4.6258489627651875E-7</c:v>
                </c:pt>
                <c:pt idx="10334">
                  <c:v>4.6257188687923534E-7</c:v>
                </c:pt>
                <c:pt idx="10335">
                  <c:v>4.6255887803074437E-7</c:v>
                </c:pt>
                <c:pt idx="10336">
                  <c:v>4.6254586973101492E-7</c:v>
                </c:pt>
                <c:pt idx="10337">
                  <c:v>4.625328619800159E-7</c:v>
                </c:pt>
                <c:pt idx="10338">
                  <c:v>4.6251985477771679E-7</c:v>
                </c:pt>
                <c:pt idx="10339">
                  <c:v>4.625068481240866E-7</c:v>
                </c:pt>
                <c:pt idx="10340">
                  <c:v>4.6249384201909437E-7</c:v>
                </c:pt>
                <c:pt idx="10341">
                  <c:v>4.6248083646270928E-7</c:v>
                </c:pt>
                <c:pt idx="10342">
                  <c:v>4.6246783145490064E-7</c:v>
                </c:pt>
                <c:pt idx="10343">
                  <c:v>4.6245482699563746E-7</c:v>
                </c:pt>
                <c:pt idx="10344">
                  <c:v>4.6244182308488901E-7</c:v>
                </c:pt>
                <c:pt idx="10345">
                  <c:v>4.6242881972262413E-7</c:v>
                </c:pt>
                <c:pt idx="10346">
                  <c:v>4.6241581690881246E-7</c:v>
                </c:pt>
                <c:pt idx="10347">
                  <c:v>4.6240281464342264E-7</c:v>
                </c:pt>
                <c:pt idx="10348">
                  <c:v>4.6238981292642429E-7</c:v>
                </c:pt>
                <c:pt idx="10349">
                  <c:v>4.6237681175778624E-7</c:v>
                </c:pt>
                <c:pt idx="10350">
                  <c:v>4.6236381113747766E-7</c:v>
                </c:pt>
                <c:pt idx="10351">
                  <c:v>4.6235081106546811E-7</c:v>
                </c:pt>
                <c:pt idx="10352">
                  <c:v>4.6233781154172622E-7</c:v>
                </c:pt>
                <c:pt idx="10353">
                  <c:v>4.6232481256622153E-7</c:v>
                </c:pt>
                <c:pt idx="10354">
                  <c:v>4.6231181413892318E-7</c:v>
                </c:pt>
                <c:pt idx="10355">
                  <c:v>4.6229881625980014E-7</c:v>
                </c:pt>
                <c:pt idx="10356">
                  <c:v>4.6228581892882183E-7</c:v>
                </c:pt>
                <c:pt idx="10357">
                  <c:v>4.6227282214595732E-7</c:v>
                </c:pt>
                <c:pt idx="10358">
                  <c:v>4.6225982591117569E-7</c:v>
                </c:pt>
                <c:pt idx="10359">
                  <c:v>4.6224683022444614E-7</c:v>
                </c:pt>
                <c:pt idx="10360">
                  <c:v>4.6223383508573818E-7</c:v>
                </c:pt>
                <c:pt idx="10361">
                  <c:v>4.622208404950205E-7</c:v>
                </c:pt>
                <c:pt idx="10362">
                  <c:v>4.6220784645226252E-7</c:v>
                </c:pt>
                <c:pt idx="10363">
                  <c:v>4.6219485295743364E-7</c:v>
                </c:pt>
                <c:pt idx="10364">
                  <c:v>4.6218186001050273E-7</c:v>
                </c:pt>
                <c:pt idx="10365">
                  <c:v>4.6216886761143924E-7</c:v>
                </c:pt>
                <c:pt idx="10366">
                  <c:v>4.621558757602122E-7</c:v>
                </c:pt>
                <c:pt idx="10367">
                  <c:v>4.6214288445679091E-7</c:v>
                </c:pt>
                <c:pt idx="10368">
                  <c:v>4.6212989370114434E-7</c:v>
                </c:pt>
                <c:pt idx="10369">
                  <c:v>4.6211690349324206E-7</c:v>
                </c:pt>
                <c:pt idx="10370">
                  <c:v>4.6210391383305303E-7</c:v>
                </c:pt>
                <c:pt idx="10371">
                  <c:v>4.6209092472054641E-7</c:v>
                </c:pt>
                <c:pt idx="10372">
                  <c:v>4.6207793615569169E-7</c:v>
                </c:pt>
                <c:pt idx="10373">
                  <c:v>4.6206494813845775E-7</c:v>
                </c:pt>
                <c:pt idx="10374">
                  <c:v>4.6205196066881399E-7</c:v>
                </c:pt>
                <c:pt idx="10375">
                  <c:v>4.620389737467298E-7</c:v>
                </c:pt>
                <c:pt idx="10376">
                  <c:v>4.6202598737217401E-7</c:v>
                </c:pt>
                <c:pt idx="10377">
                  <c:v>4.6201300154511623E-7</c:v>
                </c:pt>
                <c:pt idx="10378">
                  <c:v>4.6200001626552544E-7</c:v>
                </c:pt>
                <c:pt idx="10379">
                  <c:v>4.6198703153337082E-7</c:v>
                </c:pt>
                <c:pt idx="10380">
                  <c:v>4.6197404734862168E-7</c:v>
                </c:pt>
                <c:pt idx="10381">
                  <c:v>4.6196106371124741E-7</c:v>
                </c:pt>
                <c:pt idx="10382">
                  <c:v>4.6194808062121703E-7</c:v>
                </c:pt>
                <c:pt idx="10383">
                  <c:v>4.619350980784997E-7</c:v>
                </c:pt>
                <c:pt idx="10384">
                  <c:v>4.6192211608306508E-7</c:v>
                </c:pt>
                <c:pt idx="10385">
                  <c:v>4.6190913463488192E-7</c:v>
                </c:pt>
                <c:pt idx="10386">
                  <c:v>4.6189615373391979E-7</c:v>
                </c:pt>
                <c:pt idx="10387">
                  <c:v>4.6188317338014788E-7</c:v>
                </c:pt>
                <c:pt idx="10388">
                  <c:v>4.6187019357353533E-7</c:v>
                </c:pt>
                <c:pt idx="10389">
                  <c:v>4.6185721431405132E-7</c:v>
                </c:pt>
                <c:pt idx="10390">
                  <c:v>4.6184423560166542E-7</c:v>
                </c:pt>
                <c:pt idx="10391">
                  <c:v>4.6183125743634644E-7</c:v>
                </c:pt>
                <c:pt idx="10392">
                  <c:v>4.6181827981806394E-7</c:v>
                </c:pt>
                <c:pt idx="10393">
                  <c:v>4.6180530274678716E-7</c:v>
                </c:pt>
                <c:pt idx="10394">
                  <c:v>4.6179232622248525E-7</c:v>
                </c:pt>
                <c:pt idx="10395">
                  <c:v>4.6177935024512744E-7</c:v>
                </c:pt>
                <c:pt idx="10396">
                  <c:v>4.6176637481468329E-7</c:v>
                </c:pt>
                <c:pt idx="10397">
                  <c:v>4.6175339993112173E-7</c:v>
                </c:pt>
                <c:pt idx="10398">
                  <c:v>4.6174042559441226E-7</c:v>
                </c:pt>
                <c:pt idx="10399">
                  <c:v>4.6172745180452408E-7</c:v>
                </c:pt>
                <c:pt idx="10400">
                  <c:v>4.6171447856142621E-7</c:v>
                </c:pt>
                <c:pt idx="10401">
                  <c:v>4.6170150586508827E-7</c:v>
                </c:pt>
                <c:pt idx="10402">
                  <c:v>4.6168853371547944E-7</c:v>
                </c:pt>
                <c:pt idx="10403">
                  <c:v>4.6167556211256881E-7</c:v>
                </c:pt>
                <c:pt idx="10404">
                  <c:v>4.6166259105632583E-7</c:v>
                </c:pt>
                <c:pt idx="10405">
                  <c:v>4.6164962054671991E-7</c:v>
                </c:pt>
                <c:pt idx="10406">
                  <c:v>4.6163665058372012E-7</c:v>
                </c:pt>
                <c:pt idx="10407">
                  <c:v>4.6162368116729577E-7</c:v>
                </c:pt>
                <c:pt idx="10408">
                  <c:v>4.6161071229741625E-7</c:v>
                </c:pt>
                <c:pt idx="10409">
                  <c:v>4.6159774397405091E-7</c:v>
                </c:pt>
                <c:pt idx="10410">
                  <c:v>4.6158477619716872E-7</c:v>
                </c:pt>
                <c:pt idx="10411">
                  <c:v>4.6157180896673931E-7</c:v>
                </c:pt>
                <c:pt idx="10412">
                  <c:v>4.6155884228273176E-7</c:v>
                </c:pt>
                <c:pt idx="10413">
                  <c:v>4.6154587614511545E-7</c:v>
                </c:pt>
                <c:pt idx="10414">
                  <c:v>4.6153291055385986E-7</c:v>
                </c:pt>
                <c:pt idx="10415">
                  <c:v>4.615199455089339E-7</c:v>
                </c:pt>
                <c:pt idx="10416">
                  <c:v>4.6150698101030724E-7</c:v>
                </c:pt>
                <c:pt idx="10417">
                  <c:v>4.6149401705794907E-7</c:v>
                </c:pt>
                <c:pt idx="10418">
                  <c:v>4.6148105365182868E-7</c:v>
                </c:pt>
                <c:pt idx="10419">
                  <c:v>4.6146809079191537E-7</c:v>
                </c:pt>
                <c:pt idx="10420">
                  <c:v>4.6145512847817854E-7</c:v>
                </c:pt>
                <c:pt idx="10421">
                  <c:v>4.6144216671058733E-7</c:v>
                </c:pt>
                <c:pt idx="10422">
                  <c:v>4.6142920548911113E-7</c:v>
                </c:pt>
                <c:pt idx="10423">
                  <c:v>4.614162448137195E-7</c:v>
                </c:pt>
                <c:pt idx="10424">
                  <c:v>4.6140328468438133E-7</c:v>
                </c:pt>
                <c:pt idx="10425">
                  <c:v>4.6139032510106627E-7</c:v>
                </c:pt>
                <c:pt idx="10426">
                  <c:v>4.6137736606374362E-7</c:v>
                </c:pt>
                <c:pt idx="10427">
                  <c:v>4.6136440757238251E-7</c:v>
                </c:pt>
                <c:pt idx="10428">
                  <c:v>4.613514496269524E-7</c:v>
                </c:pt>
                <c:pt idx="10429">
                  <c:v>4.613384922274228E-7</c:v>
                </c:pt>
                <c:pt idx="10430">
                  <c:v>4.6132553537376289E-7</c:v>
                </c:pt>
                <c:pt idx="10431">
                  <c:v>4.6131257906594186E-7</c:v>
                </c:pt>
                <c:pt idx="10432">
                  <c:v>4.6129962330392928E-7</c:v>
                </c:pt>
                <c:pt idx="10433">
                  <c:v>4.6128666808769433E-7</c:v>
                </c:pt>
                <c:pt idx="10434">
                  <c:v>4.6127371341720637E-7</c:v>
                </c:pt>
                <c:pt idx="10435">
                  <c:v>4.6126075929243494E-7</c:v>
                </c:pt>
                <c:pt idx="10436">
                  <c:v>4.6124780571334913E-7</c:v>
                </c:pt>
                <c:pt idx="10437">
                  <c:v>4.6123485267991841E-7</c:v>
                </c:pt>
                <c:pt idx="10438">
                  <c:v>4.6122190019211227E-7</c:v>
                </c:pt>
                <c:pt idx="10439">
                  <c:v>4.6120894824989985E-7</c:v>
                </c:pt>
                <c:pt idx="10440">
                  <c:v>4.6119599685325071E-7</c:v>
                </c:pt>
                <c:pt idx="10441">
                  <c:v>4.6118304600213398E-7</c:v>
                </c:pt>
                <c:pt idx="10442">
                  <c:v>4.6117009569651908E-7</c:v>
                </c:pt>
                <c:pt idx="10443">
                  <c:v>4.611571459363755E-7</c:v>
                </c:pt>
                <c:pt idx="10444">
                  <c:v>4.6114419672167259E-7</c:v>
                </c:pt>
                <c:pt idx="10445">
                  <c:v>4.6113124805237954E-7</c:v>
                </c:pt>
                <c:pt idx="10446">
                  <c:v>4.6111829992846581E-7</c:v>
                </c:pt>
                <c:pt idx="10447">
                  <c:v>4.611053523499009E-7</c:v>
                </c:pt>
                <c:pt idx="10448">
                  <c:v>4.6109240531665411E-7</c:v>
                </c:pt>
                <c:pt idx="10449">
                  <c:v>4.6107945882869462E-7</c:v>
                </c:pt>
                <c:pt idx="10450">
                  <c:v>4.6106651288599232E-7</c:v>
                </c:pt>
                <c:pt idx="10451">
                  <c:v>4.6105356748851607E-7</c:v>
                </c:pt>
                <c:pt idx="10452">
                  <c:v>4.6104062263623539E-7</c:v>
                </c:pt>
                <c:pt idx="10453">
                  <c:v>4.6102767832911988E-7</c:v>
                </c:pt>
                <c:pt idx="10454">
                  <c:v>4.6101473456713863E-7</c:v>
                </c:pt>
                <c:pt idx="10455">
                  <c:v>4.6100179135026114E-7</c:v>
                </c:pt>
                <c:pt idx="10456">
                  <c:v>4.6098884867845693E-7</c:v>
                </c:pt>
                <c:pt idx="10457">
                  <c:v>4.6097590655169523E-7</c:v>
                </c:pt>
                <c:pt idx="10458">
                  <c:v>4.6096296496994545E-7</c:v>
                </c:pt>
                <c:pt idx="10459">
                  <c:v>4.6095002393317719E-7</c:v>
                </c:pt>
                <c:pt idx="10460">
                  <c:v>4.6093708344135954E-7</c:v>
                </c:pt>
                <c:pt idx="10461">
                  <c:v>4.6092414349446228E-7</c:v>
                </c:pt>
                <c:pt idx="10462">
                  <c:v>4.6091120409245459E-7</c:v>
                </c:pt>
                <c:pt idx="10463">
                  <c:v>4.608982652353056E-7</c:v>
                </c:pt>
                <c:pt idx="10464">
                  <c:v>4.6088532692298515E-7</c:v>
                </c:pt>
                <c:pt idx="10465">
                  <c:v>4.6087238915546258E-7</c:v>
                </c:pt>
                <c:pt idx="10466">
                  <c:v>4.6085945193270719E-7</c:v>
                </c:pt>
                <c:pt idx="10467">
                  <c:v>4.6084651525468831E-7</c:v>
                </c:pt>
                <c:pt idx="10468">
                  <c:v>4.6083357912137568E-7</c:v>
                </c:pt>
                <c:pt idx="10469">
                  <c:v>4.6082064353273843E-7</c:v>
                </c:pt>
                <c:pt idx="10470">
                  <c:v>4.6080770848874601E-7</c:v>
                </c:pt>
                <c:pt idx="10471">
                  <c:v>4.6079477398936809E-7</c:v>
                </c:pt>
                <c:pt idx="10472">
                  <c:v>4.607818400345739E-7</c:v>
                </c:pt>
                <c:pt idx="10473">
                  <c:v>4.607689066243327E-7</c:v>
                </c:pt>
                <c:pt idx="10474">
                  <c:v>4.6075597375861436E-7</c:v>
                </c:pt>
                <c:pt idx="10475">
                  <c:v>4.6074304143738786E-7</c:v>
                </c:pt>
                <c:pt idx="10476">
                  <c:v>4.607301096606228E-7</c:v>
                </c:pt>
                <c:pt idx="10477">
                  <c:v>4.6071717842828886E-7</c:v>
                </c:pt>
                <c:pt idx="10478">
                  <c:v>4.6070424774035512E-7</c:v>
                </c:pt>
                <c:pt idx="10479">
                  <c:v>4.6069131759679114E-7</c:v>
                </c:pt>
                <c:pt idx="10480">
                  <c:v>4.6067838799756652E-7</c:v>
                </c:pt>
                <c:pt idx="10481">
                  <c:v>4.6066545894265047E-7</c:v>
                </c:pt>
                <c:pt idx="10482">
                  <c:v>4.606525304320127E-7</c:v>
                </c:pt>
                <c:pt idx="10483">
                  <c:v>4.606396024656226E-7</c:v>
                </c:pt>
                <c:pt idx="10484">
                  <c:v>4.6062667504344932E-7</c:v>
                </c:pt>
                <c:pt idx="10485">
                  <c:v>4.6061374816546247E-7</c:v>
                </c:pt>
                <c:pt idx="10486">
                  <c:v>4.6060082183163182E-7</c:v>
                </c:pt>
                <c:pt idx="10487">
                  <c:v>4.6058789604192629E-7</c:v>
                </c:pt>
                <c:pt idx="10488">
                  <c:v>4.6057497079631577E-7</c:v>
                </c:pt>
                <c:pt idx="10489">
                  <c:v>4.605620460947697E-7</c:v>
                </c:pt>
                <c:pt idx="10490">
                  <c:v>4.6054912193725722E-7</c:v>
                </c:pt>
                <c:pt idx="10491">
                  <c:v>4.60536198323748E-7</c:v>
                </c:pt>
                <c:pt idx="10492">
                  <c:v>4.6052327525421165E-7</c:v>
                </c:pt>
                <c:pt idx="10493">
                  <c:v>4.6051035272861763E-7</c:v>
                </c:pt>
                <c:pt idx="10494">
                  <c:v>4.6049743074693506E-7</c:v>
                </c:pt>
                <c:pt idx="10495">
                  <c:v>4.6048450930913368E-7</c:v>
                </c:pt>
                <c:pt idx="10496">
                  <c:v>4.6047158841518298E-7</c:v>
                </c:pt>
                <c:pt idx="10497">
                  <c:v>4.6045866806505231E-7</c:v>
                </c:pt>
                <c:pt idx="10498">
                  <c:v>4.6044574825871134E-7</c:v>
                </c:pt>
                <c:pt idx="10499">
                  <c:v>4.6043282899612932E-7</c:v>
                </c:pt>
                <c:pt idx="10500">
                  <c:v>4.6041991027727585E-7</c:v>
                </c:pt>
                <c:pt idx="10501">
                  <c:v>4.6040699210212059E-7</c:v>
                </c:pt>
                <c:pt idx="10502">
                  <c:v>4.603940744706328E-7</c:v>
                </c:pt>
                <c:pt idx="10503">
                  <c:v>4.6038115738278219E-7</c:v>
                </c:pt>
                <c:pt idx="10504">
                  <c:v>4.6036824083853801E-7</c:v>
                </c:pt>
                <c:pt idx="10505">
                  <c:v>4.6035532483786986E-7</c:v>
                </c:pt>
                <c:pt idx="10506">
                  <c:v>4.6034240938074709E-7</c:v>
                </c:pt>
                <c:pt idx="10507">
                  <c:v>4.6032949446713953E-7</c:v>
                </c:pt>
                <c:pt idx="10508">
                  <c:v>4.6031658009701636E-7</c:v>
                </c:pt>
                <c:pt idx="10509">
                  <c:v>4.6030366627034737E-7</c:v>
                </c:pt>
                <c:pt idx="10510">
                  <c:v>4.60290752987102E-7</c:v>
                </c:pt>
                <c:pt idx="10511">
                  <c:v>4.6027784024724944E-7</c:v>
                </c:pt>
                <c:pt idx="10512">
                  <c:v>4.6026492805075951E-7</c:v>
                </c:pt>
                <c:pt idx="10513">
                  <c:v>4.6025201639760189E-7</c:v>
                </c:pt>
                <c:pt idx="10514">
                  <c:v>4.6023910528774575E-7</c:v>
                </c:pt>
                <c:pt idx="10515">
                  <c:v>4.6022619472116072E-7</c:v>
                </c:pt>
                <c:pt idx="10516">
                  <c:v>4.6021328469781636E-7</c:v>
                </c:pt>
                <c:pt idx="10517">
                  <c:v>4.6020037521768211E-7</c:v>
                </c:pt>
                <c:pt idx="10518">
                  <c:v>4.6018746628072748E-7</c:v>
                </c:pt>
                <c:pt idx="10519">
                  <c:v>4.6017455788692225E-7</c:v>
                </c:pt>
                <c:pt idx="10520">
                  <c:v>4.6016165003623556E-7</c:v>
                </c:pt>
                <c:pt idx="10521">
                  <c:v>4.6014874272863727E-7</c:v>
                </c:pt>
                <c:pt idx="10522">
                  <c:v>4.6013583596409684E-7</c:v>
                </c:pt>
                <c:pt idx="10523">
                  <c:v>4.6012292974258362E-7</c:v>
                </c:pt>
                <c:pt idx="10524">
                  <c:v>4.6011002406406744E-7</c:v>
                </c:pt>
                <c:pt idx="10525">
                  <c:v>4.6009711892851775E-7</c:v>
                </c:pt>
                <c:pt idx="10526">
                  <c:v>4.6008421433590385E-7</c:v>
                </c:pt>
                <c:pt idx="10527">
                  <c:v>4.6007131028619544E-7</c:v>
                </c:pt>
                <c:pt idx="10528">
                  <c:v>4.6005840677936231E-7</c:v>
                </c:pt>
                <c:pt idx="10529">
                  <c:v>4.6004550381537354E-7</c:v>
                </c:pt>
                <c:pt idx="10530">
                  <c:v>4.60032601394199E-7</c:v>
                </c:pt>
                <c:pt idx="10531">
                  <c:v>4.6001969951580826E-7</c:v>
                </c:pt>
                <c:pt idx="10532">
                  <c:v>4.6000679818017066E-7</c:v>
                </c:pt>
                <c:pt idx="10533">
                  <c:v>4.5999389738725587E-7</c:v>
                </c:pt>
                <c:pt idx="10534">
                  <c:v>4.5998099713703366E-7</c:v>
                </c:pt>
                <c:pt idx="10535">
                  <c:v>4.5996809742947338E-7</c:v>
                </c:pt>
                <c:pt idx="10536">
                  <c:v>4.5995519826454448E-7</c:v>
                </c:pt>
                <c:pt idx="10537">
                  <c:v>4.5994229964221684E-7</c:v>
                </c:pt>
                <c:pt idx="10538">
                  <c:v>4.5992940156245959E-7</c:v>
                </c:pt>
                <c:pt idx="10539">
                  <c:v>4.5991650402524272E-7</c:v>
                </c:pt>
                <c:pt idx="10540">
                  <c:v>4.5990360703053558E-7</c:v>
                </c:pt>
                <c:pt idx="10541">
                  <c:v>4.5989071057830773E-7</c:v>
                </c:pt>
                <c:pt idx="10542">
                  <c:v>4.5987781466852893E-7</c:v>
                </c:pt>
                <c:pt idx="10543">
                  <c:v>4.5986491930116859E-7</c:v>
                </c:pt>
                <c:pt idx="10544">
                  <c:v>4.5985202447619622E-7</c:v>
                </c:pt>
                <c:pt idx="10545">
                  <c:v>4.5983913019358185E-7</c:v>
                </c:pt>
                <c:pt idx="10546">
                  <c:v>4.5982623645329457E-7</c:v>
                </c:pt>
                <c:pt idx="10547">
                  <c:v>4.5981334325530403E-7</c:v>
                </c:pt>
                <c:pt idx="10548">
                  <c:v>4.5980045059958013E-7</c:v>
                </c:pt>
                <c:pt idx="10549">
                  <c:v>4.5978755848609214E-7</c:v>
                </c:pt>
                <c:pt idx="10550">
                  <c:v>4.5977466691480964E-7</c:v>
                </c:pt>
                <c:pt idx="10551">
                  <c:v>4.5976177588570266E-7</c:v>
                </c:pt>
                <c:pt idx="10552">
                  <c:v>4.5974888539874023E-7</c:v>
                </c:pt>
                <c:pt idx="10553">
                  <c:v>4.5973599545389234E-7</c:v>
                </c:pt>
                <c:pt idx="10554">
                  <c:v>4.5972310605112853E-7</c:v>
                </c:pt>
                <c:pt idx="10555">
                  <c:v>4.5971021719041822E-7</c:v>
                </c:pt>
                <c:pt idx="10556">
                  <c:v>4.5969732887173123E-7</c:v>
                </c:pt>
                <c:pt idx="10557">
                  <c:v>4.5968444109503695E-7</c:v>
                </c:pt>
                <c:pt idx="10558">
                  <c:v>4.5967155386030533E-7</c:v>
                </c:pt>
                <c:pt idx="10559">
                  <c:v>4.5965866716750559E-7</c:v>
                </c:pt>
                <c:pt idx="10560">
                  <c:v>4.5964578101660773E-7</c:v>
                </c:pt>
                <c:pt idx="10561">
                  <c:v>4.5963289540758094E-7</c:v>
                </c:pt>
                <c:pt idx="10562">
                  <c:v>4.5962001034039508E-7</c:v>
                </c:pt>
                <c:pt idx="10563">
                  <c:v>4.5960712581501989E-7</c:v>
                </c:pt>
                <c:pt idx="10564">
                  <c:v>4.595942418314247E-7</c:v>
                </c:pt>
                <c:pt idx="10565">
                  <c:v>4.5958135838957935E-7</c:v>
                </c:pt>
                <c:pt idx="10566">
                  <c:v>4.5956847548945344E-7</c:v>
                </c:pt>
                <c:pt idx="10567">
                  <c:v>4.5955559313101664E-7</c:v>
                </c:pt>
                <c:pt idx="10568">
                  <c:v>4.5954271131423841E-7</c:v>
                </c:pt>
                <c:pt idx="10569">
                  <c:v>4.5952983003908856E-7</c:v>
                </c:pt>
                <c:pt idx="10570">
                  <c:v>4.5951694930553656E-7</c:v>
                </c:pt>
                <c:pt idx="10571">
                  <c:v>4.5950406911355207E-7</c:v>
                </c:pt>
                <c:pt idx="10572">
                  <c:v>4.5949118946310501E-7</c:v>
                </c:pt>
                <c:pt idx="10573">
                  <c:v>4.5947831035416469E-7</c:v>
                </c:pt>
                <c:pt idx="10574">
                  <c:v>4.5946543178670082E-7</c:v>
                </c:pt>
                <c:pt idx="10575">
                  <c:v>4.5945255376068318E-7</c:v>
                </c:pt>
                <c:pt idx="10576">
                  <c:v>4.5943967627608137E-7</c:v>
                </c:pt>
                <c:pt idx="10577">
                  <c:v>4.5942679933286506E-7</c:v>
                </c:pt>
                <c:pt idx="10578">
                  <c:v>4.5941392293100366E-7</c:v>
                </c:pt>
                <c:pt idx="10579">
                  <c:v>4.5940104707046725E-7</c:v>
                </c:pt>
                <c:pt idx="10580">
                  <c:v>4.5938817175122507E-7</c:v>
                </c:pt>
                <c:pt idx="10581">
                  <c:v>4.5937529697324706E-7</c:v>
                </c:pt>
                <c:pt idx="10582">
                  <c:v>4.5936242273650272E-7</c:v>
                </c:pt>
                <c:pt idx="10583">
                  <c:v>4.5934954904096182E-7</c:v>
                </c:pt>
                <c:pt idx="10584">
                  <c:v>4.5933667588659404E-7</c:v>
                </c:pt>
                <c:pt idx="10585">
                  <c:v>4.5932380327336886E-7</c:v>
                </c:pt>
                <c:pt idx="10586">
                  <c:v>4.5931093120125618E-7</c:v>
                </c:pt>
                <c:pt idx="10587">
                  <c:v>4.5929805967022566E-7</c:v>
                </c:pt>
                <c:pt idx="10588">
                  <c:v>4.5928518868024686E-7</c:v>
                </c:pt>
                <c:pt idx="10589">
                  <c:v>4.5927231823128939E-7</c:v>
                </c:pt>
                <c:pt idx="10590">
                  <c:v>4.5925944832332318E-7</c:v>
                </c:pt>
                <c:pt idx="10591">
                  <c:v>4.5924657895631758E-7</c:v>
                </c:pt>
                <c:pt idx="10592">
                  <c:v>4.5923371013024251E-7</c:v>
                </c:pt>
                <c:pt idx="10593">
                  <c:v>4.5922084184506766E-7</c:v>
                </c:pt>
                <c:pt idx="10594">
                  <c:v>4.5920797410076251E-7</c:v>
                </c:pt>
                <c:pt idx="10595">
                  <c:v>4.5919510689729691E-7</c:v>
                </c:pt>
                <c:pt idx="10596">
                  <c:v>4.5918224023464071E-7</c:v>
                </c:pt>
                <c:pt idx="10597">
                  <c:v>4.5916937411276333E-7</c:v>
                </c:pt>
                <c:pt idx="10598">
                  <c:v>4.5915650853163459E-7</c:v>
                </c:pt>
                <c:pt idx="10599">
                  <c:v>4.5914364349122411E-7</c:v>
                </c:pt>
                <c:pt idx="10600">
                  <c:v>4.5913077899150175E-7</c:v>
                </c:pt>
                <c:pt idx="10601">
                  <c:v>4.5911791503243703E-7</c:v>
                </c:pt>
                <c:pt idx="10602">
                  <c:v>4.5910505161399976E-7</c:v>
                </c:pt>
                <c:pt idx="10603">
                  <c:v>4.5909218873615952E-7</c:v>
                </c:pt>
                <c:pt idx="10604">
                  <c:v>4.5907932639888607E-7</c:v>
                </c:pt>
                <c:pt idx="10605">
                  <c:v>4.5906646460214935E-7</c:v>
                </c:pt>
                <c:pt idx="10606">
                  <c:v>4.5905360334591869E-7</c:v>
                </c:pt>
                <c:pt idx="10607">
                  <c:v>4.5904074263016404E-7</c:v>
                </c:pt>
                <c:pt idx="10608">
                  <c:v>4.5902788245485526E-7</c:v>
                </c:pt>
                <c:pt idx="10609">
                  <c:v>4.5901502281996171E-7</c:v>
                </c:pt>
                <c:pt idx="10610">
                  <c:v>4.5900216372545342E-7</c:v>
                </c:pt>
                <c:pt idx="10611">
                  <c:v>4.5898930517129995E-7</c:v>
                </c:pt>
                <c:pt idx="10612">
                  <c:v>4.5897644715747092E-7</c:v>
                </c:pt>
                <c:pt idx="10613">
                  <c:v>4.5896358968393625E-7</c:v>
                </c:pt>
                <c:pt idx="10614">
                  <c:v>4.5895073275066561E-7</c:v>
                </c:pt>
                <c:pt idx="10615">
                  <c:v>4.5893787635762872E-7</c:v>
                </c:pt>
                <c:pt idx="10616">
                  <c:v>4.5892502050479535E-7</c:v>
                </c:pt>
                <c:pt idx="10617">
                  <c:v>4.5891216519213528E-7</c:v>
                </c:pt>
                <c:pt idx="10618">
                  <c:v>4.58899310419618E-7</c:v>
                </c:pt>
                <c:pt idx="10619">
                  <c:v>4.5888645618721367E-7</c:v>
                </c:pt>
                <c:pt idx="10620">
                  <c:v>4.5887360249489157E-7</c:v>
                </c:pt>
                <c:pt idx="10621">
                  <c:v>4.5886074934262179E-7</c:v>
                </c:pt>
                <c:pt idx="10622">
                  <c:v>4.5884789673037391E-7</c:v>
                </c:pt>
                <c:pt idx="10623">
                  <c:v>4.5883504465811783E-7</c:v>
                </c:pt>
                <c:pt idx="10624">
                  <c:v>4.5882219312582303E-7</c:v>
                </c:pt>
                <c:pt idx="10625">
                  <c:v>4.5880934213345948E-7</c:v>
                </c:pt>
                <c:pt idx="10626">
                  <c:v>4.5879649168099695E-7</c:v>
                </c:pt>
                <c:pt idx="10627">
                  <c:v>4.58783641768405E-7</c:v>
                </c:pt>
                <c:pt idx="10628">
                  <c:v>4.5877079239565352E-7</c:v>
                </c:pt>
                <c:pt idx="10629">
                  <c:v>4.5875794356271243E-7</c:v>
                </c:pt>
                <c:pt idx="10630">
                  <c:v>4.5874509526955124E-7</c:v>
                </c:pt>
                <c:pt idx="10631">
                  <c:v>4.5873224751613982E-7</c:v>
                </c:pt>
                <c:pt idx="10632">
                  <c:v>4.5871940030244806E-7</c:v>
                </c:pt>
                <c:pt idx="10633">
                  <c:v>4.5870655362844535E-7</c:v>
                </c:pt>
                <c:pt idx="10634">
                  <c:v>4.5869370749410168E-7</c:v>
                </c:pt>
                <c:pt idx="10635">
                  <c:v>4.5868086189938708E-7</c:v>
                </c:pt>
                <c:pt idx="10636">
                  <c:v>4.586680168442709E-7</c:v>
                </c:pt>
                <c:pt idx="10637">
                  <c:v>4.5865517232872313E-7</c:v>
                </c:pt>
                <c:pt idx="10638">
                  <c:v>4.5864232835271374E-7</c:v>
                </c:pt>
                <c:pt idx="10639">
                  <c:v>4.5862948491621215E-7</c:v>
                </c:pt>
                <c:pt idx="10640">
                  <c:v>4.5861664201918837E-7</c:v>
                </c:pt>
                <c:pt idx="10641">
                  <c:v>4.5860379966161199E-7</c:v>
                </c:pt>
                <c:pt idx="10642">
                  <c:v>4.5859095784345308E-7</c:v>
                </c:pt>
                <c:pt idx="10643">
                  <c:v>4.585781165646812E-7</c:v>
                </c:pt>
                <c:pt idx="10644">
                  <c:v>4.5856527582526629E-7</c:v>
                </c:pt>
                <c:pt idx="10645">
                  <c:v>4.5855243562517784E-7</c:v>
                </c:pt>
                <c:pt idx="10646">
                  <c:v>4.5853959596438602E-7</c:v>
                </c:pt>
                <c:pt idx="10647">
                  <c:v>4.5852675684286062E-7</c:v>
                </c:pt>
                <c:pt idx="10648">
                  <c:v>4.5851391826057112E-7</c:v>
                </c:pt>
                <c:pt idx="10649">
                  <c:v>4.585010802174876E-7</c:v>
                </c:pt>
                <c:pt idx="10650">
                  <c:v>4.5848824271357989E-7</c:v>
                </c:pt>
                <c:pt idx="10651">
                  <c:v>4.5847540574881754E-7</c:v>
                </c:pt>
                <c:pt idx="10652">
                  <c:v>4.5846256932317064E-7</c:v>
                </c:pt>
                <c:pt idx="10653">
                  <c:v>4.5844973343660892E-7</c:v>
                </c:pt>
                <c:pt idx="10654">
                  <c:v>4.5843689808910198E-7</c:v>
                </c:pt>
                <c:pt idx="10655">
                  <c:v>4.5842406328061976E-7</c:v>
                </c:pt>
                <c:pt idx="10656">
                  <c:v>4.5841122901113234E-7</c:v>
                </c:pt>
                <c:pt idx="10657">
                  <c:v>4.5839839528060907E-7</c:v>
                </c:pt>
                <c:pt idx="10658">
                  <c:v>4.5838556208902016E-7</c:v>
                </c:pt>
                <c:pt idx="10659">
                  <c:v>4.5837272943633536E-7</c:v>
                </c:pt>
                <c:pt idx="10660">
                  <c:v>4.5835989732252434E-7</c:v>
                </c:pt>
                <c:pt idx="10661">
                  <c:v>4.5834706574755694E-7</c:v>
                </c:pt>
                <c:pt idx="10662">
                  <c:v>4.5833423471140334E-7</c:v>
                </c:pt>
                <c:pt idx="10663">
                  <c:v>4.5832140421403305E-7</c:v>
                </c:pt>
                <c:pt idx="10664">
                  <c:v>4.5830857425541574E-7</c:v>
                </c:pt>
                <c:pt idx="10665">
                  <c:v>4.582957448355217E-7</c:v>
                </c:pt>
                <c:pt idx="10666">
                  <c:v>4.582829159543204E-7</c:v>
                </c:pt>
                <c:pt idx="10667">
                  <c:v>4.5827008761178176E-7</c:v>
                </c:pt>
                <c:pt idx="10668">
                  <c:v>4.5825725980787592E-7</c:v>
                </c:pt>
                <c:pt idx="10669">
                  <c:v>4.5824443254257229E-7</c:v>
                </c:pt>
                <c:pt idx="10670">
                  <c:v>4.5823160581584095E-7</c:v>
                </c:pt>
                <c:pt idx="10671">
                  <c:v>4.5821877962765189E-7</c:v>
                </c:pt>
                <c:pt idx="10672">
                  <c:v>4.5820595397797461E-7</c:v>
                </c:pt>
                <c:pt idx="10673">
                  <c:v>4.5819312886677926E-7</c:v>
                </c:pt>
                <c:pt idx="10674">
                  <c:v>4.5818030429403572E-7</c:v>
                </c:pt>
                <c:pt idx="10675">
                  <c:v>4.5816748025971348E-7</c:v>
                </c:pt>
                <c:pt idx="10676">
                  <c:v>4.5815465676378259E-7</c:v>
                </c:pt>
                <c:pt idx="10677">
                  <c:v>4.5814183380621314E-7</c:v>
                </c:pt>
                <c:pt idx="10678">
                  <c:v>4.5812901138697468E-7</c:v>
                </c:pt>
                <c:pt idx="10679">
                  <c:v>4.581161895060372E-7</c:v>
                </c:pt>
                <c:pt idx="10680">
                  <c:v>4.5810336816337068E-7</c:v>
                </c:pt>
                <c:pt idx="10681">
                  <c:v>4.5809054735894474E-7</c:v>
                </c:pt>
                <c:pt idx="10682">
                  <c:v>4.5807772709272946E-7</c:v>
                </c:pt>
                <c:pt idx="10683">
                  <c:v>4.5806490736469477E-7</c:v>
                </c:pt>
                <c:pt idx="10684">
                  <c:v>4.5805208817481051E-7</c:v>
                </c:pt>
                <c:pt idx="10685">
                  <c:v>4.5803926952304622E-7</c:v>
                </c:pt>
                <c:pt idx="10686">
                  <c:v>4.5802645140937226E-7</c:v>
                </c:pt>
                <c:pt idx="10687">
                  <c:v>4.5801363383375809E-7</c:v>
                </c:pt>
                <c:pt idx="10688">
                  <c:v>4.5800081679617385E-7</c:v>
                </c:pt>
                <c:pt idx="10689">
                  <c:v>4.5798800029658947E-7</c:v>
                </c:pt>
                <c:pt idx="10690">
                  <c:v>4.5797518433497477E-7</c:v>
                </c:pt>
                <c:pt idx="10691">
                  <c:v>4.5796236891129947E-7</c:v>
                </c:pt>
                <c:pt idx="10692">
                  <c:v>4.5794955402553377E-7</c:v>
                </c:pt>
                <c:pt idx="10693">
                  <c:v>4.5793673967764733E-7</c:v>
                </c:pt>
                <c:pt idx="10694">
                  <c:v>4.5792392586761025E-7</c:v>
                </c:pt>
                <c:pt idx="10695">
                  <c:v>4.5791111259539234E-7</c:v>
                </c:pt>
                <c:pt idx="10696">
                  <c:v>4.5789829986096337E-7</c:v>
                </c:pt>
                <c:pt idx="10697">
                  <c:v>4.5788548766429323E-7</c:v>
                </c:pt>
                <c:pt idx="10698">
                  <c:v>4.5787267600535222E-7</c:v>
                </c:pt>
                <c:pt idx="10699">
                  <c:v>4.5785986488410978E-7</c:v>
                </c:pt>
                <c:pt idx="10700">
                  <c:v>4.5784705430053597E-7</c:v>
                </c:pt>
                <c:pt idx="10701">
                  <c:v>4.5783424425460096E-7</c:v>
                </c:pt>
                <c:pt idx="10702">
                  <c:v>4.5782143474627432E-7</c:v>
                </c:pt>
                <c:pt idx="10703">
                  <c:v>4.5780862577552609E-7</c:v>
                </c:pt>
                <c:pt idx="10704">
                  <c:v>4.577958173423263E-7</c:v>
                </c:pt>
                <c:pt idx="10705">
                  <c:v>4.5778300944664484E-7</c:v>
                </c:pt>
                <c:pt idx="10706">
                  <c:v>4.5777020208845146E-7</c:v>
                </c:pt>
                <c:pt idx="10707">
                  <c:v>4.5775739526771627E-7</c:v>
                </c:pt>
                <c:pt idx="10708">
                  <c:v>4.5774458898440897E-7</c:v>
                </c:pt>
                <c:pt idx="10709">
                  <c:v>4.5773178323849967E-7</c:v>
                </c:pt>
                <c:pt idx="10710">
                  <c:v>4.5771897802995844E-7</c:v>
                </c:pt>
                <c:pt idx="10711">
                  <c:v>4.5770617335875485E-7</c:v>
                </c:pt>
                <c:pt idx="10712">
                  <c:v>4.5769336922485909E-7</c:v>
                </c:pt>
                <c:pt idx="10713">
                  <c:v>4.576805656282412E-7</c:v>
                </c:pt>
                <c:pt idx="10714">
                  <c:v>4.576677625688708E-7</c:v>
                </c:pt>
                <c:pt idx="10715">
                  <c:v>4.5765496004671817E-7</c:v>
                </c:pt>
                <c:pt idx="10716">
                  <c:v>4.5764215806175305E-7</c:v>
                </c:pt>
                <c:pt idx="10717">
                  <c:v>4.576293566139453E-7</c:v>
                </c:pt>
                <c:pt idx="10718">
                  <c:v>4.5761655570326497E-7</c:v>
                </c:pt>
                <c:pt idx="10719">
                  <c:v>4.576037553296822E-7</c:v>
                </c:pt>
                <c:pt idx="10720">
                  <c:v>4.575909554931666E-7</c:v>
                </c:pt>
                <c:pt idx="10721">
                  <c:v>4.575781561936883E-7</c:v>
                </c:pt>
                <c:pt idx="10722">
                  <c:v>4.5756535743121741E-7</c:v>
                </c:pt>
                <c:pt idx="10723">
                  <c:v>4.5755255920572359E-7</c:v>
                </c:pt>
                <c:pt idx="10724">
                  <c:v>4.5753976151717702E-7</c:v>
                </c:pt>
                <c:pt idx="10725">
                  <c:v>4.5752696436554765E-7</c:v>
                </c:pt>
                <c:pt idx="10726">
                  <c:v>4.575141677508054E-7</c:v>
                </c:pt>
                <c:pt idx="10727">
                  <c:v>4.5750137167292009E-7</c:v>
                </c:pt>
                <c:pt idx="10728">
                  <c:v>4.5748857613186204E-7</c:v>
                </c:pt>
                <c:pt idx="10729">
                  <c:v>4.5747578112760074E-7</c:v>
                </c:pt>
                <c:pt idx="10730">
                  <c:v>4.5746298666010654E-7</c:v>
                </c:pt>
                <c:pt idx="10731">
                  <c:v>4.5745019272934938E-7</c:v>
                </c:pt>
                <c:pt idx="10732">
                  <c:v>4.5743739933529904E-7</c:v>
                </c:pt>
                <c:pt idx="10733">
                  <c:v>4.5742460647792564E-7</c:v>
                </c:pt>
                <c:pt idx="10734">
                  <c:v>4.5741181415719929E-7</c:v>
                </c:pt>
                <c:pt idx="10735">
                  <c:v>4.573990223730897E-7</c:v>
                </c:pt>
                <c:pt idx="10736">
                  <c:v>4.5738623112556711E-7</c:v>
                </c:pt>
                <c:pt idx="10737">
                  <c:v>4.5737344041460146E-7</c:v>
                </c:pt>
                <c:pt idx="10738">
                  <c:v>4.5736065024016247E-7</c:v>
                </c:pt>
                <c:pt idx="10739">
                  <c:v>4.5734786060222028E-7</c:v>
                </c:pt>
                <c:pt idx="10740">
                  <c:v>4.5733507150074513E-7</c:v>
                </c:pt>
                <c:pt idx="10741">
                  <c:v>4.573222829357067E-7</c:v>
                </c:pt>
                <c:pt idx="10742">
                  <c:v>4.5730949490707528E-7</c:v>
                </c:pt>
                <c:pt idx="10743">
                  <c:v>4.5729670741482053E-7</c:v>
                </c:pt>
                <c:pt idx="10744">
                  <c:v>4.5728392045891272E-7</c:v>
                </c:pt>
                <c:pt idx="10745">
                  <c:v>4.5727113403932181E-7</c:v>
                </c:pt>
                <c:pt idx="10746">
                  <c:v>4.5725834815601764E-7</c:v>
                </c:pt>
                <c:pt idx="10747">
                  <c:v>4.5724556280897051E-7</c:v>
                </c:pt>
                <c:pt idx="10748">
                  <c:v>4.5723277799815018E-7</c:v>
                </c:pt>
                <c:pt idx="10749">
                  <c:v>4.5721999372352674E-7</c:v>
                </c:pt>
                <c:pt idx="10750">
                  <c:v>4.5720720998507019E-7</c:v>
                </c:pt>
                <c:pt idx="10751">
                  <c:v>4.5719442678275061E-7</c:v>
                </c:pt>
                <c:pt idx="10752">
                  <c:v>4.5718164411653803E-7</c:v>
                </c:pt>
                <c:pt idx="10753">
                  <c:v>4.5716886198640227E-7</c:v>
                </c:pt>
                <c:pt idx="10754">
                  <c:v>4.5715608039231371E-7</c:v>
                </c:pt>
                <c:pt idx="10755">
                  <c:v>4.5714329933424204E-7</c:v>
                </c:pt>
                <c:pt idx="10756">
                  <c:v>4.5713051881215742E-7</c:v>
                </c:pt>
                <c:pt idx="10757">
                  <c:v>4.5711773882603008E-7</c:v>
                </c:pt>
                <c:pt idx="10758">
                  <c:v>4.5710495937582982E-7</c:v>
                </c:pt>
                <c:pt idx="10759">
                  <c:v>4.5709218046152649E-7</c:v>
                </c:pt>
                <c:pt idx="10760">
                  <c:v>4.5707940208309067E-7</c:v>
                </c:pt>
                <c:pt idx="10761">
                  <c:v>4.570666242404918E-7</c:v>
                </c:pt>
                <c:pt idx="10762">
                  <c:v>4.5705384693370025E-7</c:v>
                </c:pt>
                <c:pt idx="10763">
                  <c:v>4.5704107016268616E-7</c:v>
                </c:pt>
                <c:pt idx="10764">
                  <c:v>4.5702829392741935E-7</c:v>
                </c:pt>
                <c:pt idx="10765">
                  <c:v>4.5701551822786991E-7</c:v>
                </c:pt>
                <c:pt idx="10766">
                  <c:v>4.5700274306400798E-7</c:v>
                </c:pt>
                <c:pt idx="10767">
                  <c:v>4.5698996843580359E-7</c:v>
                </c:pt>
                <c:pt idx="10768">
                  <c:v>4.5697719434322679E-7</c:v>
                </c:pt>
                <c:pt idx="10769">
                  <c:v>4.5696442078624762E-7</c:v>
                </c:pt>
                <c:pt idx="10770">
                  <c:v>4.5695164776483604E-7</c:v>
                </c:pt>
                <c:pt idx="10771">
                  <c:v>4.5693887527896216E-7</c:v>
                </c:pt>
                <c:pt idx="10772">
                  <c:v>4.5692610332859627E-7</c:v>
                </c:pt>
                <c:pt idx="10773">
                  <c:v>4.5691333191370809E-7</c:v>
                </c:pt>
                <c:pt idx="10774">
                  <c:v>4.5690056103426787E-7</c:v>
                </c:pt>
                <c:pt idx="10775">
                  <c:v>4.5688779069024571E-7</c:v>
                </c:pt>
                <c:pt idx="10776">
                  <c:v>4.5687502088161152E-7</c:v>
                </c:pt>
                <c:pt idx="10777">
                  <c:v>4.568622516083355E-7</c:v>
                </c:pt>
                <c:pt idx="10778">
                  <c:v>4.5684948287038786E-7</c:v>
                </c:pt>
                <c:pt idx="10779">
                  <c:v>4.5683671466773841E-7</c:v>
                </c:pt>
                <c:pt idx="10780">
                  <c:v>4.568239470003573E-7</c:v>
                </c:pt>
                <c:pt idx="10781">
                  <c:v>4.5681117986821477E-7</c:v>
                </c:pt>
                <c:pt idx="10782">
                  <c:v>4.567984132712807E-7</c:v>
                </c:pt>
                <c:pt idx="10783">
                  <c:v>4.5678564720952508E-7</c:v>
                </c:pt>
                <c:pt idx="10784">
                  <c:v>4.5677288168291852E-7</c:v>
                </c:pt>
                <c:pt idx="10785">
                  <c:v>4.5676011669143047E-7</c:v>
                </c:pt>
                <c:pt idx="10786">
                  <c:v>4.5674735223503135E-7</c:v>
                </c:pt>
                <c:pt idx="10787">
                  <c:v>4.5673458831369141E-7</c:v>
                </c:pt>
                <c:pt idx="10788">
                  <c:v>4.567218249273804E-7</c:v>
                </c:pt>
                <c:pt idx="10789">
                  <c:v>4.5670906207606864E-7</c:v>
                </c:pt>
                <c:pt idx="10790">
                  <c:v>4.5669629975972622E-7</c:v>
                </c:pt>
                <c:pt idx="10791">
                  <c:v>4.56683537978323E-7</c:v>
                </c:pt>
                <c:pt idx="10792">
                  <c:v>4.5667077673182935E-7</c:v>
                </c:pt>
                <c:pt idx="10793">
                  <c:v>4.5665801602021536E-7</c:v>
                </c:pt>
                <c:pt idx="10794">
                  <c:v>4.56645255843451E-7</c:v>
                </c:pt>
                <c:pt idx="10795">
                  <c:v>4.5663249620150647E-7</c:v>
                </c:pt>
                <c:pt idx="10796">
                  <c:v>4.5661973709435197E-7</c:v>
                </c:pt>
                <c:pt idx="10797">
                  <c:v>4.5660697852195727E-7</c:v>
                </c:pt>
                <c:pt idx="10798">
                  <c:v>4.5659422048429283E-7</c:v>
                </c:pt>
                <c:pt idx="10799">
                  <c:v>4.5658146298132879E-7</c:v>
                </c:pt>
                <c:pt idx="10800">
                  <c:v>4.5656870601303508E-7</c:v>
                </c:pt>
                <c:pt idx="10801">
                  <c:v>4.5655594957938184E-7</c:v>
                </c:pt>
                <c:pt idx="10802">
                  <c:v>4.5654319368033932E-7</c:v>
                </c:pt>
                <c:pt idx="10803">
                  <c:v>4.5653043831587746E-7</c:v>
                </c:pt>
                <c:pt idx="10804">
                  <c:v>4.5651768348596649E-7</c:v>
                </c:pt>
                <c:pt idx="10805">
                  <c:v>4.5650492919057673E-7</c:v>
                </c:pt>
                <c:pt idx="10806">
                  <c:v>4.5649217542967788E-7</c:v>
                </c:pt>
                <c:pt idx="10807">
                  <c:v>4.5647942220324046E-7</c:v>
                </c:pt>
                <c:pt idx="10808">
                  <c:v>4.5646666951123462E-7</c:v>
                </c:pt>
                <c:pt idx="10809">
                  <c:v>4.5645391735363012E-7</c:v>
                </c:pt>
                <c:pt idx="10810">
                  <c:v>4.5644116573039754E-7</c:v>
                </c:pt>
                <c:pt idx="10811">
                  <c:v>4.5642841464150679E-7</c:v>
                </c:pt>
                <c:pt idx="10812">
                  <c:v>4.5641566408692792E-7</c:v>
                </c:pt>
                <c:pt idx="10813">
                  <c:v>4.5640291406663118E-7</c:v>
                </c:pt>
                <c:pt idx="10814">
                  <c:v>4.5639016458058686E-7</c:v>
                </c:pt>
                <c:pt idx="10815">
                  <c:v>4.5637741562876495E-7</c:v>
                </c:pt>
                <c:pt idx="10816">
                  <c:v>4.5636466721113554E-7</c:v>
                </c:pt>
                <c:pt idx="10817">
                  <c:v>4.5635191932766914E-7</c:v>
                </c:pt>
                <c:pt idx="10818">
                  <c:v>4.5633917197833547E-7</c:v>
                </c:pt>
                <c:pt idx="10819">
                  <c:v>4.5632642516310489E-7</c:v>
                </c:pt>
                <c:pt idx="10820">
                  <c:v>4.5631367888194774E-7</c:v>
                </c:pt>
                <c:pt idx="10821">
                  <c:v>4.5630093313483396E-7</c:v>
                </c:pt>
                <c:pt idx="10822">
                  <c:v>4.5628818792173364E-7</c:v>
                </c:pt>
                <c:pt idx="10823">
                  <c:v>4.5627544324261723E-7</c:v>
                </c:pt>
                <c:pt idx="10824">
                  <c:v>4.5626269909745451E-7</c:v>
                </c:pt>
                <c:pt idx="10825">
                  <c:v>4.5624995548621599E-7</c:v>
                </c:pt>
                <c:pt idx="10826">
                  <c:v>4.5623721240887182E-7</c:v>
                </c:pt>
                <c:pt idx="10827">
                  <c:v>4.5622446986539197E-7</c:v>
                </c:pt>
                <c:pt idx="10828">
                  <c:v>4.5621172785574669E-7</c:v>
                </c:pt>
                <c:pt idx="10829">
                  <c:v>4.5619898637990645E-7</c:v>
                </c:pt>
                <c:pt idx="10830">
                  <c:v>4.5618624543784091E-7</c:v>
                </c:pt>
                <c:pt idx="10831">
                  <c:v>4.5617350502952084E-7</c:v>
                </c:pt>
                <c:pt idx="10832">
                  <c:v>4.5616076515491597E-7</c:v>
                </c:pt>
                <c:pt idx="10833">
                  <c:v>4.5614802581399665E-7</c:v>
                </c:pt>
                <c:pt idx="10834">
                  <c:v>4.5613528700673307E-7</c:v>
                </c:pt>
                <c:pt idx="10835">
                  <c:v>4.5612254873309554E-7</c:v>
                </c:pt>
                <c:pt idx="10836">
                  <c:v>4.5610981099305399E-7</c:v>
                </c:pt>
                <c:pt idx="10837">
                  <c:v>4.5609707378657876E-7</c:v>
                </c:pt>
                <c:pt idx="10838">
                  <c:v>4.5608433711364016E-7</c:v>
                </c:pt>
                <c:pt idx="10839">
                  <c:v>4.5607160097420823E-7</c:v>
                </c:pt>
                <c:pt idx="10840">
                  <c:v>4.5605886536825322E-7</c:v>
                </c:pt>
                <c:pt idx="10841">
                  <c:v>4.5604613029574542E-7</c:v>
                </c:pt>
                <c:pt idx="10842">
                  <c:v>4.5603339575665498E-7</c:v>
                </c:pt>
                <c:pt idx="10843">
                  <c:v>4.5602066175095209E-7</c:v>
                </c:pt>
                <c:pt idx="10844">
                  <c:v>4.56007928278607E-7</c:v>
                </c:pt>
                <c:pt idx="10845">
                  <c:v>4.5599519533958969E-7</c:v>
                </c:pt>
                <c:pt idx="10846">
                  <c:v>4.5598246293387068E-7</c:v>
                </c:pt>
                <c:pt idx="10847">
                  <c:v>4.5596973106142027E-7</c:v>
                </c:pt>
                <c:pt idx="10848">
                  <c:v>4.5595699972220828E-7</c:v>
                </c:pt>
                <c:pt idx="10849">
                  <c:v>4.5594426891620522E-7</c:v>
                </c:pt>
                <c:pt idx="10850">
                  <c:v>4.5593153864338135E-7</c:v>
                </c:pt>
                <c:pt idx="10851">
                  <c:v>4.5591880890370669E-7</c:v>
                </c:pt>
                <c:pt idx="10852">
                  <c:v>4.5590607969715171E-7</c:v>
                </c:pt>
                <c:pt idx="10853">
                  <c:v>4.5589335102368629E-7</c:v>
                </c:pt>
                <c:pt idx="10854">
                  <c:v>4.558806228832811E-7</c:v>
                </c:pt>
                <c:pt idx="10855">
                  <c:v>4.5586789527590601E-7</c:v>
                </c:pt>
                <c:pt idx="10856">
                  <c:v>4.5585516820153159E-7</c:v>
                </c:pt>
                <c:pt idx="10857">
                  <c:v>4.5584244166012766E-7</c:v>
                </c:pt>
                <c:pt idx="10858">
                  <c:v>4.5582971565166469E-7</c:v>
                </c:pt>
                <c:pt idx="10859">
                  <c:v>4.5581699017611319E-7</c:v>
                </c:pt>
                <c:pt idx="10860">
                  <c:v>4.5580426523344281E-7</c:v>
                </c:pt>
                <c:pt idx="10861">
                  <c:v>4.5579154082362435E-7</c:v>
                </c:pt>
                <c:pt idx="10862">
                  <c:v>4.5577881694662778E-7</c:v>
                </c:pt>
                <c:pt idx="10863">
                  <c:v>4.5576609360242352E-7</c:v>
                </c:pt>
                <c:pt idx="10864">
                  <c:v>4.5575337079098158E-7</c:v>
                </c:pt>
                <c:pt idx="10865">
                  <c:v>4.5574064851227245E-7</c:v>
                </c:pt>
                <c:pt idx="10866">
                  <c:v>4.5572792676626625E-7</c:v>
                </c:pt>
                <c:pt idx="10867">
                  <c:v>4.5571520555293319E-7</c:v>
                </c:pt>
                <c:pt idx="10868">
                  <c:v>4.5570248487224377E-7</c:v>
                </c:pt>
                <c:pt idx="10869">
                  <c:v>4.5568976472416803E-7</c:v>
                </c:pt>
                <c:pt idx="10870">
                  <c:v>4.5567704510867622E-7</c:v>
                </c:pt>
                <c:pt idx="10871">
                  <c:v>4.5566432602573886E-7</c:v>
                </c:pt>
                <c:pt idx="10872">
                  <c:v>4.5565160747532597E-7</c:v>
                </c:pt>
                <c:pt idx="10873">
                  <c:v>4.5563888945740808E-7</c:v>
                </c:pt>
                <c:pt idx="10874">
                  <c:v>4.556261719719551E-7</c:v>
                </c:pt>
                <c:pt idx="10875">
                  <c:v>4.5561345501893762E-7</c:v>
                </c:pt>
                <c:pt idx="10876">
                  <c:v>4.5560073859832571E-7</c:v>
                </c:pt>
                <c:pt idx="10877">
                  <c:v>4.5558802271008989E-7</c:v>
                </c:pt>
                <c:pt idx="10878">
                  <c:v>4.555753073542002E-7</c:v>
                </c:pt>
                <c:pt idx="10879">
                  <c:v>4.5556259253062698E-7</c:v>
                </c:pt>
                <c:pt idx="10880">
                  <c:v>4.5554987823934065E-7</c:v>
                </c:pt>
                <c:pt idx="10881">
                  <c:v>4.5553716448031141E-7</c:v>
                </c:pt>
                <c:pt idx="10882">
                  <c:v>4.5552445125350944E-7</c:v>
                </c:pt>
                <c:pt idx="10883">
                  <c:v>4.5551173855890531E-7</c:v>
                </c:pt>
                <c:pt idx="10884">
                  <c:v>4.55499026396469E-7</c:v>
                </c:pt>
                <c:pt idx="10885">
                  <c:v>4.5548631476617119E-7</c:v>
                </c:pt>
                <c:pt idx="10886">
                  <c:v>4.5547360366798186E-7</c:v>
                </c:pt>
                <c:pt idx="10887">
                  <c:v>4.5546089310187126E-7</c:v>
                </c:pt>
                <c:pt idx="10888">
                  <c:v>4.5544818306780985E-7</c:v>
                </c:pt>
                <c:pt idx="10889">
                  <c:v>4.5543547356576803E-7</c:v>
                </c:pt>
                <c:pt idx="10890">
                  <c:v>4.55422764595716E-7</c:v>
                </c:pt>
                <c:pt idx="10891">
                  <c:v>4.554100561576239E-7</c:v>
                </c:pt>
                <c:pt idx="10892">
                  <c:v>4.5539734825146241E-7</c:v>
                </c:pt>
                <c:pt idx="10893">
                  <c:v>4.5538464087720155E-7</c:v>
                </c:pt>
                <c:pt idx="10894">
                  <c:v>4.5537193403481179E-7</c:v>
                </c:pt>
                <c:pt idx="10895">
                  <c:v>4.5535922772426333E-7</c:v>
                </c:pt>
                <c:pt idx="10896">
                  <c:v>4.5534652194552656E-7</c:v>
                </c:pt>
                <c:pt idx="10897">
                  <c:v>4.553338166985718E-7</c:v>
                </c:pt>
                <c:pt idx="10898">
                  <c:v>4.553211119833694E-7</c:v>
                </c:pt>
                <c:pt idx="10899">
                  <c:v>4.5530840779988954E-7</c:v>
                </c:pt>
                <c:pt idx="10900">
                  <c:v>4.552957041481028E-7</c:v>
                </c:pt>
                <c:pt idx="10901">
                  <c:v>4.5528300102797937E-7</c:v>
                </c:pt>
                <c:pt idx="10902">
                  <c:v>4.5527029843948939E-7</c:v>
                </c:pt>
                <c:pt idx="10903">
                  <c:v>4.5525759638260349E-7</c:v>
                </c:pt>
                <c:pt idx="10904">
                  <c:v>4.5524489485729206E-7</c:v>
                </c:pt>
                <c:pt idx="10905">
                  <c:v>4.552321938635251E-7</c:v>
                </c:pt>
                <c:pt idx="10906">
                  <c:v>4.5521949340127327E-7</c:v>
                </c:pt>
                <c:pt idx="10907">
                  <c:v>4.5520679347050676E-7</c:v>
                </c:pt>
                <c:pt idx="10908">
                  <c:v>4.5519409407119584E-7</c:v>
                </c:pt>
                <c:pt idx="10909">
                  <c:v>4.55181395203311E-7</c:v>
                </c:pt>
                <c:pt idx="10910">
                  <c:v>4.5516869686682255E-7</c:v>
                </c:pt>
                <c:pt idx="10911">
                  <c:v>4.5515599906170079E-7</c:v>
                </c:pt>
                <c:pt idx="10912">
                  <c:v>4.5514330178791613E-7</c:v>
                </c:pt>
                <c:pt idx="10913">
                  <c:v>4.5513060504543897E-7</c:v>
                </c:pt>
                <c:pt idx="10914">
                  <c:v>4.5511790883423946E-7</c:v>
                </c:pt>
                <c:pt idx="10915">
                  <c:v>4.5510521315428832E-7</c:v>
                </c:pt>
                <c:pt idx="10916">
                  <c:v>4.5509251800555559E-7</c:v>
                </c:pt>
                <c:pt idx="10917">
                  <c:v>4.5507982338801178E-7</c:v>
                </c:pt>
                <c:pt idx="10918">
                  <c:v>4.5506712930162713E-7</c:v>
                </c:pt>
                <c:pt idx="10919">
                  <c:v>4.5505443574637228E-7</c:v>
                </c:pt>
                <c:pt idx="10920">
                  <c:v>4.5504174272221729E-7</c:v>
                </c:pt>
                <c:pt idx="10921">
                  <c:v>4.5502905022913254E-7</c:v>
                </c:pt>
                <c:pt idx="10922">
                  <c:v>4.5501635826708879E-7</c:v>
                </c:pt>
                <c:pt idx="10923">
                  <c:v>4.5500366683605592E-7</c:v>
                </c:pt>
                <c:pt idx="10924">
                  <c:v>4.5499097593600456E-7</c:v>
                </c:pt>
                <c:pt idx="10925">
                  <c:v>4.5497828556690522E-7</c:v>
                </c:pt>
                <c:pt idx="10926">
                  <c:v>4.5496559572872803E-7</c:v>
                </c:pt>
                <c:pt idx="10927">
                  <c:v>4.5495290642144351E-7</c:v>
                </c:pt>
                <c:pt idx="10928">
                  <c:v>4.5494021764502212E-7</c:v>
                </c:pt>
                <c:pt idx="10929">
                  <c:v>4.5492752939943389E-7</c:v>
                </c:pt>
                <c:pt idx="10930">
                  <c:v>4.5491484168464961E-7</c:v>
                </c:pt>
                <c:pt idx="10931">
                  <c:v>4.5490215450063952E-7</c:v>
                </c:pt>
                <c:pt idx="10932">
                  <c:v>4.5488946784737398E-7</c:v>
                </c:pt>
                <c:pt idx="10933">
                  <c:v>4.5487678172482333E-7</c:v>
                </c:pt>
                <c:pt idx="10934">
                  <c:v>4.5486409613295825E-7</c:v>
                </c:pt>
                <c:pt idx="10935">
                  <c:v>4.5485141107174889E-7</c:v>
                </c:pt>
                <c:pt idx="10936">
                  <c:v>4.5483872654116554E-7</c:v>
                </c:pt>
                <c:pt idx="10937">
                  <c:v>4.5482604254117908E-7</c:v>
                </c:pt>
                <c:pt idx="10938">
                  <c:v>4.5481335907175962E-7</c:v>
                </c:pt>
                <c:pt idx="10939">
                  <c:v>4.5480067613287733E-7</c:v>
                </c:pt>
                <c:pt idx="10940">
                  <c:v>4.5478799372450305E-7</c:v>
                </c:pt>
                <c:pt idx="10941">
                  <c:v>4.5477531184660687E-7</c:v>
                </c:pt>
                <c:pt idx="10942">
                  <c:v>4.5476263049915931E-7</c:v>
                </c:pt>
                <c:pt idx="10943">
                  <c:v>4.5474994968213103E-7</c:v>
                </c:pt>
                <c:pt idx="10944">
                  <c:v>4.5473726939549207E-7</c:v>
                </c:pt>
                <c:pt idx="10945">
                  <c:v>4.5472458963921316E-7</c:v>
                </c:pt>
                <c:pt idx="10946">
                  <c:v>4.5471191041326438E-7</c:v>
                </c:pt>
                <c:pt idx="10947">
                  <c:v>4.546992317176164E-7</c:v>
                </c:pt>
                <c:pt idx="10948">
                  <c:v>4.5468655355223975E-7</c:v>
                </c:pt>
                <c:pt idx="10949">
                  <c:v>4.5467387591710471E-7</c:v>
                </c:pt>
                <c:pt idx="10950">
                  <c:v>4.5466119881218149E-7</c:v>
                </c:pt>
                <c:pt idx="10951">
                  <c:v>4.5464852223744101E-7</c:v>
                </c:pt>
                <c:pt idx="10952">
                  <c:v>4.5463584619285327E-7</c:v>
                </c:pt>
                <c:pt idx="10953">
                  <c:v>4.5462317067838883E-7</c:v>
                </c:pt>
                <c:pt idx="10954">
                  <c:v>4.5461049569401847E-7</c:v>
                </c:pt>
                <c:pt idx="10955">
                  <c:v>4.5459782123971201E-7</c:v>
                </c:pt>
                <c:pt idx="10956">
                  <c:v>4.5458514731544033E-7</c:v>
                </c:pt>
                <c:pt idx="10957">
                  <c:v>4.5457247392117395E-7</c:v>
                </c:pt>
                <c:pt idx="10958">
                  <c:v>4.5455980105688301E-7</c:v>
                </c:pt>
                <c:pt idx="10959">
                  <c:v>4.5454712872253823E-7</c:v>
                </c:pt>
                <c:pt idx="10960">
                  <c:v>4.5453445691810986E-7</c:v>
                </c:pt>
                <c:pt idx="10961">
                  <c:v>4.5452178564356831E-7</c:v>
                </c:pt>
                <c:pt idx="10962">
                  <c:v>4.545091148988841E-7</c:v>
                </c:pt>
                <c:pt idx="10963">
                  <c:v>4.5449644468402793E-7</c:v>
                </c:pt>
                <c:pt idx="10964">
                  <c:v>4.5448377499896997E-7</c:v>
                </c:pt>
                <c:pt idx="10965">
                  <c:v>4.5447110584368077E-7</c:v>
                </c:pt>
                <c:pt idx="10966">
                  <c:v>4.54458437218131E-7</c:v>
                </c:pt>
                <c:pt idx="10967">
                  <c:v>4.5444576912229065E-7</c:v>
                </c:pt>
                <c:pt idx="10968">
                  <c:v>4.5443310155613049E-7</c:v>
                </c:pt>
                <c:pt idx="10969">
                  <c:v>4.5442043451962126E-7</c:v>
                </c:pt>
                <c:pt idx="10970">
                  <c:v>4.5440776801273298E-7</c:v>
                </c:pt>
                <c:pt idx="10971">
                  <c:v>4.5439510203543622E-7</c:v>
                </c:pt>
                <c:pt idx="10972">
                  <c:v>4.5438243658770171E-7</c:v>
                </c:pt>
                <c:pt idx="10973">
                  <c:v>4.5436977166949958E-7</c:v>
                </c:pt>
                <c:pt idx="10974">
                  <c:v>4.5435710728080046E-7</c:v>
                </c:pt>
                <c:pt idx="10975">
                  <c:v>4.5434444342157497E-7</c:v>
                </c:pt>
                <c:pt idx="10976">
                  <c:v>4.5433178009179335E-7</c:v>
                </c:pt>
                <c:pt idx="10977">
                  <c:v>4.5431911729142627E-7</c:v>
                </c:pt>
                <c:pt idx="10978">
                  <c:v>4.5430645502044425E-7</c:v>
                </c:pt>
                <c:pt idx="10979">
                  <c:v>4.5429379327881759E-7</c:v>
                </c:pt>
                <c:pt idx="10980">
                  <c:v>4.5428113206651701E-7</c:v>
                </c:pt>
                <c:pt idx="10981">
                  <c:v>4.5426847138351287E-7</c:v>
                </c:pt>
                <c:pt idx="10982">
                  <c:v>4.5425581122977552E-7</c:v>
                </c:pt>
                <c:pt idx="10983">
                  <c:v>4.5424315160527573E-7</c:v>
                </c:pt>
                <c:pt idx="10984">
                  <c:v>4.5423049250998403E-7</c:v>
                </c:pt>
                <c:pt idx="10985">
                  <c:v>4.5421783394387055E-7</c:v>
                </c:pt>
                <c:pt idx="10986">
                  <c:v>4.5420517590690606E-7</c:v>
                </c:pt>
                <c:pt idx="10987">
                  <c:v>4.541925183990612E-7</c:v>
                </c:pt>
                <c:pt idx="10988">
                  <c:v>4.541798614203062E-7</c:v>
                </c:pt>
                <c:pt idx="10989">
                  <c:v>4.5416720497061168E-7</c:v>
                </c:pt>
                <c:pt idx="10990">
                  <c:v>4.5415454904994822E-7</c:v>
                </c:pt>
                <c:pt idx="10991">
                  <c:v>4.5414189365828643E-7</c:v>
                </c:pt>
                <c:pt idx="10992">
                  <c:v>4.5412923879559649E-7</c:v>
                </c:pt>
                <c:pt idx="10993">
                  <c:v>4.5411658446184926E-7</c:v>
                </c:pt>
                <c:pt idx="10994">
                  <c:v>4.5410393065701496E-7</c:v>
                </c:pt>
                <c:pt idx="10995">
                  <c:v>4.5409127738106423E-7</c:v>
                </c:pt>
                <c:pt idx="10996">
                  <c:v>4.5407862463396783E-7</c:v>
                </c:pt>
                <c:pt idx="10997">
                  <c:v>4.5406597241569602E-7</c:v>
                </c:pt>
                <c:pt idx="10998">
                  <c:v>4.5405332072621931E-7</c:v>
                </c:pt>
                <c:pt idx="10999">
                  <c:v>4.5404066956550847E-7</c:v>
                </c:pt>
                <c:pt idx="11000">
                  <c:v>4.5402801893353376E-7</c:v>
                </c:pt>
                <c:pt idx="11001">
                  <c:v>4.54015368830266E-7</c:v>
                </c:pt>
                <c:pt idx="11002">
                  <c:v>4.5400271925567555E-7</c:v>
                </c:pt>
                <c:pt idx="11003">
                  <c:v>4.5399007020973292E-7</c:v>
                </c:pt>
                <c:pt idx="11004">
                  <c:v>4.5397742169240868E-7</c:v>
                </c:pt>
                <c:pt idx="11005">
                  <c:v>4.5396477370367355E-7</c:v>
                </c:pt>
                <c:pt idx="11006">
                  <c:v>4.5395212624349783E-7</c:v>
                </c:pt>
                <c:pt idx="11007">
                  <c:v>4.5393947931185203E-7</c:v>
                </c:pt>
                <c:pt idx="11008">
                  <c:v>4.5392683290870715E-7</c:v>
                </c:pt>
                <c:pt idx="11009">
                  <c:v>4.5391418703403322E-7</c:v>
                </c:pt>
                <c:pt idx="11010">
                  <c:v>4.5390154168780101E-7</c:v>
                </c:pt>
                <c:pt idx="11011">
                  <c:v>4.5388889686998126E-7</c:v>
                </c:pt>
                <c:pt idx="11012">
                  <c:v>4.5387625258054436E-7</c:v>
                </c:pt>
                <c:pt idx="11013">
                  <c:v>4.5386360881946073E-7</c:v>
                </c:pt>
                <c:pt idx="11014">
                  <c:v>4.5385096558670109E-7</c:v>
                </c:pt>
                <c:pt idx="11015">
                  <c:v>4.5383832288223595E-7</c:v>
                </c:pt>
                <c:pt idx="11016">
                  <c:v>4.5382568070603582E-7</c:v>
                </c:pt>
                <c:pt idx="11017">
                  <c:v>4.5381303905807165E-7</c:v>
                </c:pt>
                <c:pt idx="11018">
                  <c:v>4.5380039793831346E-7</c:v>
                </c:pt>
                <c:pt idx="11019">
                  <c:v>4.537877573467321E-7</c:v>
                </c:pt>
                <c:pt idx="11020">
                  <c:v>4.5377511728329827E-7</c:v>
                </c:pt>
                <c:pt idx="11021">
                  <c:v>4.5376247774798228E-7</c:v>
                </c:pt>
                <c:pt idx="11022">
                  <c:v>4.5374983874075497E-7</c:v>
                </c:pt>
                <c:pt idx="11023">
                  <c:v>4.5373720026158674E-7</c:v>
                </c:pt>
                <c:pt idx="11024">
                  <c:v>4.5372456231044821E-7</c:v>
                </c:pt>
                <c:pt idx="11025">
                  <c:v>4.5371192488730984E-7</c:v>
                </c:pt>
                <c:pt idx="11026">
                  <c:v>4.5369928799214261E-7</c:v>
                </c:pt>
                <c:pt idx="11027">
                  <c:v>4.5368665162491657E-7</c:v>
                </c:pt>
                <c:pt idx="11028">
                  <c:v>4.536740157856028E-7</c:v>
                </c:pt>
                <c:pt idx="11029">
                  <c:v>4.5366138047417162E-7</c:v>
                </c:pt>
                <c:pt idx="11030">
                  <c:v>4.5364874569059368E-7</c:v>
                </c:pt>
                <c:pt idx="11031">
                  <c:v>4.5363611143483962E-7</c:v>
                </c:pt>
                <c:pt idx="11032">
                  <c:v>4.5362347770688009E-7</c:v>
                </c:pt>
                <c:pt idx="11033">
                  <c:v>4.5361084450668567E-7</c:v>
                </c:pt>
                <c:pt idx="11034">
                  <c:v>4.5359821183422672E-7</c:v>
                </c:pt>
                <c:pt idx="11035">
                  <c:v>4.5358557968947416E-7</c:v>
                </c:pt>
                <c:pt idx="11036">
                  <c:v>4.5357294807239845E-7</c:v>
                </c:pt>
                <c:pt idx="11037">
                  <c:v>4.5356031698297012E-7</c:v>
                </c:pt>
                <c:pt idx="11038">
                  <c:v>4.5354768642116014E-7</c:v>
                </c:pt>
                <c:pt idx="11039">
                  <c:v>4.5353505638693861E-7</c:v>
                </c:pt>
                <c:pt idx="11040">
                  <c:v>4.5352242688027652E-7</c:v>
                </c:pt>
                <c:pt idx="11041">
                  <c:v>4.5350979790114442E-7</c:v>
                </c:pt>
                <c:pt idx="11042">
                  <c:v>4.5349716944951285E-7</c:v>
                </c:pt>
                <c:pt idx="11043">
                  <c:v>4.5348454152535261E-7</c:v>
                </c:pt>
                <c:pt idx="11044">
                  <c:v>4.5347191412863413E-7</c:v>
                </c:pt>
                <c:pt idx="11045">
                  <c:v>4.5345928725932802E-7</c:v>
                </c:pt>
                <c:pt idx="11046">
                  <c:v>4.5344666091740496E-7</c:v>
                </c:pt>
                <c:pt idx="11047">
                  <c:v>4.5343403510283571E-7</c:v>
                </c:pt>
                <c:pt idx="11048">
                  <c:v>4.5342140981559074E-7</c:v>
                </c:pt>
                <c:pt idx="11049">
                  <c:v>4.5340878505564066E-7</c:v>
                </c:pt>
                <c:pt idx="11050">
                  <c:v>4.5339616082295632E-7</c:v>
                </c:pt>
                <c:pt idx="11051">
                  <c:v>4.5338353711750816E-7</c:v>
                </c:pt>
                <c:pt idx="11052">
                  <c:v>4.5337091393926697E-7</c:v>
                </c:pt>
                <c:pt idx="11053">
                  <c:v>4.5335829128820325E-7</c:v>
                </c:pt>
                <c:pt idx="11054">
                  <c:v>4.533456691642879E-7</c:v>
                </c:pt>
                <c:pt idx="11055">
                  <c:v>4.533330475674911E-7</c:v>
                </c:pt>
                <c:pt idx="11056">
                  <c:v>4.5332042649778405E-7</c:v>
                </c:pt>
                <c:pt idx="11057">
                  <c:v>4.5330780595513686E-7</c:v>
                </c:pt>
                <c:pt idx="11058">
                  <c:v>4.5329518593952049E-7</c:v>
                </c:pt>
                <c:pt idx="11059">
                  <c:v>4.532825664509058E-7</c:v>
                </c:pt>
                <c:pt idx="11060">
                  <c:v>4.5326994748926291E-7</c:v>
                </c:pt>
                <c:pt idx="11061">
                  <c:v>4.5325732905456292E-7</c:v>
                </c:pt>
                <c:pt idx="11062">
                  <c:v>4.5324471114677635E-7</c:v>
                </c:pt>
                <c:pt idx="11063">
                  <c:v>4.5323209376587386E-7</c:v>
                </c:pt>
                <c:pt idx="11064">
                  <c:v>4.5321947691182619E-7</c:v>
                </c:pt>
                <c:pt idx="11065">
                  <c:v>4.5320686058460389E-7</c:v>
                </c:pt>
                <c:pt idx="11066">
                  <c:v>4.5319424478417753E-7</c:v>
                </c:pt>
                <c:pt idx="11067">
                  <c:v>4.5318162951051805E-7</c:v>
                </c:pt>
                <c:pt idx="11068">
                  <c:v>4.5316901476359607E-7</c:v>
                </c:pt>
                <c:pt idx="11069">
                  <c:v>4.5315640054338199E-7</c:v>
                </c:pt>
                <c:pt idx="11070">
                  <c:v>4.5314378684984675E-7</c:v>
                </c:pt>
                <c:pt idx="11071">
                  <c:v>4.5313117368296113E-7</c:v>
                </c:pt>
                <c:pt idx="11072">
                  <c:v>4.5311856104269548E-7</c:v>
                </c:pt>
                <c:pt idx="11073">
                  <c:v>4.5310594892902069E-7</c:v>
                </c:pt>
                <c:pt idx="11074">
                  <c:v>4.5309333734190752E-7</c:v>
                </c:pt>
                <c:pt idx="11075">
                  <c:v>4.5308072628132666E-7</c:v>
                </c:pt>
                <c:pt idx="11076">
                  <c:v>4.5306811574724845E-7</c:v>
                </c:pt>
                <c:pt idx="11077">
                  <c:v>4.53055505739644E-7</c:v>
                </c:pt>
                <c:pt idx="11078">
                  <c:v>4.5304289625848371E-7</c:v>
                </c:pt>
                <c:pt idx="11079">
                  <c:v>4.530302873037383E-7</c:v>
                </c:pt>
                <c:pt idx="11080">
                  <c:v>4.5301767887537881E-7</c:v>
                </c:pt>
                <c:pt idx="11081">
                  <c:v>4.530050709733755E-7</c:v>
                </c:pt>
                <c:pt idx="11082">
                  <c:v>4.5299246359769935E-7</c:v>
                </c:pt>
                <c:pt idx="11083">
                  <c:v>4.5297985674832103E-7</c:v>
                </c:pt>
                <c:pt idx="11084">
                  <c:v>4.5296725042521111E-7</c:v>
                </c:pt>
                <c:pt idx="11085">
                  <c:v>4.5295464462834048E-7</c:v>
                </c:pt>
                <c:pt idx="11086">
                  <c:v>4.529420393576798E-7</c:v>
                </c:pt>
                <c:pt idx="11087">
                  <c:v>4.5292943461319963E-7</c:v>
                </c:pt>
                <c:pt idx="11088">
                  <c:v>4.5291683039487072E-7</c:v>
                </c:pt>
                <c:pt idx="11089">
                  <c:v>4.5290422670266409E-7</c:v>
                </c:pt>
                <c:pt idx="11090">
                  <c:v>4.5289162353655004E-7</c:v>
                </c:pt>
                <c:pt idx="11091">
                  <c:v>4.5287902089649941E-7</c:v>
                </c:pt>
                <c:pt idx="11092">
                  <c:v>4.5286641878248319E-7</c:v>
                </c:pt>
                <c:pt idx="11093">
                  <c:v>4.5285381719447184E-7</c:v>
                </c:pt>
                <c:pt idx="11094">
                  <c:v>4.5284121613243613E-7</c:v>
                </c:pt>
                <c:pt idx="11095">
                  <c:v>4.5282861559634695E-7</c:v>
                </c:pt>
                <c:pt idx="11096">
                  <c:v>4.5281601558617486E-7</c:v>
                </c:pt>
                <c:pt idx="11097">
                  <c:v>4.5280341610189048E-7</c:v>
                </c:pt>
                <c:pt idx="11098">
                  <c:v>4.5279081714346479E-7</c:v>
                </c:pt>
                <c:pt idx="11099">
                  <c:v>4.5277821871086849E-7</c:v>
                </c:pt>
                <c:pt idx="11100">
                  <c:v>4.5276562080407211E-7</c:v>
                </c:pt>
                <c:pt idx="11101">
                  <c:v>4.5275302342304672E-7</c:v>
                </c:pt>
                <c:pt idx="11102">
                  <c:v>4.5274042656776266E-7</c:v>
                </c:pt>
                <c:pt idx="11103">
                  <c:v>4.5272783023819098E-7</c:v>
                </c:pt>
                <c:pt idx="11104">
                  <c:v>4.527152344343025E-7</c:v>
                </c:pt>
                <c:pt idx="11105">
                  <c:v>4.5270263915606764E-7</c:v>
                </c:pt>
                <c:pt idx="11106">
                  <c:v>4.5269004440345748E-7</c:v>
                </c:pt>
                <c:pt idx="11107">
                  <c:v>4.5267745017644254E-7</c:v>
                </c:pt>
                <c:pt idx="11108">
                  <c:v>4.526648564749937E-7</c:v>
                </c:pt>
                <c:pt idx="11109">
                  <c:v>4.5265226329908153E-7</c:v>
                </c:pt>
                <c:pt idx="11110">
                  <c:v>4.5263967064867713E-7</c:v>
                </c:pt>
                <c:pt idx="11111">
                  <c:v>4.52627078523751E-7</c:v>
                </c:pt>
                <c:pt idx="11112">
                  <c:v>4.5261448692427388E-7</c:v>
                </c:pt>
                <c:pt idx="11113">
                  <c:v>4.5260189585021674E-7</c:v>
                </c:pt>
                <c:pt idx="11114">
                  <c:v>4.5258930530155011E-7</c:v>
                </c:pt>
                <c:pt idx="11115">
                  <c:v>4.5257671527824491E-7</c:v>
                </c:pt>
                <c:pt idx="11116">
                  <c:v>4.5256412578027204E-7</c:v>
                </c:pt>
                <c:pt idx="11117">
                  <c:v>4.5255153680760205E-7</c:v>
                </c:pt>
                <c:pt idx="11118">
                  <c:v>4.5253894836020568E-7</c:v>
                </c:pt>
                <c:pt idx="11119">
                  <c:v>4.5252636043805396E-7</c:v>
                </c:pt>
                <c:pt idx="11120">
                  <c:v>4.525137730411173E-7</c:v>
                </c:pt>
                <c:pt idx="11121">
                  <c:v>4.525011861693668E-7</c:v>
                </c:pt>
                <c:pt idx="11122">
                  <c:v>4.5248859982277323E-7</c:v>
                </c:pt>
                <c:pt idx="11123">
                  <c:v>4.5247601400130716E-7</c:v>
                </c:pt>
                <c:pt idx="11124">
                  <c:v>4.5246342870493958E-7</c:v>
                </c:pt>
                <c:pt idx="11125">
                  <c:v>4.5245084393364121E-7</c:v>
                </c:pt>
                <c:pt idx="11126">
                  <c:v>4.5243825968738283E-7</c:v>
                </c:pt>
                <c:pt idx="11127">
                  <c:v>4.5242567596613538E-7</c:v>
                </c:pt>
                <c:pt idx="11128">
                  <c:v>4.5241309276986931E-7</c:v>
                </c:pt>
                <c:pt idx="11129">
                  <c:v>4.5240051009855572E-7</c:v>
                </c:pt>
                <c:pt idx="11130">
                  <c:v>4.5238792795216534E-7</c:v>
                </c:pt>
                <c:pt idx="11131">
                  <c:v>4.5237534633066894E-7</c:v>
                </c:pt>
                <c:pt idx="11132">
                  <c:v>4.523627652340373E-7</c:v>
                </c:pt>
                <c:pt idx="11133">
                  <c:v>4.523501846622412E-7</c:v>
                </c:pt>
                <c:pt idx="11134">
                  <c:v>4.5233760461525168E-7</c:v>
                </c:pt>
                <c:pt idx="11135">
                  <c:v>4.523250250930393E-7</c:v>
                </c:pt>
                <c:pt idx="11136">
                  <c:v>4.5231244609557489E-7</c:v>
                </c:pt>
                <c:pt idx="11137">
                  <c:v>4.5229986762282945E-7</c:v>
                </c:pt>
                <c:pt idx="11138">
                  <c:v>4.522872896747737E-7</c:v>
                </c:pt>
                <c:pt idx="11139">
                  <c:v>4.5227471225137826E-7</c:v>
                </c:pt>
                <c:pt idx="11140">
                  <c:v>4.5226213535261427E-7</c:v>
                </c:pt>
                <c:pt idx="11141">
                  <c:v>4.5224955897845225E-7</c:v>
                </c:pt>
                <c:pt idx="11142">
                  <c:v>4.5223698312886324E-7</c:v>
                </c:pt>
                <c:pt idx="11143">
                  <c:v>4.5222440780381813E-7</c:v>
                </c:pt>
                <c:pt idx="11144">
                  <c:v>4.5221183300328752E-7</c:v>
                </c:pt>
                <c:pt idx="11145">
                  <c:v>4.5219925872724221E-7</c:v>
                </c:pt>
                <c:pt idx="11146">
                  <c:v>4.5218668497565343E-7</c:v>
                </c:pt>
                <c:pt idx="11147">
                  <c:v>4.5217411174849156E-7</c:v>
                </c:pt>
                <c:pt idx="11148">
                  <c:v>4.5216153904572783E-7</c:v>
                </c:pt>
                <c:pt idx="11149">
                  <c:v>4.5214896686733261E-7</c:v>
                </c:pt>
                <c:pt idx="11150">
                  <c:v>4.521363952132772E-7</c:v>
                </c:pt>
                <c:pt idx="11151">
                  <c:v>4.5212382408353233E-7</c:v>
                </c:pt>
                <c:pt idx="11152">
                  <c:v>4.5211125347806855E-7</c:v>
                </c:pt>
                <c:pt idx="11153">
                  <c:v>4.5209868339685692E-7</c:v>
                </c:pt>
                <c:pt idx="11154">
                  <c:v>4.5208611383986843E-7</c:v>
                </c:pt>
                <c:pt idx="11155">
                  <c:v>4.5207354480707368E-7</c:v>
                </c:pt>
                <c:pt idx="11156">
                  <c:v>4.5206097629844362E-7</c:v>
                </c:pt>
                <c:pt idx="11157">
                  <c:v>4.5204840831394929E-7</c:v>
                </c:pt>
                <c:pt idx="11158">
                  <c:v>4.5203584085356115E-7</c:v>
                </c:pt>
                <c:pt idx="11159">
                  <c:v>4.520232739172504E-7</c:v>
                </c:pt>
                <c:pt idx="11160">
                  <c:v>4.5201070750498781E-7</c:v>
                </c:pt>
                <c:pt idx="11161">
                  <c:v>4.5199814161674433E-7</c:v>
                </c:pt>
                <c:pt idx="11162">
                  <c:v>4.5198557625249052E-7</c:v>
                </c:pt>
                <c:pt idx="11163">
                  <c:v>4.5197301141219758E-7</c:v>
                </c:pt>
                <c:pt idx="11164">
                  <c:v>4.5196044709583613E-7</c:v>
                </c:pt>
                <c:pt idx="11165">
                  <c:v>4.5194788330337704E-7</c:v>
                </c:pt>
                <c:pt idx="11166">
                  <c:v>4.5193532003479153E-7</c:v>
                </c:pt>
                <c:pt idx="11167">
                  <c:v>4.5192275729005006E-7</c:v>
                </c:pt>
                <c:pt idx="11168">
                  <c:v>4.5191019506912376E-7</c:v>
                </c:pt>
                <c:pt idx="11169">
                  <c:v>4.5189763337198347E-7</c:v>
                </c:pt>
                <c:pt idx="11170">
                  <c:v>4.5188507219859997E-7</c:v>
                </c:pt>
                <c:pt idx="11171">
                  <c:v>4.5187251154894436E-7</c:v>
                </c:pt>
                <c:pt idx="11172">
                  <c:v>4.5185995142298724E-7</c:v>
                </c:pt>
                <c:pt idx="11173">
                  <c:v>4.5184739182069967E-7</c:v>
                </c:pt>
                <c:pt idx="11174">
                  <c:v>4.5183483274205242E-7</c:v>
                </c:pt>
                <c:pt idx="11175">
                  <c:v>4.5182227418701653E-7</c:v>
                </c:pt>
                <c:pt idx="11176">
                  <c:v>4.5180971615556284E-7</c:v>
                </c:pt>
                <c:pt idx="11177">
                  <c:v>4.5179715864766211E-7</c:v>
                </c:pt>
                <c:pt idx="11178">
                  <c:v>4.5178460166328556E-7</c:v>
                </c:pt>
                <c:pt idx="11179">
                  <c:v>4.5177204520240375E-7</c:v>
                </c:pt>
                <c:pt idx="11180">
                  <c:v>4.5175948926498766E-7</c:v>
                </c:pt>
                <c:pt idx="11181">
                  <c:v>4.5174693385100844E-7</c:v>
                </c:pt>
                <c:pt idx="11182">
                  <c:v>4.5173437896043682E-7</c:v>
                </c:pt>
                <c:pt idx="11183">
                  <c:v>4.5172182459324348E-7</c:v>
                </c:pt>
                <c:pt idx="11184">
                  <c:v>4.5170927074939981E-7</c:v>
                </c:pt>
                <c:pt idx="11185">
                  <c:v>4.5169671742887618E-7</c:v>
                </c:pt>
                <c:pt idx="11186">
                  <c:v>4.5168416463164385E-7</c:v>
                </c:pt>
                <c:pt idx="11187">
                  <c:v>4.5167161235767379E-7</c:v>
                </c:pt>
                <c:pt idx="11188">
                  <c:v>4.5165906060693668E-7</c:v>
                </c:pt>
                <c:pt idx="11189">
                  <c:v>4.5164650937940351E-7</c:v>
                </c:pt>
                <c:pt idx="11190">
                  <c:v>4.5163395867504538E-7</c:v>
                </c:pt>
                <c:pt idx="11191">
                  <c:v>4.5162140849383301E-7</c:v>
                </c:pt>
                <c:pt idx="11192">
                  <c:v>4.5160885883573749E-7</c:v>
                </c:pt>
                <c:pt idx="11193">
                  <c:v>4.515963097007296E-7</c:v>
                </c:pt>
                <c:pt idx="11194">
                  <c:v>4.5158376108878023E-7</c:v>
                </c:pt>
                <c:pt idx="11195">
                  <c:v>4.5157121299986042E-7</c:v>
                </c:pt>
                <c:pt idx="11196">
                  <c:v>4.515586654339412E-7</c:v>
                </c:pt>
                <c:pt idx="11197">
                  <c:v>4.515461183909932E-7</c:v>
                </c:pt>
                <c:pt idx="11198">
                  <c:v>4.5153357187098763E-7</c:v>
                </c:pt>
                <c:pt idx="11199">
                  <c:v>4.5152102587389551E-7</c:v>
                </c:pt>
                <c:pt idx="11200">
                  <c:v>4.5150848039968741E-7</c:v>
                </c:pt>
                <c:pt idx="11201">
                  <c:v>4.5149593544833444E-7</c:v>
                </c:pt>
                <c:pt idx="11202">
                  <c:v>4.514833910198079E-7</c:v>
                </c:pt>
                <c:pt idx="11203">
                  <c:v>4.514708471140783E-7</c:v>
                </c:pt>
                <c:pt idx="11204">
                  <c:v>4.5145830373111657E-7</c:v>
                </c:pt>
                <c:pt idx="11205">
                  <c:v>4.5144576087089403E-7</c:v>
                </c:pt>
                <c:pt idx="11206">
                  <c:v>4.5143321853338119E-7</c:v>
                </c:pt>
                <c:pt idx="11207">
                  <c:v>4.5142067671854929E-7</c:v>
                </c:pt>
                <c:pt idx="11208">
                  <c:v>4.5140813542636933E-7</c:v>
                </c:pt>
                <c:pt idx="11209">
                  <c:v>4.513955946568121E-7</c:v>
                </c:pt>
                <c:pt idx="11210">
                  <c:v>4.5138305440984856E-7</c:v>
                </c:pt>
                <c:pt idx="11211">
                  <c:v>4.5137051468544988E-7</c:v>
                </c:pt>
                <c:pt idx="11212">
                  <c:v>4.5135797548358683E-7</c:v>
                </c:pt>
                <c:pt idx="11213">
                  <c:v>4.5134543680423046E-7</c:v>
                </c:pt>
                <c:pt idx="11214">
                  <c:v>4.513328986473518E-7</c:v>
                </c:pt>
                <c:pt idx="11215">
                  <c:v>4.5132036101292157E-7</c:v>
                </c:pt>
                <c:pt idx="11216">
                  <c:v>4.5130782390091094E-7</c:v>
                </c:pt>
                <c:pt idx="11217">
                  <c:v>4.5129528731129099E-7</c:v>
                </c:pt>
                <c:pt idx="11218">
                  <c:v>4.5128275124403239E-7</c:v>
                </c:pt>
                <c:pt idx="11219">
                  <c:v>4.512702156991063E-7</c:v>
                </c:pt>
                <c:pt idx="11220">
                  <c:v>4.512576806764839E-7</c:v>
                </c:pt>
                <c:pt idx="11221">
                  <c:v>4.5124514617613583E-7</c:v>
                </c:pt>
                <c:pt idx="11222">
                  <c:v>4.5123261219803323E-7</c:v>
                </c:pt>
                <c:pt idx="11223">
                  <c:v>4.5122007874214709E-7</c:v>
                </c:pt>
                <c:pt idx="11224">
                  <c:v>4.5120754580844855E-7</c:v>
                </c:pt>
                <c:pt idx="11225">
                  <c:v>4.5119501339690818E-7</c:v>
                </c:pt>
                <c:pt idx="11226">
                  <c:v>4.5118248150749751E-7</c:v>
                </c:pt>
                <c:pt idx="11227">
                  <c:v>4.5116995014018693E-7</c:v>
                </c:pt>
                <c:pt idx="11228">
                  <c:v>4.5115741929494797E-7</c:v>
                </c:pt>
                <c:pt idx="11229">
                  <c:v>4.511448889717514E-7</c:v>
                </c:pt>
                <c:pt idx="11230">
                  <c:v>4.5113235917056827E-7</c:v>
                </c:pt>
                <c:pt idx="11231">
                  <c:v>4.511198298913695E-7</c:v>
                </c:pt>
                <c:pt idx="11232">
                  <c:v>4.5110730113412626E-7</c:v>
                </c:pt>
                <c:pt idx="11233">
                  <c:v>4.5109477289880932E-7</c:v>
                </c:pt>
                <c:pt idx="11234">
                  <c:v>4.5108224518539003E-7</c:v>
                </c:pt>
                <c:pt idx="11235">
                  <c:v>4.5106971799383917E-7</c:v>
                </c:pt>
                <c:pt idx="11236">
                  <c:v>4.5105719132412768E-7</c:v>
                </c:pt>
                <c:pt idx="11237">
                  <c:v>4.5104466517622666E-7</c:v>
                </c:pt>
                <c:pt idx="11238">
                  <c:v>4.5103213955010736E-7</c:v>
                </c:pt>
                <c:pt idx="11239">
                  <c:v>4.5101961444574034E-7</c:v>
                </c:pt>
                <c:pt idx="11240">
                  <c:v>4.5100708986309697E-7</c:v>
                </c:pt>
                <c:pt idx="11241">
                  <c:v>4.5099456580214828E-7</c:v>
                </c:pt>
                <c:pt idx="11242">
                  <c:v>4.5098204226286506E-7</c:v>
                </c:pt>
                <c:pt idx="11243">
                  <c:v>4.5096951924521844E-7</c:v>
                </c:pt>
                <c:pt idx="11244">
                  <c:v>4.5095699674917964E-7</c:v>
                </c:pt>
                <c:pt idx="11245">
                  <c:v>4.5094447477471954E-7</c:v>
                </c:pt>
                <c:pt idx="11246">
                  <c:v>4.5093195332180906E-7</c:v>
                </c:pt>
                <c:pt idx="11247">
                  <c:v>4.5091943239041953E-7</c:v>
                </c:pt>
                <c:pt idx="11248">
                  <c:v>4.509069119805216E-7</c:v>
                </c:pt>
                <c:pt idx="11249">
                  <c:v>4.5089439209208654E-7</c:v>
                </c:pt>
                <c:pt idx="11250">
                  <c:v>4.5088187272508549E-7</c:v>
                </c:pt>
                <c:pt idx="11251">
                  <c:v>4.5086935387948929E-7</c:v>
                </c:pt>
                <c:pt idx="11252">
                  <c:v>4.5085683555526902E-7</c:v>
                </c:pt>
                <c:pt idx="11253">
                  <c:v>4.5084431775239594E-7</c:v>
                </c:pt>
                <c:pt idx="11254">
                  <c:v>4.5083180047084072E-7</c:v>
                </c:pt>
                <c:pt idx="11255">
                  <c:v>4.5081928371057494E-7</c:v>
                </c:pt>
                <c:pt idx="11256">
                  <c:v>4.5080676747156921E-7</c:v>
                </c:pt>
                <c:pt idx="11257">
                  <c:v>4.5079425175379462E-7</c:v>
                </c:pt>
                <c:pt idx="11258">
                  <c:v>4.5078173655722239E-7</c:v>
                </c:pt>
                <c:pt idx="11259">
                  <c:v>4.5076922188182359E-7</c:v>
                </c:pt>
                <c:pt idx="11260">
                  <c:v>4.5075670772756913E-7</c:v>
                </c:pt>
                <c:pt idx="11261">
                  <c:v>4.5074419409443014E-7</c:v>
                </c:pt>
                <c:pt idx="11262">
                  <c:v>4.5073168098237777E-7</c:v>
                </c:pt>
                <c:pt idx="11263">
                  <c:v>4.5071916839138301E-7</c:v>
                </c:pt>
                <c:pt idx="11264">
                  <c:v>4.5070665632141691E-7</c:v>
                </c:pt>
                <c:pt idx="11265">
                  <c:v>4.5069414477245071E-7</c:v>
                </c:pt>
                <c:pt idx="11266">
                  <c:v>4.5068163374445536E-7</c:v>
                </c:pt>
                <c:pt idx="11267">
                  <c:v>4.5066912323740178E-7</c:v>
                </c:pt>
                <c:pt idx="11268">
                  <c:v>4.5065661325126135E-7</c:v>
                </c:pt>
                <c:pt idx="11269">
                  <c:v>4.5064410378600483E-7</c:v>
                </c:pt>
                <c:pt idx="11270">
                  <c:v>4.5063159484160343E-7</c:v>
                </c:pt>
                <c:pt idx="11271">
                  <c:v>4.5061908641802851E-7</c:v>
                </c:pt>
                <c:pt idx="11272">
                  <c:v>4.5060657851525073E-7</c:v>
                </c:pt>
                <c:pt idx="11273">
                  <c:v>4.5059407113324142E-7</c:v>
                </c:pt>
                <c:pt idx="11274">
                  <c:v>4.5058156427197176E-7</c:v>
                </c:pt>
                <c:pt idx="11275">
                  <c:v>4.5056905793141253E-7</c:v>
                </c:pt>
                <c:pt idx="11276">
                  <c:v>4.505565521115352E-7</c:v>
                </c:pt>
                <c:pt idx="11277">
                  <c:v>4.505440468123106E-7</c:v>
                </c:pt>
                <c:pt idx="11278">
                  <c:v>4.5053154203370972E-7</c:v>
                </c:pt>
                <c:pt idx="11279">
                  <c:v>4.5051903777570392E-7</c:v>
                </c:pt>
                <c:pt idx="11280">
                  <c:v>4.505065340382644E-7</c:v>
                </c:pt>
                <c:pt idx="11281">
                  <c:v>4.5049403082136188E-7</c:v>
                </c:pt>
                <c:pt idx="11282">
                  <c:v>4.5048152812496762E-7</c:v>
                </c:pt>
                <c:pt idx="11283">
                  <c:v>4.5046902594905298E-7</c:v>
                </c:pt>
                <c:pt idx="11284">
                  <c:v>4.5045652429358873E-7</c:v>
                </c:pt>
                <c:pt idx="11285">
                  <c:v>4.5044402315854613E-7</c:v>
                </c:pt>
                <c:pt idx="11286">
                  <c:v>4.5043152254389643E-7</c:v>
                </c:pt>
                <c:pt idx="11287">
                  <c:v>4.5041902244961057E-7</c:v>
                </c:pt>
                <c:pt idx="11288">
                  <c:v>4.5040652287565965E-7</c:v>
                </c:pt>
                <c:pt idx="11289">
                  <c:v>4.5039402382201486E-7</c:v>
                </c:pt>
                <c:pt idx="11290">
                  <c:v>4.5038152528864724E-7</c:v>
                </c:pt>
                <c:pt idx="11291">
                  <c:v>4.5036902727552806E-7</c:v>
                </c:pt>
                <c:pt idx="11292">
                  <c:v>4.503565297826284E-7</c:v>
                </c:pt>
                <c:pt idx="11293">
                  <c:v>4.5034403280991926E-7</c:v>
                </c:pt>
                <c:pt idx="11294">
                  <c:v>4.5033153635737177E-7</c:v>
                </c:pt>
                <c:pt idx="11295">
                  <c:v>4.5031904042495742E-7</c:v>
                </c:pt>
                <c:pt idx="11296">
                  <c:v>4.5030654501264697E-7</c:v>
                </c:pt>
                <c:pt idx="11297">
                  <c:v>4.5029405012041173E-7</c:v>
                </c:pt>
                <c:pt idx="11298">
                  <c:v>4.5028155574822275E-7</c:v>
                </c:pt>
                <c:pt idx="11299">
                  <c:v>4.5026906189605112E-7</c:v>
                </c:pt>
                <c:pt idx="11300">
                  <c:v>4.5025656856386809E-7</c:v>
                </c:pt>
                <c:pt idx="11301">
                  <c:v>4.5024407575164486E-7</c:v>
                </c:pt>
                <c:pt idx="11302">
                  <c:v>4.5023158345935243E-7</c:v>
                </c:pt>
                <c:pt idx="11303">
                  <c:v>4.5021909168696199E-7</c:v>
                </c:pt>
                <c:pt idx="11304">
                  <c:v>4.5020660043444479E-7</c:v>
                </c:pt>
                <c:pt idx="11305">
                  <c:v>4.5019410970177179E-7</c:v>
                </c:pt>
                <c:pt idx="11306">
                  <c:v>4.5018161948891437E-7</c:v>
                </c:pt>
                <c:pt idx="11307">
                  <c:v>4.501691297958436E-7</c:v>
                </c:pt>
                <c:pt idx="11308">
                  <c:v>4.5015664062253067E-7</c:v>
                </c:pt>
                <c:pt idx="11309">
                  <c:v>4.5014415196894651E-7</c:v>
                </c:pt>
                <c:pt idx="11310">
                  <c:v>4.501316638350627E-7</c:v>
                </c:pt>
                <c:pt idx="11311">
                  <c:v>4.5011917622085001E-7</c:v>
                </c:pt>
                <c:pt idx="11312">
                  <c:v>4.5010668912627975E-7</c:v>
                </c:pt>
                <c:pt idx="11313">
                  <c:v>4.5009420255132318E-7</c:v>
                </c:pt>
                <c:pt idx="11314">
                  <c:v>4.5008171649595123E-7</c:v>
                </c:pt>
                <c:pt idx="11315">
                  <c:v>4.5006923096013537E-7</c:v>
                </c:pt>
                <c:pt idx="11316">
                  <c:v>4.5005674594384674E-7</c:v>
                </c:pt>
                <c:pt idx="11317">
                  <c:v>4.5004426144705618E-7</c:v>
                </c:pt>
                <c:pt idx="11318">
                  <c:v>4.5003177746973536E-7</c:v>
                </c:pt>
                <c:pt idx="11319">
                  <c:v>4.5001929401185521E-7</c:v>
                </c:pt>
                <c:pt idx="11320">
                  <c:v>4.5000681107338669E-7</c:v>
                </c:pt>
                <c:pt idx="11321">
                  <c:v>4.4999432865430129E-7</c:v>
                </c:pt>
                <c:pt idx="11322">
                  <c:v>4.4998184675457018E-7</c:v>
                </c:pt>
                <c:pt idx="11323">
                  <c:v>4.4996936537416439E-7</c:v>
                </c:pt>
                <c:pt idx="11324">
                  <c:v>4.4995688451305517E-7</c:v>
                </c:pt>
                <c:pt idx="11325">
                  <c:v>4.499444041712139E-7</c:v>
                </c:pt>
                <c:pt idx="11326">
                  <c:v>4.4993192434861149E-7</c:v>
                </c:pt>
                <c:pt idx="11327">
                  <c:v>4.4991944504521927E-7</c:v>
                </c:pt>
                <c:pt idx="11328">
                  <c:v>4.4990696626100853E-7</c:v>
                </c:pt>
                <c:pt idx="11329">
                  <c:v>4.4989448799595043E-7</c:v>
                </c:pt>
                <c:pt idx="11330">
                  <c:v>4.4988201025001606E-7</c:v>
                </c:pt>
                <c:pt idx="11331">
                  <c:v>4.4986953302317667E-7</c:v>
                </c:pt>
                <c:pt idx="11332">
                  <c:v>4.4985705631540341E-7</c:v>
                </c:pt>
                <c:pt idx="11333">
                  <c:v>4.4984458012666753E-7</c:v>
                </c:pt>
                <c:pt idx="11334">
                  <c:v>4.4983210445694045E-7</c:v>
                </c:pt>
                <c:pt idx="11335">
                  <c:v>4.4981962930619301E-7</c:v>
                </c:pt>
                <c:pt idx="11336">
                  <c:v>4.498071546743967E-7</c:v>
                </c:pt>
                <c:pt idx="11337">
                  <c:v>4.497946805615228E-7</c:v>
                </c:pt>
                <c:pt idx="11338">
                  <c:v>4.4978220696754218E-7</c:v>
                </c:pt>
                <c:pt idx="11339">
                  <c:v>4.4976973389242642E-7</c:v>
                </c:pt>
                <c:pt idx="11340">
                  <c:v>4.497572613361466E-7</c:v>
                </c:pt>
                <c:pt idx="11341">
                  <c:v>4.4974478929867378E-7</c:v>
                </c:pt>
                <c:pt idx="11342">
                  <c:v>4.4973231777997931E-7</c:v>
                </c:pt>
                <c:pt idx="11343">
                  <c:v>4.4971984678003455E-7</c:v>
                </c:pt>
                <c:pt idx="11344">
                  <c:v>4.4970737629881065E-7</c:v>
                </c:pt>
                <c:pt idx="11345">
                  <c:v>4.4969490633627876E-7</c:v>
                </c:pt>
                <c:pt idx="11346">
                  <c:v>4.4968243689241023E-7</c:v>
                </c:pt>
                <c:pt idx="11347">
                  <c:v>4.4966996796717612E-7</c:v>
                </c:pt>
                <c:pt idx="11348">
                  <c:v>4.4965749956054782E-7</c:v>
                </c:pt>
                <c:pt idx="11349">
                  <c:v>4.4964503167249671E-7</c:v>
                </c:pt>
                <c:pt idx="11350">
                  <c:v>4.4963256430299382E-7</c:v>
                </c:pt>
                <c:pt idx="11351">
                  <c:v>4.496200974520103E-7</c:v>
                </c:pt>
                <c:pt idx="11352">
                  <c:v>4.4960763111951777E-7</c:v>
                </c:pt>
                <c:pt idx="11353">
                  <c:v>4.4959516530548697E-7</c:v>
                </c:pt>
                <c:pt idx="11354">
                  <c:v>4.4958270000988962E-7</c:v>
                </c:pt>
                <c:pt idx="11355">
                  <c:v>4.4957023523269671E-7</c:v>
                </c:pt>
                <c:pt idx="11356">
                  <c:v>4.4955777097387949E-7</c:v>
                </c:pt>
                <c:pt idx="11357">
                  <c:v>4.4954530723340948E-7</c:v>
                </c:pt>
                <c:pt idx="11358">
                  <c:v>4.4953284401125751E-7</c:v>
                </c:pt>
                <c:pt idx="11359">
                  <c:v>4.4952038130739516E-7</c:v>
                </c:pt>
                <c:pt idx="11360">
                  <c:v>4.4950791912179373E-7</c:v>
                </c:pt>
                <c:pt idx="11361">
                  <c:v>4.4949545745442437E-7</c:v>
                </c:pt>
                <c:pt idx="11362">
                  <c:v>4.4948299630525817E-7</c:v>
                </c:pt>
                <c:pt idx="11363">
                  <c:v>4.4947053567426676E-7</c:v>
                </c:pt>
                <c:pt idx="11364">
                  <c:v>4.4945807556142102E-7</c:v>
                </c:pt>
                <c:pt idx="11365">
                  <c:v>4.4944561596669246E-7</c:v>
                </c:pt>
                <c:pt idx="11366">
                  <c:v>4.4943315689005246E-7</c:v>
                </c:pt>
                <c:pt idx="11367">
                  <c:v>4.49420698331472E-7</c:v>
                </c:pt>
                <c:pt idx="11368">
                  <c:v>4.4940824029092259E-7</c:v>
                </c:pt>
                <c:pt idx="11369">
                  <c:v>4.493957827683755E-7</c:v>
                </c:pt>
                <c:pt idx="11370">
                  <c:v>4.493833257638018E-7</c:v>
                </c:pt>
                <c:pt idx="11371">
                  <c:v>4.4937086927717304E-7</c:v>
                </c:pt>
                <c:pt idx="11372">
                  <c:v>4.4935841330846034E-7</c:v>
                </c:pt>
                <c:pt idx="11373">
                  <c:v>4.4934595785763513E-7</c:v>
                </c:pt>
                <c:pt idx="11374">
                  <c:v>4.493335029246684E-7</c:v>
                </c:pt>
                <c:pt idx="11375">
                  <c:v>4.4932104850953192E-7</c:v>
                </c:pt>
                <c:pt idx="11376">
                  <c:v>4.4930859461219648E-7</c:v>
                </c:pt>
                <c:pt idx="11377">
                  <c:v>4.4929614123263359E-7</c:v>
                </c:pt>
                <c:pt idx="11378">
                  <c:v>4.4928368837081477E-7</c:v>
                </c:pt>
                <c:pt idx="11379">
                  <c:v>4.4927123602671095E-7</c:v>
                </c:pt>
                <c:pt idx="11380">
                  <c:v>4.4925878420029362E-7</c:v>
                </c:pt>
                <c:pt idx="11381">
                  <c:v>4.4924633289153422E-7</c:v>
                </c:pt>
                <c:pt idx="11382">
                  <c:v>4.4923388210040369E-7</c:v>
                </c:pt>
                <c:pt idx="11383">
                  <c:v>4.4922143182687383E-7</c:v>
                </c:pt>
                <c:pt idx="11384">
                  <c:v>4.4920898207091555E-7</c:v>
                </c:pt>
                <c:pt idx="11385">
                  <c:v>4.4919653283250018E-7</c:v>
                </c:pt>
                <c:pt idx="11386">
                  <c:v>4.4918408411159913E-7</c:v>
                </c:pt>
                <c:pt idx="11387">
                  <c:v>4.4917163590818385E-7</c:v>
                </c:pt>
                <c:pt idx="11388">
                  <c:v>4.4915918822222545E-7</c:v>
                </c:pt>
                <c:pt idx="11389">
                  <c:v>4.4914674105369528E-7</c:v>
                </c:pt>
                <c:pt idx="11390">
                  <c:v>4.4913429440256481E-7</c:v>
                </c:pt>
                <c:pt idx="11391">
                  <c:v>4.4912184826880529E-7</c:v>
                </c:pt>
                <c:pt idx="11392">
                  <c:v>4.4910940265238804E-7</c:v>
                </c:pt>
                <c:pt idx="11393">
                  <c:v>4.4909695755328419E-7</c:v>
                </c:pt>
                <c:pt idx="11394">
                  <c:v>4.4908451297146553E-7</c:v>
                </c:pt>
                <c:pt idx="11395">
                  <c:v>4.490720689069029E-7</c:v>
                </c:pt>
                <c:pt idx="11396">
                  <c:v>4.4905962535956796E-7</c:v>
                </c:pt>
                <c:pt idx="11397">
                  <c:v>4.4904718232943182E-7</c:v>
                </c:pt>
                <c:pt idx="11398">
                  <c:v>4.4903473981646594E-7</c:v>
                </c:pt>
                <c:pt idx="11399">
                  <c:v>4.4902229782064189E-7</c:v>
                </c:pt>
                <c:pt idx="11400">
                  <c:v>4.490098563419305E-7</c:v>
                </c:pt>
                <c:pt idx="11401">
                  <c:v>4.489974153803034E-7</c:v>
                </c:pt>
                <c:pt idx="11402">
                  <c:v>4.489849749357322E-7</c:v>
                </c:pt>
                <c:pt idx="11403">
                  <c:v>4.4897253500818765E-7</c:v>
                </c:pt>
                <c:pt idx="11404">
                  <c:v>4.4896009559764172E-7</c:v>
                </c:pt>
                <c:pt idx="11405">
                  <c:v>4.4894765670406546E-7</c:v>
                </c:pt>
                <c:pt idx="11406">
                  <c:v>4.4893521832742997E-7</c:v>
                </c:pt>
                <c:pt idx="11407">
                  <c:v>4.4892278046770698E-7</c:v>
                </c:pt>
                <c:pt idx="11408">
                  <c:v>4.4891034312486779E-7</c:v>
                </c:pt>
                <c:pt idx="11409">
                  <c:v>4.488979062988836E-7</c:v>
                </c:pt>
                <c:pt idx="11410">
                  <c:v>4.4888546998972594E-7</c:v>
                </c:pt>
                <c:pt idx="11411">
                  <c:v>4.4887303419736621E-7</c:v>
                </c:pt>
                <c:pt idx="11412">
                  <c:v>4.4886059892177546E-7</c:v>
                </c:pt>
                <c:pt idx="11413">
                  <c:v>4.4884816416292553E-7</c:v>
                </c:pt>
                <c:pt idx="11414">
                  <c:v>4.4883572992078734E-7</c:v>
                </c:pt>
                <c:pt idx="11415">
                  <c:v>4.4882329619533264E-7</c:v>
                </c:pt>
                <c:pt idx="11416">
                  <c:v>4.4881086298653235E-7</c:v>
                </c:pt>
                <c:pt idx="11417">
                  <c:v>4.4879843029435842E-7</c:v>
                </c:pt>
                <c:pt idx="11418">
                  <c:v>4.4878599811878173E-7</c:v>
                </c:pt>
                <c:pt idx="11419">
                  <c:v>4.4877356645977386E-7</c:v>
                </c:pt>
                <c:pt idx="11420">
                  <c:v>4.4876113531730632E-7</c:v>
                </c:pt>
                <c:pt idx="11421">
                  <c:v>4.4874870469135015E-7</c:v>
                </c:pt>
                <c:pt idx="11422">
                  <c:v>4.4873627458187703E-7</c:v>
                </c:pt>
                <c:pt idx="11423">
                  <c:v>4.4872384498885843E-7</c:v>
                </c:pt>
                <c:pt idx="11424">
                  <c:v>4.4871141591226533E-7</c:v>
                </c:pt>
                <c:pt idx="11425">
                  <c:v>4.4869898735206958E-7</c:v>
                </c:pt>
                <c:pt idx="11426">
                  <c:v>4.4868655930824232E-7</c:v>
                </c:pt>
                <c:pt idx="11427">
                  <c:v>4.4867413178075491E-7</c:v>
                </c:pt>
                <c:pt idx="11428">
                  <c:v>4.4866170476957876E-7</c:v>
                </c:pt>
                <c:pt idx="11429">
                  <c:v>4.4864927827468549E-7</c:v>
                </c:pt>
                <c:pt idx="11430">
                  <c:v>4.4863685229604616E-7</c:v>
                </c:pt>
                <c:pt idx="11431">
                  <c:v>4.4862442683363243E-7</c:v>
                </c:pt>
                <c:pt idx="11432">
                  <c:v>4.4861200188741572E-7</c:v>
                </c:pt>
                <c:pt idx="11433">
                  <c:v>4.4859957745736723E-7</c:v>
                </c:pt>
                <c:pt idx="11434">
                  <c:v>4.4858715354345853E-7</c:v>
                </c:pt>
                <c:pt idx="11435">
                  <c:v>4.4857473014566108E-7</c:v>
                </c:pt>
                <c:pt idx="11436">
                  <c:v>4.4856230726394621E-7</c:v>
                </c:pt>
                <c:pt idx="11437">
                  <c:v>4.4854988489828525E-7</c:v>
                </c:pt>
                <c:pt idx="11438">
                  <c:v>4.4853746304864979E-7</c:v>
                </c:pt>
                <c:pt idx="11439">
                  <c:v>4.4852504171501102E-7</c:v>
                </c:pt>
                <c:pt idx="11440">
                  <c:v>4.4851262089734052E-7</c:v>
                </c:pt>
                <c:pt idx="11441">
                  <c:v>4.4850020059560981E-7</c:v>
                </c:pt>
                <c:pt idx="11442">
                  <c:v>4.4848778080979003E-7</c:v>
                </c:pt>
                <c:pt idx="11443">
                  <c:v>4.4847536153985281E-7</c:v>
                </c:pt>
                <c:pt idx="11444">
                  <c:v>4.4846294278576966E-7</c:v>
                </c:pt>
                <c:pt idx="11445">
                  <c:v>4.4845052454751184E-7</c:v>
                </c:pt>
                <c:pt idx="11446">
                  <c:v>4.4843810682505088E-7</c:v>
                </c:pt>
                <c:pt idx="11447">
                  <c:v>4.4842568961835822E-7</c:v>
                </c:pt>
                <c:pt idx="11448">
                  <c:v>4.4841327292740509E-7</c:v>
                </c:pt>
                <c:pt idx="11449">
                  <c:v>4.4840085675216314E-7</c:v>
                </c:pt>
                <c:pt idx="11450">
                  <c:v>4.4838844109260385E-7</c:v>
                </c:pt>
                <c:pt idx="11451">
                  <c:v>4.4837602594869848E-7</c:v>
                </c:pt>
                <c:pt idx="11452">
                  <c:v>4.4836361132041853E-7</c:v>
                </c:pt>
                <c:pt idx="11453">
                  <c:v>4.4835119720773564E-7</c:v>
                </c:pt>
                <c:pt idx="11454">
                  <c:v>4.4833878361062095E-7</c:v>
                </c:pt>
                <c:pt idx="11455">
                  <c:v>4.4832637052904609E-7</c:v>
                </c:pt>
                <c:pt idx="11456">
                  <c:v>4.4831395796298258E-7</c:v>
                </c:pt>
                <c:pt idx="11457">
                  <c:v>4.4830154591240187E-7</c:v>
                </c:pt>
                <c:pt idx="11458">
                  <c:v>4.4828913437727513E-7</c:v>
                </c:pt>
                <c:pt idx="11459">
                  <c:v>4.4827672335757418E-7</c:v>
                </c:pt>
                <c:pt idx="11460">
                  <c:v>4.4826431285327022E-7</c:v>
                </c:pt>
                <c:pt idx="11461">
                  <c:v>4.4825190286433478E-7</c:v>
                </c:pt>
                <c:pt idx="11462">
                  <c:v>4.4823949339073954E-7</c:v>
                </c:pt>
                <c:pt idx="11463">
                  <c:v>4.4822708443245558E-7</c:v>
                </c:pt>
                <c:pt idx="11464">
                  <c:v>4.4821467598945463E-7</c:v>
                </c:pt>
                <c:pt idx="11465">
                  <c:v>4.4820226806170823E-7</c:v>
                </c:pt>
                <c:pt idx="11466">
                  <c:v>4.4818986064918756E-7</c:v>
                </c:pt>
                <c:pt idx="11467">
                  <c:v>4.4817745375186446E-7</c:v>
                </c:pt>
                <c:pt idx="11468">
                  <c:v>4.4816504736971019E-7</c:v>
                </c:pt>
                <c:pt idx="11469">
                  <c:v>4.4815264150269616E-7</c:v>
                </c:pt>
                <c:pt idx="11470">
                  <c:v>4.4814023615079388E-7</c:v>
                </c:pt>
                <c:pt idx="11471">
                  <c:v>4.4812783131397499E-7</c:v>
                </c:pt>
                <c:pt idx="11472">
                  <c:v>4.4811542699221084E-7</c:v>
                </c:pt>
                <c:pt idx="11473">
                  <c:v>4.481030231854729E-7</c:v>
                </c:pt>
                <c:pt idx="11474">
                  <c:v>4.4809061989373284E-7</c:v>
                </c:pt>
                <c:pt idx="11475">
                  <c:v>4.4807821711696187E-7</c:v>
                </c:pt>
                <c:pt idx="11476">
                  <c:v>4.4806581485513177E-7</c:v>
                </c:pt>
                <c:pt idx="11477">
                  <c:v>4.480534131082139E-7</c:v>
                </c:pt>
                <c:pt idx="11478">
                  <c:v>4.4804101187617977E-7</c:v>
                </c:pt>
                <c:pt idx="11479">
                  <c:v>4.480286111590008E-7</c:v>
                </c:pt>
                <c:pt idx="11480">
                  <c:v>4.4801621095664867E-7</c:v>
                </c:pt>
                <c:pt idx="11481">
                  <c:v>4.4800381126909463E-7</c:v>
                </c:pt>
                <c:pt idx="11482">
                  <c:v>4.4799141209631026E-7</c:v>
                </c:pt>
                <c:pt idx="11483">
                  <c:v>4.4797901343826733E-7</c:v>
                </c:pt>
                <c:pt idx="11484">
                  <c:v>4.4796661529493699E-7</c:v>
                </c:pt>
                <c:pt idx="11485">
                  <c:v>4.4795421766629092E-7</c:v>
                </c:pt>
                <c:pt idx="11486">
                  <c:v>4.4794182055230075E-7</c:v>
                </c:pt>
                <c:pt idx="11487">
                  <c:v>4.4792942395293783E-7</c:v>
                </c:pt>
                <c:pt idx="11488">
                  <c:v>4.4791702786817374E-7</c:v>
                </c:pt>
                <c:pt idx="11489">
                  <c:v>4.4790463229797995E-7</c:v>
                </c:pt>
                <c:pt idx="11490">
                  <c:v>4.4789223724232785E-7</c:v>
                </c:pt>
                <c:pt idx="11491">
                  <c:v>4.4787984270118925E-7</c:v>
                </c:pt>
                <c:pt idx="11492">
                  <c:v>4.4786744867453549E-7</c:v>
                </c:pt>
                <c:pt idx="11493">
                  <c:v>4.478550551623381E-7</c:v>
                </c:pt>
                <c:pt idx="11494">
                  <c:v>4.4784266216456864E-7</c:v>
                </c:pt>
                <c:pt idx="11495">
                  <c:v>4.4783026968119886E-7</c:v>
                </c:pt>
                <c:pt idx="11496">
                  <c:v>4.4781787771219983E-7</c:v>
                </c:pt>
                <c:pt idx="11497">
                  <c:v>4.4780548625754346E-7</c:v>
                </c:pt>
                <c:pt idx="11498">
                  <c:v>4.477930953172012E-7</c:v>
                </c:pt>
                <c:pt idx="11499">
                  <c:v>4.4778070489114453E-7</c:v>
                </c:pt>
                <c:pt idx="11500">
                  <c:v>4.4776831497934496E-7</c:v>
                </c:pt>
                <c:pt idx="11501">
                  <c:v>4.4775592558177423E-7</c:v>
                </c:pt>
                <c:pt idx="11502">
                  <c:v>4.4774353669840347E-7</c:v>
                </c:pt>
                <c:pt idx="11503">
                  <c:v>4.4773114832920458E-7</c:v>
                </c:pt>
                <c:pt idx="11504">
                  <c:v>4.4771876047414918E-7</c:v>
                </c:pt>
                <c:pt idx="11505">
                  <c:v>4.4770637313320843E-7</c:v>
                </c:pt>
                <c:pt idx="11506">
                  <c:v>4.4769398630635415E-7</c:v>
                </c:pt>
                <c:pt idx="11507">
                  <c:v>4.4768159999355797E-7</c:v>
                </c:pt>
                <c:pt idx="11508">
                  <c:v>4.4766921419479126E-7</c:v>
                </c:pt>
                <c:pt idx="11509">
                  <c:v>4.4765682891002579E-7</c:v>
                </c:pt>
                <c:pt idx="11510">
                  <c:v>4.4764444413923292E-7</c:v>
                </c:pt>
                <c:pt idx="11511">
                  <c:v>4.4763205988238413E-7</c:v>
                </c:pt>
                <c:pt idx="11512">
                  <c:v>4.4761967613945119E-7</c:v>
                </c:pt>
                <c:pt idx="11513">
                  <c:v>4.4760729291040562E-7</c:v>
                </c:pt>
                <c:pt idx="11514">
                  <c:v>4.4759491019521888E-7</c:v>
                </c:pt>
                <c:pt idx="11515">
                  <c:v>4.4758252799386266E-7</c:v>
                </c:pt>
                <c:pt idx="11516">
                  <c:v>4.4757014630630864E-7</c:v>
                </c:pt>
                <c:pt idx="11517">
                  <c:v>4.4755776513252811E-7</c:v>
                </c:pt>
                <c:pt idx="11518">
                  <c:v>4.475453844724927E-7</c:v>
                </c:pt>
                <c:pt idx="11519">
                  <c:v>4.4753300432617421E-7</c:v>
                </c:pt>
                <c:pt idx="11520">
                  <c:v>4.4752062469354413E-7</c:v>
                </c:pt>
                <c:pt idx="11521">
                  <c:v>4.475082455745739E-7</c:v>
                </c:pt>
                <c:pt idx="11522">
                  <c:v>4.4749586696923528E-7</c:v>
                </c:pt>
                <c:pt idx="11523">
                  <c:v>4.4748348887749964E-7</c:v>
                </c:pt>
                <c:pt idx="11524">
                  <c:v>4.4747111129933867E-7</c:v>
                </c:pt>
                <c:pt idx="11525">
                  <c:v>4.4745873423472413E-7</c:v>
                </c:pt>
                <c:pt idx="11526">
                  <c:v>4.4744635768362739E-7</c:v>
                </c:pt>
                <c:pt idx="11527">
                  <c:v>4.4743398164602008E-7</c:v>
                </c:pt>
                <c:pt idx="11528">
                  <c:v>4.4742160612187393E-7</c:v>
                </c:pt>
                <c:pt idx="11529">
                  <c:v>4.4740923111116039E-7</c:v>
                </c:pt>
                <c:pt idx="11530">
                  <c:v>4.473968566138511E-7</c:v>
                </c:pt>
                <c:pt idx="11531">
                  <c:v>4.4738448262991784E-7</c:v>
                </c:pt>
                <c:pt idx="11532">
                  <c:v>4.4737210915933181E-7</c:v>
                </c:pt>
                <c:pt idx="11533">
                  <c:v>4.473597362020649E-7</c:v>
                </c:pt>
                <c:pt idx="11534">
                  <c:v>4.4734736375808878E-7</c:v>
                </c:pt>
                <c:pt idx="11535">
                  <c:v>4.4733499182737476E-7</c:v>
                </c:pt>
                <c:pt idx="11536">
                  <c:v>4.4732262040989469E-7</c:v>
                </c:pt>
                <c:pt idx="11537">
                  <c:v>4.4731024950562017E-7</c:v>
                </c:pt>
                <c:pt idx="11538">
                  <c:v>4.4729787911452269E-7</c:v>
                </c:pt>
                <c:pt idx="11539">
                  <c:v>4.4728550923657407E-7</c:v>
                </c:pt>
                <c:pt idx="11540">
                  <c:v>4.4727313987174583E-7</c:v>
                </c:pt>
                <c:pt idx="11541">
                  <c:v>4.4726077102000955E-7</c:v>
                </c:pt>
                <c:pt idx="11542">
                  <c:v>4.4724840268133674E-7</c:v>
                </c:pt>
                <c:pt idx="11543">
                  <c:v>4.4723603485569935E-7</c:v>
                </c:pt>
                <c:pt idx="11544">
                  <c:v>4.4722366754306857E-7</c:v>
                </c:pt>
                <c:pt idx="11545">
                  <c:v>4.4721130074341636E-7</c:v>
                </c:pt>
                <c:pt idx="11546">
                  <c:v>4.4719893445671437E-7</c:v>
                </c:pt>
                <c:pt idx="11547">
                  <c:v>4.4718656868293393E-7</c:v>
                </c:pt>
                <c:pt idx="11548">
                  <c:v>4.4717420342204703E-7</c:v>
                </c:pt>
                <c:pt idx="11549">
                  <c:v>4.4716183867402513E-7</c:v>
                </c:pt>
                <c:pt idx="11550">
                  <c:v>4.471494744388397E-7</c:v>
                </c:pt>
                <c:pt idx="11551">
                  <c:v>4.4713711071646284E-7</c:v>
                </c:pt>
                <c:pt idx="11552">
                  <c:v>4.471247475068658E-7</c:v>
                </c:pt>
                <c:pt idx="11553">
                  <c:v>4.4711238481002031E-7</c:v>
                </c:pt>
                <c:pt idx="11554">
                  <c:v>4.4710002262589811E-7</c:v>
                </c:pt>
                <c:pt idx="11555">
                  <c:v>4.4708766095447055E-7</c:v>
                </c:pt>
                <c:pt idx="11556">
                  <c:v>4.4707529979570958E-7</c:v>
                </c:pt>
                <c:pt idx="11557">
                  <c:v>4.4706293914958697E-7</c:v>
                </c:pt>
                <c:pt idx="11558">
                  <c:v>4.4705057901607399E-7</c:v>
                </c:pt>
                <c:pt idx="11559">
                  <c:v>4.4703821939514257E-7</c:v>
                </c:pt>
                <c:pt idx="11560">
                  <c:v>4.4702586028676434E-7</c:v>
                </c:pt>
                <c:pt idx="11561">
                  <c:v>4.4701350169091077E-7</c:v>
                </c:pt>
                <c:pt idx="11562">
                  <c:v>4.4700114360755385E-7</c:v>
                </c:pt>
                <c:pt idx="11563">
                  <c:v>4.4698878603666504E-7</c:v>
                </c:pt>
                <c:pt idx="11564">
                  <c:v>4.4697642897821581E-7</c:v>
                </c:pt>
                <c:pt idx="11565">
                  <c:v>4.469640724321781E-7</c:v>
                </c:pt>
                <c:pt idx="11566">
                  <c:v>4.469517163985237E-7</c:v>
                </c:pt>
                <c:pt idx="11567">
                  <c:v>4.4693936087722386E-7</c:v>
                </c:pt>
                <c:pt idx="11568">
                  <c:v>4.4692700586825057E-7</c:v>
                </c:pt>
                <c:pt idx="11569">
                  <c:v>4.4691465137157552E-7</c:v>
                </c:pt>
                <c:pt idx="11570">
                  <c:v>4.4690229738717016E-7</c:v>
                </c:pt>
                <c:pt idx="11571">
                  <c:v>4.4688994391500629E-7</c:v>
                </c:pt>
                <c:pt idx="11572">
                  <c:v>4.4687759095505568E-7</c:v>
                </c:pt>
                <c:pt idx="11573">
                  <c:v>4.4686523850729001E-7</c:v>
                </c:pt>
                <c:pt idx="11574">
                  <c:v>4.4685288657168074E-7</c:v>
                </c:pt>
                <c:pt idx="11575">
                  <c:v>4.4684053514819993E-7</c:v>
                </c:pt>
                <c:pt idx="11576">
                  <c:v>4.4682818423681878E-7</c:v>
                </c:pt>
                <c:pt idx="11577">
                  <c:v>4.4681583383750928E-7</c:v>
                </c:pt>
                <c:pt idx="11578">
                  <c:v>4.4680348395024326E-7</c:v>
                </c:pt>
                <c:pt idx="11579">
                  <c:v>4.4679113457499209E-7</c:v>
                </c:pt>
                <c:pt idx="11580">
                  <c:v>4.4677878571172761E-7</c:v>
                </c:pt>
                <c:pt idx="11581">
                  <c:v>4.4676643736042175E-7</c:v>
                </c:pt>
                <c:pt idx="11582">
                  <c:v>4.4675408952104571E-7</c:v>
                </c:pt>
                <c:pt idx="11583">
                  <c:v>4.4674174219357171E-7</c:v>
                </c:pt>
                <c:pt idx="11584">
                  <c:v>4.4672939537797115E-7</c:v>
                </c:pt>
                <c:pt idx="11585">
                  <c:v>4.4671704907421571E-7</c:v>
                </c:pt>
                <c:pt idx="11586">
                  <c:v>4.4670470328227729E-7</c:v>
                </c:pt>
                <c:pt idx="11587">
                  <c:v>4.4669235800212755E-7</c:v>
                </c:pt>
                <c:pt idx="11588">
                  <c:v>4.4668001323373797E-7</c:v>
                </c:pt>
                <c:pt idx="11589">
                  <c:v>4.4666766897708054E-7</c:v>
                </c:pt>
                <c:pt idx="11590">
                  <c:v>4.4665532523212698E-7</c:v>
                </c:pt>
                <c:pt idx="11591">
                  <c:v>4.4664298199884878E-7</c:v>
                </c:pt>
                <c:pt idx="11592">
                  <c:v>4.4663063927721785E-7</c:v>
                </c:pt>
                <c:pt idx="11593">
                  <c:v>4.4661829706720595E-7</c:v>
                </c:pt>
                <c:pt idx="11594">
                  <c:v>4.4660595536878469E-7</c:v>
                </c:pt>
                <c:pt idx="11595">
                  <c:v>4.4659361418192569E-7</c:v>
                </c:pt>
                <c:pt idx="11596">
                  <c:v>4.4658127350660096E-7</c:v>
                </c:pt>
                <c:pt idx="11597">
                  <c:v>4.4656893334278195E-7</c:v>
                </c:pt>
                <c:pt idx="11598">
                  <c:v>4.4655659369044056E-7</c:v>
                </c:pt>
                <c:pt idx="11599">
                  <c:v>4.4654425454954852E-7</c:v>
                </c:pt>
                <c:pt idx="11600">
                  <c:v>4.4653191592007744E-7</c:v>
                </c:pt>
                <c:pt idx="11601">
                  <c:v>4.4651957780199923E-7</c:v>
                </c:pt>
                <c:pt idx="11602">
                  <c:v>4.4650724019528555E-7</c:v>
                </c:pt>
                <c:pt idx="11603">
                  <c:v>4.4649490309990798E-7</c:v>
                </c:pt>
                <c:pt idx="11604">
                  <c:v>4.4648256651583873E-7</c:v>
                </c:pt>
                <c:pt idx="11605">
                  <c:v>4.4647023044304894E-7</c:v>
                </c:pt>
                <c:pt idx="11606">
                  <c:v>4.4645789488151087E-7</c:v>
                </c:pt>
                <c:pt idx="11607">
                  <c:v>4.4644555983119593E-7</c:v>
                </c:pt>
                <c:pt idx="11608">
                  <c:v>4.4643322529207608E-7</c:v>
                </c:pt>
                <c:pt idx="11609">
                  <c:v>4.4642089126412287E-7</c:v>
                </c:pt>
                <c:pt idx="11610">
                  <c:v>4.4640855774730826E-7</c:v>
                </c:pt>
                <c:pt idx="11611">
                  <c:v>4.4639622474160391E-7</c:v>
                </c:pt>
                <c:pt idx="11612">
                  <c:v>4.4638389224698156E-7</c:v>
                </c:pt>
                <c:pt idx="11613">
                  <c:v>4.4637156026341299E-7</c:v>
                </c:pt>
                <c:pt idx="11614">
                  <c:v>4.4635922879087015E-7</c:v>
                </c:pt>
                <c:pt idx="11615">
                  <c:v>4.463468978293246E-7</c:v>
                </c:pt>
                <c:pt idx="11616">
                  <c:v>4.4633456737874792E-7</c:v>
                </c:pt>
                <c:pt idx="11617">
                  <c:v>4.4632223743911231E-7</c:v>
                </c:pt>
                <c:pt idx="11618">
                  <c:v>4.4630990801038919E-7</c:v>
                </c:pt>
                <c:pt idx="11619">
                  <c:v>4.4629757909255044E-7</c:v>
                </c:pt>
                <c:pt idx="11620">
                  <c:v>4.4628525068556802E-7</c:v>
                </c:pt>
                <c:pt idx="11621">
                  <c:v>4.4627292278941347E-7</c:v>
                </c:pt>
                <c:pt idx="11622">
                  <c:v>4.4626059540405866E-7</c:v>
                </c:pt>
                <c:pt idx="11623">
                  <c:v>4.462482685294754E-7</c:v>
                </c:pt>
                <c:pt idx="11624">
                  <c:v>4.4623594216563534E-7</c:v>
                </c:pt>
                <c:pt idx="11625">
                  <c:v>4.462236163125105E-7</c:v>
                </c:pt>
                <c:pt idx="11626">
                  <c:v>4.4621129097007241E-7</c:v>
                </c:pt>
                <c:pt idx="11627">
                  <c:v>4.4619896613829308E-7</c:v>
                </c:pt>
                <c:pt idx="11628">
                  <c:v>4.4618664181714411E-7</c:v>
                </c:pt>
                <c:pt idx="11629">
                  <c:v>4.4617431800659751E-7</c:v>
                </c:pt>
                <c:pt idx="11630">
                  <c:v>4.461619947066248E-7</c:v>
                </c:pt>
                <c:pt idx="11631">
                  <c:v>4.4614967191719785E-7</c:v>
                </c:pt>
                <c:pt idx="11632">
                  <c:v>4.4613734963828879E-7</c:v>
                </c:pt>
                <c:pt idx="11633">
                  <c:v>4.4612502786986895E-7</c:v>
                </c:pt>
                <c:pt idx="11634">
                  <c:v>4.461127066119103E-7</c:v>
                </c:pt>
                <c:pt idx="11635">
                  <c:v>4.4610038586438487E-7</c:v>
                </c:pt>
                <c:pt idx="11636">
                  <c:v>4.4608806562726423E-7</c:v>
                </c:pt>
                <c:pt idx="11637">
                  <c:v>4.4607574590052017E-7</c:v>
                </c:pt>
                <c:pt idx="11638">
                  <c:v>4.4606342668412474E-7</c:v>
                </c:pt>
                <c:pt idx="11639">
                  <c:v>4.4605110797804935E-7</c:v>
                </c:pt>
                <c:pt idx="11640">
                  <c:v>4.460387897822661E-7</c:v>
                </c:pt>
                <c:pt idx="11641">
                  <c:v>4.4602647209674688E-7</c:v>
                </c:pt>
                <c:pt idx="11642">
                  <c:v>4.460141549214632E-7</c:v>
                </c:pt>
                <c:pt idx="11643">
                  <c:v>4.4600183825638707E-7</c:v>
                </c:pt>
                <c:pt idx="11644">
                  <c:v>4.4598952210149048E-7</c:v>
                </c:pt>
                <c:pt idx="11645">
                  <c:v>4.4597720645674494E-7</c:v>
                </c:pt>
                <c:pt idx="11646">
                  <c:v>4.4596489132212251E-7</c:v>
                </c:pt>
                <c:pt idx="11647">
                  <c:v>4.4595257669759476E-7</c:v>
                </c:pt>
                <c:pt idx="11648">
                  <c:v>4.4594026258313388E-7</c:v>
                </c:pt>
                <c:pt idx="11649">
                  <c:v>4.4592794897871136E-7</c:v>
                </c:pt>
                <c:pt idx="11650">
                  <c:v>4.4591563588429928E-7</c:v>
                </c:pt>
                <c:pt idx="11651">
                  <c:v>4.4590332329986922E-7</c:v>
                </c:pt>
                <c:pt idx="11652">
                  <c:v>4.4589101122539313E-7</c:v>
                </c:pt>
                <c:pt idx="11653">
                  <c:v>4.4587869966084299E-7</c:v>
                </c:pt>
                <c:pt idx="11654">
                  <c:v>4.4586638860619049E-7</c:v>
                </c:pt>
                <c:pt idx="11655">
                  <c:v>4.4585407806140751E-7</c:v>
                </c:pt>
                <c:pt idx="11656">
                  <c:v>4.45841768026466E-7</c:v>
                </c:pt>
                <c:pt idx="11657">
                  <c:v>4.4582945850133758E-7</c:v>
                </c:pt>
                <c:pt idx="11658">
                  <c:v>4.4581714948599435E-7</c:v>
                </c:pt>
                <c:pt idx="11659">
                  <c:v>4.4580484098040804E-7</c:v>
                </c:pt>
                <c:pt idx="11660">
                  <c:v>4.4579253298455044E-7</c:v>
                </c:pt>
                <c:pt idx="11661">
                  <c:v>4.4578022549839337E-7</c:v>
                </c:pt>
                <c:pt idx="11662">
                  <c:v>4.45767918521909E-7</c:v>
                </c:pt>
                <c:pt idx="11663">
                  <c:v>4.4575561205506874E-7</c:v>
                </c:pt>
                <c:pt idx="11664">
                  <c:v>4.4574330609784479E-7</c:v>
                </c:pt>
                <c:pt idx="11665">
                  <c:v>4.4573100065020894E-7</c:v>
                </c:pt>
                <c:pt idx="11666">
                  <c:v>4.4571869571213292E-7</c:v>
                </c:pt>
                <c:pt idx="11667">
                  <c:v>4.4570639128358888E-7</c:v>
                </c:pt>
                <c:pt idx="11668">
                  <c:v>4.4569408736454828E-7</c:v>
                </c:pt>
                <c:pt idx="11669">
                  <c:v>4.4568178395498339E-7</c:v>
                </c:pt>
                <c:pt idx="11670">
                  <c:v>4.4566948105486578E-7</c:v>
                </c:pt>
                <c:pt idx="11671">
                  <c:v>4.456571786641676E-7</c:v>
                </c:pt>
                <c:pt idx="11672">
                  <c:v>4.4564487678286037E-7</c:v>
                </c:pt>
                <c:pt idx="11673">
                  <c:v>4.456325754109163E-7</c:v>
                </c:pt>
                <c:pt idx="11674">
                  <c:v>4.4562027454830717E-7</c:v>
                </c:pt>
                <c:pt idx="11675">
                  <c:v>4.4560797419500471E-7</c:v>
                </c:pt>
                <c:pt idx="11676">
                  <c:v>4.4559567435098096E-7</c:v>
                </c:pt>
                <c:pt idx="11677">
                  <c:v>4.4558337501620788E-7</c:v>
                </c:pt>
                <c:pt idx="11678">
                  <c:v>4.4557107619065708E-7</c:v>
                </c:pt>
                <c:pt idx="11679">
                  <c:v>4.4555877787430088E-7</c:v>
                </c:pt>
                <c:pt idx="11680">
                  <c:v>4.4554648006711085E-7</c:v>
                </c:pt>
                <c:pt idx="11681">
                  <c:v>4.4553418276905877E-7</c:v>
                </c:pt>
                <c:pt idx="11682">
                  <c:v>4.455218859801168E-7</c:v>
                </c:pt>
                <c:pt idx="11683">
                  <c:v>4.4550958970025682E-7</c:v>
                </c:pt>
                <c:pt idx="11684">
                  <c:v>4.4549729392945051E-7</c:v>
                </c:pt>
                <c:pt idx="11685">
                  <c:v>4.4548499866767003E-7</c:v>
                </c:pt>
                <c:pt idx="11686">
                  <c:v>4.4547270391488716E-7</c:v>
                </c:pt>
                <c:pt idx="11687">
                  <c:v>4.4546040967107378E-7</c:v>
                </c:pt>
                <c:pt idx="11688">
                  <c:v>4.4544811593620196E-7</c:v>
                </c:pt>
                <c:pt idx="11689">
                  <c:v>4.4543582271024336E-7</c:v>
                </c:pt>
                <c:pt idx="11690">
                  <c:v>4.4542352999317008E-7</c:v>
                </c:pt>
                <c:pt idx="11691">
                  <c:v>4.4541123778495396E-7</c:v>
                </c:pt>
                <c:pt idx="11692">
                  <c:v>4.4539894608556689E-7</c:v>
                </c:pt>
                <c:pt idx="11693">
                  <c:v>4.4538665489498081E-7</c:v>
                </c:pt>
                <c:pt idx="11694">
                  <c:v>4.4537436421316762E-7</c:v>
                </c:pt>
                <c:pt idx="11695">
                  <c:v>4.4536207404009946E-7</c:v>
                </c:pt>
                <c:pt idx="11696">
                  <c:v>4.453497843757478E-7</c:v>
                </c:pt>
                <c:pt idx="11697">
                  <c:v>4.4533749522008495E-7</c:v>
                </c:pt>
                <c:pt idx="11698">
                  <c:v>4.453252065730828E-7</c:v>
                </c:pt>
                <c:pt idx="11699">
                  <c:v>4.4531291843471304E-7</c:v>
                </c:pt>
                <c:pt idx="11700">
                  <c:v>4.4530063080494786E-7</c:v>
                </c:pt>
                <c:pt idx="11701">
                  <c:v>4.4528834368375915E-7</c:v>
                </c:pt>
                <c:pt idx="11702">
                  <c:v>4.4527605707111865E-7</c:v>
                </c:pt>
                <c:pt idx="11703">
                  <c:v>4.4526377096699846E-7</c:v>
                </c:pt>
                <c:pt idx="11704">
                  <c:v>4.4525148537137051E-7</c:v>
                </c:pt>
                <c:pt idx="11705">
                  <c:v>4.452392002842066E-7</c:v>
                </c:pt>
                <c:pt idx="11706">
                  <c:v>4.4522691570547887E-7</c:v>
                </c:pt>
                <c:pt idx="11707">
                  <c:v>4.4521463163515921E-7</c:v>
                </c:pt>
                <c:pt idx="11708">
                  <c:v>4.4520234807321947E-7</c:v>
                </c:pt>
                <c:pt idx="11709">
                  <c:v>4.4519006501963168E-7</c:v>
                </c:pt>
                <c:pt idx="11710">
                  <c:v>4.4517778247436785E-7</c:v>
                </c:pt>
                <c:pt idx="11711">
                  <c:v>4.4516550043739992E-7</c:v>
                </c:pt>
                <c:pt idx="11712">
                  <c:v>4.451532189086995E-7</c:v>
                </c:pt>
                <c:pt idx="11713">
                  <c:v>4.4514093788823913E-7</c:v>
                </c:pt>
                <c:pt idx="11714">
                  <c:v>4.4512865737599026E-7</c:v>
                </c:pt>
                <c:pt idx="11715">
                  <c:v>4.4511637737192501E-7</c:v>
                </c:pt>
                <c:pt idx="11716">
                  <c:v>4.4510409787601552E-7</c:v>
                </c:pt>
                <c:pt idx="11717">
                  <c:v>4.4509181888823358E-7</c:v>
                </c:pt>
                <c:pt idx="11718">
                  <c:v>4.4507954040855113E-7</c:v>
                </c:pt>
                <c:pt idx="11719">
                  <c:v>4.4506726243694033E-7</c:v>
                </c:pt>
                <c:pt idx="11720">
                  <c:v>4.4505498497337284E-7</c:v>
                </c:pt>
                <c:pt idx="11721">
                  <c:v>4.4504270801782099E-7</c:v>
                </c:pt>
                <c:pt idx="11722">
                  <c:v>4.4503043157025655E-7</c:v>
                </c:pt>
                <c:pt idx="11723">
                  <c:v>4.4501815563065137E-7</c:v>
                </c:pt>
                <c:pt idx="11724">
                  <c:v>4.4500588019897759E-7</c:v>
                </c:pt>
                <c:pt idx="11725">
                  <c:v>4.4499360527520727E-7</c:v>
                </c:pt>
                <c:pt idx="11726">
                  <c:v>4.4498133085931224E-7</c:v>
                </c:pt>
                <c:pt idx="11727">
                  <c:v>4.4496905695126449E-7</c:v>
                </c:pt>
                <c:pt idx="11728">
                  <c:v>4.4495678355103613E-7</c:v>
                </c:pt>
                <c:pt idx="11729">
                  <c:v>4.4494451065859905E-7</c:v>
                </c:pt>
                <c:pt idx="11730">
                  <c:v>4.4493223827392518E-7</c:v>
                </c:pt>
                <c:pt idx="11731">
                  <c:v>4.4491996639698669E-7</c:v>
                </c:pt>
                <c:pt idx="11732">
                  <c:v>4.4490769502775556E-7</c:v>
                </c:pt>
                <c:pt idx="11733">
                  <c:v>4.4489542416620347E-7</c:v>
                </c:pt>
                <c:pt idx="11734">
                  <c:v>4.448831538123028E-7</c:v>
                </c:pt>
                <c:pt idx="11735">
                  <c:v>4.4487088396602521E-7</c:v>
                </c:pt>
                <c:pt idx="11736">
                  <c:v>4.4485861462734291E-7</c:v>
                </c:pt>
                <c:pt idx="11737">
                  <c:v>4.4484634579622796E-7</c:v>
                </c:pt>
                <c:pt idx="11738">
                  <c:v>4.4483407747265218E-7</c:v>
                </c:pt>
                <c:pt idx="11739">
                  <c:v>4.4482180965658773E-7</c:v>
                </c:pt>
                <c:pt idx="11740">
                  <c:v>4.4480954234800661E-7</c:v>
                </c:pt>
                <c:pt idx="11741">
                  <c:v>4.4479727554688066E-7</c:v>
                </c:pt>
                <c:pt idx="11742">
                  <c:v>4.4478500925318207E-7</c:v>
                </c:pt>
                <c:pt idx="11743">
                  <c:v>4.447727434668829E-7</c:v>
                </c:pt>
                <c:pt idx="11744">
                  <c:v>4.4476047818795477E-7</c:v>
                </c:pt>
                <c:pt idx="11745">
                  <c:v>4.4474821341637015E-7</c:v>
                </c:pt>
                <c:pt idx="11746">
                  <c:v>4.4473594915210088E-7</c:v>
                </c:pt>
                <c:pt idx="11747">
                  <c:v>4.447236853951189E-7</c:v>
                </c:pt>
                <c:pt idx="11748">
                  <c:v>4.4471142214539637E-7</c:v>
                </c:pt>
                <c:pt idx="11749">
                  <c:v>4.4469915940290538E-7</c:v>
                </c:pt>
                <c:pt idx="11750">
                  <c:v>4.4468689716761772E-7</c:v>
                </c:pt>
                <c:pt idx="11751">
                  <c:v>4.4467463543950555E-7</c:v>
                </c:pt>
                <c:pt idx="11752">
                  <c:v>4.4466237421854095E-7</c:v>
                </c:pt>
                <c:pt idx="11753">
                  <c:v>4.4465011350469599E-7</c:v>
                </c:pt>
                <c:pt idx="11754">
                  <c:v>4.446378532979425E-7</c:v>
                </c:pt>
                <c:pt idx="11755">
                  <c:v>4.4462559359825268E-7</c:v>
                </c:pt>
                <c:pt idx="11756">
                  <c:v>4.4461333440559842E-7</c:v>
                </c:pt>
                <c:pt idx="11757">
                  <c:v>4.4460107571995194E-7</c:v>
                </c:pt>
                <c:pt idx="11758">
                  <c:v>4.4458881754128516E-7</c:v>
                </c:pt>
                <c:pt idx="11759">
                  <c:v>4.445765598695701E-7</c:v>
                </c:pt>
                <c:pt idx="11760">
                  <c:v>4.445643027047791E-7</c:v>
                </c:pt>
                <c:pt idx="11761">
                  <c:v>4.4455204604688375E-7</c:v>
                </c:pt>
                <c:pt idx="11762">
                  <c:v>4.4453978989585636E-7</c:v>
                </c:pt>
                <c:pt idx="11763">
                  <c:v>4.4452753425166908E-7</c:v>
                </c:pt>
                <c:pt idx="11764">
                  <c:v>4.4451527911429385E-7</c:v>
                </c:pt>
                <c:pt idx="11765">
                  <c:v>4.4450302448370261E-7</c:v>
                </c:pt>
                <c:pt idx="11766">
                  <c:v>4.4449077035986753E-7</c:v>
                </c:pt>
                <c:pt idx="11767">
                  <c:v>4.4447851674276058E-7</c:v>
                </c:pt>
                <c:pt idx="11768">
                  <c:v>4.4446626363235399E-7</c:v>
                </c:pt>
                <c:pt idx="11769">
                  <c:v>4.4445401102861979E-7</c:v>
                </c:pt>
                <c:pt idx="11770">
                  <c:v>4.4444175893152988E-7</c:v>
                </c:pt>
                <c:pt idx="11771">
                  <c:v>4.4442950734105641E-7</c:v>
                </c:pt>
                <c:pt idx="11772">
                  <c:v>4.444172562571717E-7</c:v>
                </c:pt>
                <c:pt idx="11773">
                  <c:v>4.4440500567984731E-7</c:v>
                </c:pt>
                <c:pt idx="11774">
                  <c:v>4.4439275560905582E-7</c:v>
                </c:pt>
                <c:pt idx="11775">
                  <c:v>4.4438050604476913E-7</c:v>
                </c:pt>
                <c:pt idx="11776">
                  <c:v>4.4436825698695911E-7</c:v>
                </c:pt>
                <c:pt idx="11777">
                  <c:v>4.4435600843559793E-7</c:v>
                </c:pt>
                <c:pt idx="11778">
                  <c:v>4.4434376039065795E-7</c:v>
                </c:pt>
                <c:pt idx="11779">
                  <c:v>4.443315128521109E-7</c:v>
                </c:pt>
                <c:pt idx="11780">
                  <c:v>4.4431926581992904E-7</c:v>
                </c:pt>
                <c:pt idx="11781">
                  <c:v>4.4430701929408457E-7</c:v>
                </c:pt>
                <c:pt idx="11782">
                  <c:v>4.4429477327454923E-7</c:v>
                </c:pt>
                <c:pt idx="11783">
                  <c:v>4.4428252776129539E-7</c:v>
                </c:pt>
                <c:pt idx="11784">
                  <c:v>4.4427028275429513E-7</c:v>
                </c:pt>
                <c:pt idx="11785">
                  <c:v>4.4425803825352047E-7</c:v>
                </c:pt>
                <c:pt idx="11786">
                  <c:v>4.4424579425894349E-7</c:v>
                </c:pt>
                <c:pt idx="11787">
                  <c:v>4.442335507705363E-7</c:v>
                </c:pt>
                <c:pt idx="11788">
                  <c:v>4.4422130778827101E-7</c:v>
                </c:pt>
                <c:pt idx="11789">
                  <c:v>4.4420906531211976E-7</c:v>
                </c:pt>
                <c:pt idx="11790">
                  <c:v>4.4419682334205465E-7</c:v>
                </c:pt>
                <c:pt idx="11791">
                  <c:v>4.4418458187804774E-7</c:v>
                </c:pt>
                <c:pt idx="11792">
                  <c:v>4.4417234092007101E-7</c:v>
                </c:pt>
                <c:pt idx="11793">
                  <c:v>4.4416010046809695E-7</c:v>
                </c:pt>
                <c:pt idx="11794">
                  <c:v>4.4414786052209727E-7</c:v>
                </c:pt>
                <c:pt idx="11795">
                  <c:v>4.4413562108204446E-7</c:v>
                </c:pt>
                <c:pt idx="11796">
                  <c:v>4.441233821479104E-7</c:v>
                </c:pt>
                <c:pt idx="11797">
                  <c:v>4.4411114371966703E-7</c:v>
                </c:pt>
                <c:pt idx="11798">
                  <c:v>4.4409890579728677E-7</c:v>
                </c:pt>
                <c:pt idx="11799">
                  <c:v>4.4408666838074167E-7</c:v>
                </c:pt>
                <c:pt idx="11800">
                  <c:v>4.4407443147000382E-7</c:v>
                </c:pt>
                <c:pt idx="11801">
                  <c:v>4.4406219506504529E-7</c:v>
                </c:pt>
                <c:pt idx="11802">
                  <c:v>4.4404995916583843E-7</c:v>
                </c:pt>
                <c:pt idx="11803">
                  <c:v>4.4403772377235503E-7</c:v>
                </c:pt>
                <c:pt idx="11804">
                  <c:v>4.4402548888456744E-7</c:v>
                </c:pt>
                <c:pt idx="11805">
                  <c:v>4.4401325450244794E-7</c:v>
                </c:pt>
                <c:pt idx="11806">
                  <c:v>4.4400102062596831E-7</c:v>
                </c:pt>
                <c:pt idx="11807">
                  <c:v>4.4398878725510085E-7</c:v>
                </c:pt>
                <c:pt idx="11808">
                  <c:v>4.4397655438981783E-7</c:v>
                </c:pt>
                <c:pt idx="11809">
                  <c:v>4.4396432203009108E-7</c:v>
                </c:pt>
                <c:pt idx="11810">
                  <c:v>4.4395209017589307E-7</c:v>
                </c:pt>
                <c:pt idx="11811">
                  <c:v>4.4393985882719581E-7</c:v>
                </c:pt>
                <c:pt idx="11812">
                  <c:v>4.4392762798397128E-7</c:v>
                </c:pt>
                <c:pt idx="11813">
                  <c:v>4.4391539764619185E-7</c:v>
                </c:pt>
                <c:pt idx="11814">
                  <c:v>4.4390316781382973E-7</c:v>
                </c:pt>
                <c:pt idx="11815">
                  <c:v>4.438909384868568E-7</c:v>
                </c:pt>
                <c:pt idx="11816">
                  <c:v>4.4387870966524549E-7</c:v>
                </c:pt>
                <c:pt idx="11817">
                  <c:v>4.4386648134896784E-7</c:v>
                </c:pt>
                <c:pt idx="11818">
                  <c:v>4.4385425353799585E-7</c:v>
                </c:pt>
                <c:pt idx="11819">
                  <c:v>4.4384202623230183E-7</c:v>
                </c:pt>
                <c:pt idx="11820">
                  <c:v>4.4382979943185809E-7</c:v>
                </c:pt>
                <c:pt idx="11821">
                  <c:v>4.4381757313663658E-7</c:v>
                </c:pt>
                <c:pt idx="11822">
                  <c:v>4.4380534734660944E-7</c:v>
                </c:pt>
                <c:pt idx="11823">
                  <c:v>4.4379312206174899E-7</c:v>
                </c:pt>
                <c:pt idx="11824">
                  <c:v>4.4378089728202729E-7</c:v>
                </c:pt>
                <c:pt idx="11825">
                  <c:v>4.4376867300741658E-7</c:v>
                </c:pt>
                <c:pt idx="11826">
                  <c:v>4.4375644923788908E-7</c:v>
                </c:pt>
                <c:pt idx="11827">
                  <c:v>4.4374422597341688E-7</c:v>
                </c:pt>
                <c:pt idx="11828">
                  <c:v>4.4373200321397204E-7</c:v>
                </c:pt>
                <c:pt idx="11829">
                  <c:v>4.4371978095952702E-7</c:v>
                </c:pt>
                <c:pt idx="11830">
                  <c:v>4.4370755921005367E-7</c:v>
                </c:pt>
                <c:pt idx="11831">
                  <c:v>4.4369533796552445E-7</c:v>
                </c:pt>
                <c:pt idx="11832">
                  <c:v>4.4368311722591146E-7</c:v>
                </c:pt>
                <c:pt idx="11833">
                  <c:v>4.4367089699118681E-7</c:v>
                </c:pt>
                <c:pt idx="11834">
                  <c:v>4.436586772613228E-7</c:v>
                </c:pt>
                <c:pt idx="11835">
                  <c:v>4.4364645803629165E-7</c:v>
                </c:pt>
                <c:pt idx="11836">
                  <c:v>4.4363423931606535E-7</c:v>
                </c:pt>
                <c:pt idx="11837">
                  <c:v>4.4362202110061631E-7</c:v>
                </c:pt>
                <c:pt idx="11838">
                  <c:v>4.4360980338991665E-7</c:v>
                </c:pt>
                <c:pt idx="11839">
                  <c:v>4.435975861839384E-7</c:v>
                </c:pt>
                <c:pt idx="11840">
                  <c:v>4.4358536948265388E-7</c:v>
                </c:pt>
                <c:pt idx="11841">
                  <c:v>4.4357315328603561E-7</c:v>
                </c:pt>
                <c:pt idx="11842">
                  <c:v>4.4356093759405522E-7</c:v>
                </c:pt>
                <c:pt idx="11843">
                  <c:v>4.4354872240668524E-7</c:v>
                </c:pt>
                <c:pt idx="11844">
                  <c:v>4.4353650772389802E-7</c:v>
                </c:pt>
                <c:pt idx="11845">
                  <c:v>4.4352429354566535E-7</c:v>
                </c:pt>
                <c:pt idx="11846">
                  <c:v>4.4351207987195975E-7</c:v>
                </c:pt>
                <c:pt idx="11847">
                  <c:v>4.4349986670275355E-7</c:v>
                </c:pt>
                <c:pt idx="11848">
                  <c:v>4.4348765403801867E-7</c:v>
                </c:pt>
                <c:pt idx="11849">
                  <c:v>4.4347544187772744E-7</c:v>
                </c:pt>
                <c:pt idx="11850">
                  <c:v>4.4346323022185211E-7</c:v>
                </c:pt>
                <c:pt idx="11851">
                  <c:v>4.4345101907036473E-7</c:v>
                </c:pt>
                <c:pt idx="11852">
                  <c:v>4.4343880842323766E-7</c:v>
                </c:pt>
                <c:pt idx="11853">
                  <c:v>4.4342659828044333E-7</c:v>
                </c:pt>
                <c:pt idx="11854">
                  <c:v>4.4341438864195352E-7</c:v>
                </c:pt>
                <c:pt idx="11855">
                  <c:v>4.4340217950774075E-7</c:v>
                </c:pt>
                <c:pt idx="11856">
                  <c:v>4.4338997087777733E-7</c:v>
                </c:pt>
                <c:pt idx="11857">
                  <c:v>4.4337776275203521E-7</c:v>
                </c:pt>
                <c:pt idx="11858">
                  <c:v>4.4336555513048691E-7</c:v>
                </c:pt>
                <c:pt idx="11859">
                  <c:v>4.4335334801310458E-7</c:v>
                </c:pt>
                <c:pt idx="11860">
                  <c:v>4.4334114139986023E-7</c:v>
                </c:pt>
                <c:pt idx="11861">
                  <c:v>4.4332893529072631E-7</c:v>
                </c:pt>
                <c:pt idx="11862">
                  <c:v>4.433167296856752E-7</c:v>
                </c:pt>
                <c:pt idx="11863">
                  <c:v>4.4330452458467874E-7</c:v>
                </c:pt>
                <c:pt idx="11864">
                  <c:v>4.4329231998770949E-7</c:v>
                </c:pt>
                <c:pt idx="11865">
                  <c:v>4.4328011589473973E-7</c:v>
                </c:pt>
                <c:pt idx="11866">
                  <c:v>4.4326791230574143E-7</c:v>
                </c:pt>
                <c:pt idx="11867">
                  <c:v>4.4325570922068703E-7</c:v>
                </c:pt>
                <c:pt idx="11868">
                  <c:v>4.4324350663954895E-7</c:v>
                </c:pt>
                <c:pt idx="11869">
                  <c:v>4.4323130456229917E-7</c:v>
                </c:pt>
                <c:pt idx="11870">
                  <c:v>4.4321910298891001E-7</c:v>
                </c:pt>
                <c:pt idx="11871">
                  <c:v>4.4320690191935383E-7</c:v>
                </c:pt>
                <c:pt idx="11872">
                  <c:v>4.4319470135360268E-7</c:v>
                </c:pt>
                <c:pt idx="11873">
                  <c:v>4.4318250129162889E-7</c:v>
                </c:pt>
                <c:pt idx="11874">
                  <c:v>4.4317030173340512E-7</c:v>
                </c:pt>
                <c:pt idx="11875">
                  <c:v>4.4315810267890295E-7</c:v>
                </c:pt>
                <c:pt idx="11876">
                  <c:v>4.4314590412809522E-7</c:v>
                </c:pt>
                <c:pt idx="11877">
                  <c:v>4.4313370608095392E-7</c:v>
                </c:pt>
                <c:pt idx="11878">
                  <c:v>4.4312150853745144E-7</c:v>
                </c:pt>
                <c:pt idx="11879">
                  <c:v>4.4310931149756001E-7</c:v>
                </c:pt>
                <c:pt idx="11880">
                  <c:v>4.4309711496125185E-7</c:v>
                </c:pt>
                <c:pt idx="11881">
                  <c:v>4.4308491892849943E-7</c:v>
                </c:pt>
                <c:pt idx="11882">
                  <c:v>4.430727233992747E-7</c:v>
                </c:pt>
                <c:pt idx="11883">
                  <c:v>4.4306052837355027E-7</c:v>
                </c:pt>
                <c:pt idx="11884">
                  <c:v>4.4304833385129821E-7</c:v>
                </c:pt>
                <c:pt idx="11885">
                  <c:v>4.4303613983249082E-7</c:v>
                </c:pt>
                <c:pt idx="11886">
                  <c:v>4.4302394631710068E-7</c:v>
                </c:pt>
                <c:pt idx="11887">
                  <c:v>4.4301175330509963E-7</c:v>
                </c:pt>
                <c:pt idx="11888">
                  <c:v>4.4299956079646024E-7</c:v>
                </c:pt>
                <c:pt idx="11889">
                  <c:v>4.4298736879115477E-7</c:v>
                </c:pt>
                <c:pt idx="11890">
                  <c:v>4.4297517728915565E-7</c:v>
                </c:pt>
                <c:pt idx="11891">
                  <c:v>4.4296298629043476E-7</c:v>
                </c:pt>
                <c:pt idx="11892">
                  <c:v>4.4295079579496483E-7</c:v>
                </c:pt>
                <c:pt idx="11893">
                  <c:v>4.4293860580271781E-7</c:v>
                </c:pt>
                <c:pt idx="11894">
                  <c:v>4.4292641631366628E-7</c:v>
                </c:pt>
                <c:pt idx="11895">
                  <c:v>4.4291422732778255E-7</c:v>
                </c:pt>
                <c:pt idx="11896">
                  <c:v>4.4290203884503867E-7</c:v>
                </c:pt>
                <c:pt idx="11897">
                  <c:v>4.4288985086540716E-7</c:v>
                </c:pt>
                <c:pt idx="11898">
                  <c:v>4.4287766338886033E-7</c:v>
                </c:pt>
                <c:pt idx="11899">
                  <c:v>4.4286547641537034E-7</c:v>
                </c:pt>
                <c:pt idx="11900">
                  <c:v>4.4285328994490971E-7</c:v>
                </c:pt>
                <c:pt idx="11901">
                  <c:v>4.428411039774505E-7</c:v>
                </c:pt>
                <c:pt idx="11902">
                  <c:v>4.4282891851296537E-7</c:v>
                </c:pt>
                <c:pt idx="11903">
                  <c:v>4.4281673355142628E-7</c:v>
                </c:pt>
                <c:pt idx="11904">
                  <c:v>4.4280454909280581E-7</c:v>
                </c:pt>
                <c:pt idx="11905">
                  <c:v>4.427923651370761E-7</c:v>
                </c:pt>
                <c:pt idx="11906">
                  <c:v>4.4278018168420957E-7</c:v>
                </c:pt>
                <c:pt idx="11907">
                  <c:v>4.427679987341787E-7</c:v>
                </c:pt>
                <c:pt idx="11908">
                  <c:v>4.4275581628695548E-7</c:v>
                </c:pt>
                <c:pt idx="11909">
                  <c:v>4.4274363434251244E-7</c:v>
                </c:pt>
                <c:pt idx="11910">
                  <c:v>4.427314529008221E-7</c:v>
                </c:pt>
                <c:pt idx="11911">
                  <c:v>4.4271927196185645E-7</c:v>
                </c:pt>
                <c:pt idx="11912">
                  <c:v>4.4270709152558792E-7</c:v>
                </c:pt>
                <c:pt idx="11913">
                  <c:v>4.4269491159198913E-7</c:v>
                </c:pt>
                <c:pt idx="11914">
                  <c:v>4.4268273216103198E-7</c:v>
                </c:pt>
                <c:pt idx="11915">
                  <c:v>4.4267055323268898E-7</c:v>
                </c:pt>
                <c:pt idx="11916">
                  <c:v>4.4265837480693266E-7</c:v>
                </c:pt>
                <c:pt idx="11917">
                  <c:v>4.4264619688373518E-7</c:v>
                </c:pt>
                <c:pt idx="11918">
                  <c:v>4.4263401946306884E-7</c:v>
                </c:pt>
                <c:pt idx="11919">
                  <c:v>4.4262184254490623E-7</c:v>
                </c:pt>
                <c:pt idx="11920">
                  <c:v>4.4260966612921951E-7</c:v>
                </c:pt>
                <c:pt idx="11921">
                  <c:v>4.4259749021598118E-7</c:v>
                </c:pt>
                <c:pt idx="11922">
                  <c:v>4.4258531480516325E-7</c:v>
                </c:pt>
                <c:pt idx="11923">
                  <c:v>4.4257313989673862E-7</c:v>
                </c:pt>
                <c:pt idx="11924">
                  <c:v>4.4256096549067917E-7</c:v>
                </c:pt>
                <c:pt idx="11925">
                  <c:v>4.4254879158695758E-7</c:v>
                </c:pt>
                <c:pt idx="11926">
                  <c:v>4.4253661818554585E-7</c:v>
                </c:pt>
                <c:pt idx="11927">
                  <c:v>4.4252444528641673E-7</c:v>
                </c:pt>
                <c:pt idx="11928">
                  <c:v>4.4251227288954256E-7</c:v>
                </c:pt>
                <c:pt idx="11929">
                  <c:v>4.425001009948954E-7</c:v>
                </c:pt>
                <c:pt idx="11930">
                  <c:v>4.4248792960244778E-7</c:v>
                </c:pt>
                <c:pt idx="11931">
                  <c:v>4.4247575871217233E-7</c:v>
                </c:pt>
                <c:pt idx="11932">
                  <c:v>4.4246358832404092E-7</c:v>
                </c:pt>
                <c:pt idx="11933">
                  <c:v>4.4245141843802647E-7</c:v>
                </c:pt>
                <c:pt idx="11934">
                  <c:v>4.4243924905410112E-7</c:v>
                </c:pt>
                <c:pt idx="11935">
                  <c:v>4.4242708017223697E-7</c:v>
                </c:pt>
                <c:pt idx="11936">
                  <c:v>4.4241491179240671E-7</c:v>
                </c:pt>
                <c:pt idx="11937">
                  <c:v>4.4240274391458281E-7</c:v>
                </c:pt>
                <c:pt idx="11938">
                  <c:v>4.4239057653873742E-7</c:v>
                </c:pt>
                <c:pt idx="11939">
                  <c:v>4.4237840966484296E-7</c:v>
                </c:pt>
                <c:pt idx="11940">
                  <c:v>4.4236624329287206E-7</c:v>
                </c:pt>
                <c:pt idx="11941">
                  <c:v>4.4235407742279682E-7</c:v>
                </c:pt>
                <c:pt idx="11942">
                  <c:v>4.4234191205458982E-7</c:v>
                </c:pt>
                <c:pt idx="11943">
                  <c:v>4.4232974718822332E-7</c:v>
                </c:pt>
                <c:pt idx="11944">
                  <c:v>4.423175828236699E-7</c:v>
                </c:pt>
                <c:pt idx="11945">
                  <c:v>4.4230541896090175E-7</c:v>
                </c:pt>
                <c:pt idx="11946">
                  <c:v>4.4229325559989147E-7</c:v>
                </c:pt>
                <c:pt idx="11947">
                  <c:v>4.4228109274061126E-7</c:v>
                </c:pt>
                <c:pt idx="11948">
                  <c:v>4.4226893038303358E-7</c:v>
                </c:pt>
                <c:pt idx="11949">
                  <c:v>4.4225676852713107E-7</c:v>
                </c:pt>
                <c:pt idx="11950">
                  <c:v>4.4224460717287583E-7</c:v>
                </c:pt>
                <c:pt idx="11951">
                  <c:v>4.4223244632024038E-7</c:v>
                </c:pt>
                <c:pt idx="11952">
                  <c:v>4.4222028596919725E-7</c:v>
                </c:pt>
                <c:pt idx="11953">
                  <c:v>4.422081261197187E-7</c:v>
                </c:pt>
                <c:pt idx="11954">
                  <c:v>4.421959667717772E-7</c:v>
                </c:pt>
                <c:pt idx="11955">
                  <c:v>4.4218380792534538E-7</c:v>
                </c:pt>
                <c:pt idx="11956">
                  <c:v>4.4217164958039518E-7</c:v>
                </c:pt>
                <c:pt idx="11957">
                  <c:v>4.4215949173689933E-7</c:v>
                </c:pt>
                <c:pt idx="11958">
                  <c:v>4.4214733439483026E-7</c:v>
                </c:pt>
                <c:pt idx="11959">
                  <c:v>4.4213517755416039E-7</c:v>
                </c:pt>
                <c:pt idx="11960">
                  <c:v>4.4212302121486213E-7</c:v>
                </c:pt>
                <c:pt idx="11961">
                  <c:v>4.4211086537690784E-7</c:v>
                </c:pt>
                <c:pt idx="11962">
                  <c:v>4.4209871004026996E-7</c:v>
                </c:pt>
                <c:pt idx="11963">
                  <c:v>4.4208655520492115E-7</c:v>
                </c:pt>
                <c:pt idx="11964">
                  <c:v>4.4207440087083353E-7</c:v>
                </c:pt>
                <c:pt idx="11965">
                  <c:v>4.4206224703797977E-7</c:v>
                </c:pt>
                <c:pt idx="11966">
                  <c:v>4.4205009370633229E-7</c:v>
                </c:pt>
                <c:pt idx="11967">
                  <c:v>4.4203794087586325E-7</c:v>
                </c:pt>
                <c:pt idx="11968">
                  <c:v>4.4202578854654527E-7</c:v>
                </c:pt>
                <c:pt idx="11969">
                  <c:v>4.4201363671835105E-7</c:v>
                </c:pt>
                <c:pt idx="11970">
                  <c:v>4.4200148539125267E-7</c:v>
                </c:pt>
                <c:pt idx="11971">
                  <c:v>4.4198933456522267E-7</c:v>
                </c:pt>
                <c:pt idx="11972">
                  <c:v>4.4197718424023378E-7</c:v>
                </c:pt>
                <c:pt idx="11973">
                  <c:v>4.41965034416258E-7</c:v>
                </c:pt>
                <c:pt idx="11974">
                  <c:v>4.4195288509326806E-7</c:v>
                </c:pt>
                <c:pt idx="11975">
                  <c:v>4.4194073627123649E-7</c:v>
                </c:pt>
                <c:pt idx="11976">
                  <c:v>4.4192858795013565E-7</c:v>
                </c:pt>
                <c:pt idx="11977">
                  <c:v>4.419164401299378E-7</c:v>
                </c:pt>
                <c:pt idx="11978">
                  <c:v>4.4190429281061578E-7</c:v>
                </c:pt>
                <c:pt idx="11979">
                  <c:v>4.418921459921417E-7</c:v>
                </c:pt>
                <c:pt idx="11980">
                  <c:v>4.4187999967448819E-7</c:v>
                </c:pt>
                <c:pt idx="11981">
                  <c:v>4.4186785385762787E-7</c:v>
                </c:pt>
                <c:pt idx="11982">
                  <c:v>4.4185570854153284E-7</c:v>
                </c:pt>
                <c:pt idx="11983">
                  <c:v>4.4184356372617585E-7</c:v>
                </c:pt>
                <c:pt idx="11984">
                  <c:v>4.4183141941152941E-7</c:v>
                </c:pt>
                <c:pt idx="11985">
                  <c:v>4.4181927559756574E-7</c:v>
                </c:pt>
                <c:pt idx="11986">
                  <c:v>4.4180713228425768E-7</c:v>
                </c:pt>
                <c:pt idx="11987">
                  <c:v>4.4179498947157737E-7</c:v>
                </c:pt>
                <c:pt idx="11988">
                  <c:v>4.417828471594974E-7</c:v>
                </c:pt>
                <c:pt idx="11989">
                  <c:v>4.4177070534799029E-7</c:v>
                </c:pt>
                <c:pt idx="11990">
                  <c:v>4.4175856403702851E-7</c:v>
                </c:pt>
                <c:pt idx="11991">
                  <c:v>4.4174642322658459E-7</c:v>
                </c:pt>
                <c:pt idx="11992">
                  <c:v>4.4173428291663083E-7</c:v>
                </c:pt>
                <c:pt idx="11993">
                  <c:v>4.4172214310714004E-7</c:v>
                </c:pt>
                <c:pt idx="11994">
                  <c:v>4.4171000379808446E-7</c:v>
                </c:pt>
                <c:pt idx="11995">
                  <c:v>4.4169786498943663E-7</c:v>
                </c:pt>
                <c:pt idx="11996">
                  <c:v>4.4168572668116922E-7</c:v>
                </c:pt>
                <c:pt idx="11997">
                  <c:v>4.416735888732546E-7</c:v>
                </c:pt>
                <c:pt idx="11998">
                  <c:v>4.4166145156566514E-7</c:v>
                </c:pt>
                <c:pt idx="11999">
                  <c:v>4.4164931475837352E-7</c:v>
                </c:pt>
                <c:pt idx="12000">
                  <c:v>4.416371784513521E-7</c:v>
                </c:pt>
                <c:pt idx="12001">
                  <c:v>4.4162504264457352E-7</c:v>
                </c:pt>
                <c:pt idx="12002">
                  <c:v>4.4161290733801036E-7</c:v>
                </c:pt>
                <c:pt idx="12003">
                  <c:v>4.4160077253163476E-7</c:v>
                </c:pt>
                <c:pt idx="12004">
                  <c:v>4.4158863822541956E-7</c:v>
                </c:pt>
                <c:pt idx="12005">
                  <c:v>4.4157650441933736E-7</c:v>
                </c:pt>
                <c:pt idx="12006">
                  <c:v>4.4156437111336045E-7</c:v>
                </c:pt>
                <c:pt idx="12007">
                  <c:v>4.4155223830746142E-7</c:v>
                </c:pt>
                <c:pt idx="12008">
                  <c:v>4.4154010600161279E-7</c:v>
                </c:pt>
                <c:pt idx="12009">
                  <c:v>4.4152797419578692E-7</c:v>
                </c:pt>
                <c:pt idx="12010">
                  <c:v>4.415158428899565E-7</c:v>
                </c:pt>
                <c:pt idx="12011">
                  <c:v>4.4150371208409422E-7</c:v>
                </c:pt>
                <c:pt idx="12012">
                  <c:v>4.4149158177817227E-7</c:v>
                </c:pt>
                <c:pt idx="12013">
                  <c:v>4.414794519721633E-7</c:v>
                </c:pt>
                <c:pt idx="12014">
                  <c:v>4.4146732266603997E-7</c:v>
                </c:pt>
                <c:pt idx="12015">
                  <c:v>4.4145519385977462E-7</c:v>
                </c:pt>
                <c:pt idx="12016">
                  <c:v>4.4144306555333996E-7</c:v>
                </c:pt>
                <c:pt idx="12017">
                  <c:v>4.4143093774670847E-7</c:v>
                </c:pt>
                <c:pt idx="12018">
                  <c:v>4.4141881043985279E-7</c:v>
                </c:pt>
                <c:pt idx="12019">
                  <c:v>4.4140668363274506E-7</c:v>
                </c:pt>
                <c:pt idx="12020">
                  <c:v>4.4139455732535835E-7</c:v>
                </c:pt>
                <c:pt idx="12021">
                  <c:v>4.4138243151766469E-7</c:v>
                </c:pt>
                <c:pt idx="12022">
                  <c:v>4.4137030620963693E-7</c:v>
                </c:pt>
                <c:pt idx="12023">
                  <c:v>4.4135818140124771E-7</c:v>
                </c:pt>
                <c:pt idx="12024">
                  <c:v>4.4134605709246932E-7</c:v>
                </c:pt>
                <c:pt idx="12025">
                  <c:v>4.4133393328327447E-7</c:v>
                </c:pt>
                <c:pt idx="12026">
                  <c:v>4.4132180997363577E-7</c:v>
                </c:pt>
                <c:pt idx="12027">
                  <c:v>4.4130968716352559E-7</c:v>
                </c:pt>
                <c:pt idx="12028">
                  <c:v>4.4129756485291662E-7</c:v>
                </c:pt>
                <c:pt idx="12029">
                  <c:v>4.4128544304178142E-7</c:v>
                </c:pt>
                <c:pt idx="12030">
                  <c:v>4.4127332173009238E-7</c:v>
                </c:pt>
                <c:pt idx="12031">
                  <c:v>4.4126120091782222E-7</c:v>
                </c:pt>
                <c:pt idx="12032">
                  <c:v>4.4124908060494353E-7</c:v>
                </c:pt>
                <c:pt idx="12033">
                  <c:v>4.4123696079142876E-7</c:v>
                </c:pt>
                <c:pt idx="12034">
                  <c:v>4.4122484147725056E-7</c:v>
                </c:pt>
                <c:pt idx="12035">
                  <c:v>4.4121272266238161E-7</c:v>
                </c:pt>
                <c:pt idx="12036">
                  <c:v>4.4120060434679411E-7</c:v>
                </c:pt>
                <c:pt idx="12037">
                  <c:v>4.4118848653046096E-7</c:v>
                </c:pt>
                <c:pt idx="12038">
                  <c:v>4.4117636921335484E-7</c:v>
                </c:pt>
                <c:pt idx="12039">
                  <c:v>4.4116425239544806E-7</c:v>
                </c:pt>
                <c:pt idx="12040">
                  <c:v>4.4115213607671315E-7</c:v>
                </c:pt>
                <c:pt idx="12041">
                  <c:v>4.411400202571229E-7</c:v>
                </c:pt>
                <c:pt idx="12042">
                  <c:v>4.4112790493664977E-7</c:v>
                </c:pt>
                <c:pt idx="12043">
                  <c:v>4.4111579011526641E-7</c:v>
                </c:pt>
                <c:pt idx="12044">
                  <c:v>4.4110367579294544E-7</c:v>
                </c:pt>
                <c:pt idx="12045">
                  <c:v>4.4109156196965932E-7</c:v>
                </c:pt>
                <c:pt idx="12046">
                  <c:v>4.410794486453807E-7</c:v>
                </c:pt>
                <c:pt idx="12047">
                  <c:v>4.4106733582008225E-7</c:v>
                </c:pt>
                <c:pt idx="12048">
                  <c:v>4.4105522349373645E-7</c:v>
                </c:pt>
                <c:pt idx="12049">
                  <c:v>4.4104311166631608E-7</c:v>
                </c:pt>
                <c:pt idx="12050">
                  <c:v>4.4103100033779356E-7</c:v>
                </c:pt>
                <c:pt idx="12051">
                  <c:v>4.4101888950814143E-7</c:v>
                </c:pt>
                <c:pt idx="12052">
                  <c:v>4.410067791773324E-7</c:v>
                </c:pt>
                <c:pt idx="12053">
                  <c:v>4.4099466934533928E-7</c:v>
                </c:pt>
                <c:pt idx="12054">
                  <c:v>4.4098256001213432E-7</c:v>
                </c:pt>
                <c:pt idx="12055">
                  <c:v>4.4097045117769015E-7</c:v>
                </c:pt>
                <c:pt idx="12056">
                  <c:v>4.4095834284197978E-7</c:v>
                </c:pt>
                <c:pt idx="12057">
                  <c:v>4.4094623500497535E-7</c:v>
                </c:pt>
                <c:pt idx="12058">
                  <c:v>4.4093412766664966E-7</c:v>
                </c:pt>
                <c:pt idx="12059">
                  <c:v>4.409220208269755E-7</c:v>
                </c:pt>
                <c:pt idx="12060">
                  <c:v>4.4090991448592528E-7</c:v>
                </c:pt>
                <c:pt idx="12061">
                  <c:v>4.4089780864347158E-7</c:v>
                </c:pt>
                <c:pt idx="12062">
                  <c:v>4.4088570329958724E-7</c:v>
                </c:pt>
                <c:pt idx="12063">
                  <c:v>4.4087359845424458E-7</c:v>
                </c:pt>
                <c:pt idx="12064">
                  <c:v>4.4086149410741644E-7</c:v>
                </c:pt>
                <c:pt idx="12065">
                  <c:v>4.408493902590755E-7</c:v>
                </c:pt>
                <c:pt idx="12066">
                  <c:v>4.4083728690919418E-7</c:v>
                </c:pt>
                <c:pt idx="12067">
                  <c:v>4.4082518405774516E-7</c:v>
                </c:pt>
                <c:pt idx="12068">
                  <c:v>4.4081308170470134E-7</c:v>
                </c:pt>
                <c:pt idx="12069">
                  <c:v>4.4080097985003497E-7</c:v>
                </c:pt>
                <c:pt idx="12070">
                  <c:v>4.4078887849371901E-7</c:v>
                </c:pt>
                <c:pt idx="12071">
                  <c:v>4.4077677763572598E-7</c:v>
                </c:pt>
                <c:pt idx="12072">
                  <c:v>4.4076467727602825E-7</c:v>
                </c:pt>
                <c:pt idx="12073">
                  <c:v>4.4075257741459876E-7</c:v>
                </c:pt>
                <c:pt idx="12074">
                  <c:v>4.4074047805141019E-7</c:v>
                </c:pt>
                <c:pt idx="12075">
                  <c:v>4.4072837918643502E-7</c:v>
                </c:pt>
                <c:pt idx="12076">
                  <c:v>4.4071628081964593E-7</c:v>
                </c:pt>
                <c:pt idx="12077">
                  <c:v>4.4070418295101577E-7</c:v>
                </c:pt>
                <c:pt idx="12078">
                  <c:v>4.4069208558051689E-7</c:v>
                </c:pt>
                <c:pt idx="12079">
                  <c:v>4.4067998870812199E-7</c:v>
                </c:pt>
                <c:pt idx="12080">
                  <c:v>4.4066789233380406E-7</c:v>
                </c:pt>
                <c:pt idx="12081">
                  <c:v>4.4065579645753541E-7</c:v>
                </c:pt>
                <c:pt idx="12082">
                  <c:v>4.4064370107928878E-7</c:v>
                </c:pt>
                <c:pt idx="12083">
                  <c:v>4.4063160619903691E-7</c:v>
                </c:pt>
                <c:pt idx="12084">
                  <c:v>4.4061951181675232E-7</c:v>
                </c:pt>
                <c:pt idx="12085">
                  <c:v>4.406074179324077E-7</c:v>
                </c:pt>
                <c:pt idx="12086">
                  <c:v>4.4059532454597588E-7</c:v>
                </c:pt>
                <c:pt idx="12087">
                  <c:v>4.405832316574294E-7</c:v>
                </c:pt>
                <c:pt idx="12088">
                  <c:v>4.4057113926674077E-7</c:v>
                </c:pt>
                <c:pt idx="12089">
                  <c:v>4.4055904737388315E-7</c:v>
                </c:pt>
                <c:pt idx="12090">
                  <c:v>4.4054695597882871E-7</c:v>
                </c:pt>
                <c:pt idx="12091">
                  <c:v>4.4053486508155038E-7</c:v>
                </c:pt>
                <c:pt idx="12092">
                  <c:v>4.4052277468202085E-7</c:v>
                </c:pt>
                <c:pt idx="12093">
                  <c:v>4.4051068478021259E-7</c:v>
                </c:pt>
                <c:pt idx="12094">
                  <c:v>4.4049859537609845E-7</c:v>
                </c:pt>
                <c:pt idx="12095">
                  <c:v>4.404865064696511E-7</c:v>
                </c:pt>
                <c:pt idx="12096">
                  <c:v>4.4047441806084318E-7</c:v>
                </c:pt>
                <c:pt idx="12097">
                  <c:v>4.4046233014964732E-7</c:v>
                </c:pt>
                <c:pt idx="12098">
                  <c:v>4.4045024273603646E-7</c:v>
                </c:pt>
                <c:pt idx="12099">
                  <c:v>4.4043815581998303E-7</c:v>
                </c:pt>
                <c:pt idx="12100">
                  <c:v>4.4042606940145975E-7</c:v>
                </c:pt>
                <c:pt idx="12101">
                  <c:v>4.4041398348043953E-7</c:v>
                </c:pt>
                <c:pt idx="12102">
                  <c:v>4.4040189805689494E-7</c:v>
                </c:pt>
                <c:pt idx="12103">
                  <c:v>4.4038981313079851E-7</c:v>
                </c:pt>
                <c:pt idx="12104">
                  <c:v>4.4037772870212313E-7</c:v>
                </c:pt>
                <c:pt idx="12105">
                  <c:v>4.4036564477084148E-7</c:v>
                </c:pt>
                <c:pt idx="12106">
                  <c:v>4.4035356133692609E-7</c:v>
                </c:pt>
                <c:pt idx="12107">
                  <c:v>4.4034147840035002E-7</c:v>
                </c:pt>
                <c:pt idx="12108">
                  <c:v>4.4032939596108562E-7</c:v>
                </c:pt>
                <c:pt idx="12109">
                  <c:v>4.4031731401910569E-7</c:v>
                </c:pt>
                <c:pt idx="12110">
                  <c:v>4.4030523257438322E-7</c:v>
                </c:pt>
                <c:pt idx="12111">
                  <c:v>4.4029315162689049E-7</c:v>
                </c:pt>
                <c:pt idx="12112">
                  <c:v>4.4028107117660059E-7</c:v>
                </c:pt>
                <c:pt idx="12113">
                  <c:v>4.402689912234861E-7</c:v>
                </c:pt>
                <c:pt idx="12114">
                  <c:v>4.4025691176751955E-7</c:v>
                </c:pt>
                <c:pt idx="12115">
                  <c:v>4.4024483280867382E-7</c:v>
                </c:pt>
                <c:pt idx="12116">
                  <c:v>4.4023275434692178E-7</c:v>
                </c:pt>
                <c:pt idx="12117">
                  <c:v>4.4022067638223587E-7</c:v>
                </c:pt>
                <c:pt idx="12118">
                  <c:v>4.4020859891458885E-7</c:v>
                </c:pt>
                <c:pt idx="12119">
                  <c:v>4.4019652194395381E-7</c:v>
                </c:pt>
                <c:pt idx="12120">
                  <c:v>4.4018444547030302E-7</c:v>
                </c:pt>
                <c:pt idx="12121">
                  <c:v>4.4017236949360948E-7</c:v>
                </c:pt>
                <c:pt idx="12122">
                  <c:v>4.4016029401384592E-7</c:v>
                </c:pt>
                <c:pt idx="12123">
                  <c:v>4.4014821903098513E-7</c:v>
                </c:pt>
                <c:pt idx="12124">
                  <c:v>4.4013614454499948E-7</c:v>
                </c:pt>
                <c:pt idx="12125">
                  <c:v>4.4012407055586214E-7</c:v>
                </c:pt>
                <c:pt idx="12126">
                  <c:v>4.4011199706354545E-7</c:v>
                </c:pt>
                <c:pt idx="12127">
                  <c:v>4.4009992406802248E-7</c:v>
                </c:pt>
                <c:pt idx="12128">
                  <c:v>4.4008785156926586E-7</c:v>
                </c:pt>
                <c:pt idx="12129">
                  <c:v>4.4007577956724838E-7</c:v>
                </c:pt>
                <c:pt idx="12130">
                  <c:v>4.4006370806194266E-7</c:v>
                </c:pt>
                <c:pt idx="12131">
                  <c:v>4.4005163705332166E-7</c:v>
                </c:pt>
                <c:pt idx="12132">
                  <c:v>4.400395665413579E-7</c:v>
                </c:pt>
                <c:pt idx="12133">
                  <c:v>4.4002749652602443E-7</c:v>
                </c:pt>
                <c:pt idx="12134">
                  <c:v>4.4001542700729372E-7</c:v>
                </c:pt>
                <c:pt idx="12135">
                  <c:v>4.4000335798513857E-7</c:v>
                </c:pt>
                <c:pt idx="12136">
                  <c:v>4.3999128945953176E-7</c:v>
                </c:pt>
                <c:pt idx="12137">
                  <c:v>4.3997922143044629E-7</c:v>
                </c:pt>
                <c:pt idx="12138">
                  <c:v>4.3996715389785454E-7</c:v>
                </c:pt>
                <c:pt idx="12139">
                  <c:v>4.3995508686172944E-7</c:v>
                </c:pt>
                <c:pt idx="12140">
                  <c:v>4.3994302032204394E-7</c:v>
                </c:pt>
                <c:pt idx="12141">
                  <c:v>4.3993095427877052E-7</c:v>
                </c:pt>
                <c:pt idx="12142">
                  <c:v>4.3991888873188207E-7</c:v>
                </c:pt>
                <c:pt idx="12143">
                  <c:v>4.3990682368135155E-7</c:v>
                </c:pt>
                <c:pt idx="12144">
                  <c:v>4.3989475912715141E-7</c:v>
                </c:pt>
                <c:pt idx="12145">
                  <c:v>4.3988269506925455E-7</c:v>
                </c:pt>
                <c:pt idx="12146">
                  <c:v>4.3987063150763388E-7</c:v>
                </c:pt>
                <c:pt idx="12147">
                  <c:v>4.3985856844226191E-7</c:v>
                </c:pt>
                <c:pt idx="12148">
                  <c:v>4.398465058731116E-7</c:v>
                </c:pt>
                <c:pt idx="12149">
                  <c:v>4.3983444380015583E-7</c:v>
                </c:pt>
                <c:pt idx="12150">
                  <c:v>4.3982238222336718E-7</c:v>
                </c:pt>
                <c:pt idx="12151">
                  <c:v>4.3981032114271856E-7</c:v>
                </c:pt>
                <c:pt idx="12152">
                  <c:v>4.3979826055818274E-7</c:v>
                </c:pt>
                <c:pt idx="12153">
                  <c:v>4.3978620046973247E-7</c:v>
                </c:pt>
                <c:pt idx="12154">
                  <c:v>4.397741408773407E-7</c:v>
                </c:pt>
                <c:pt idx="12155">
                  <c:v>4.3976208178098004E-7</c:v>
                </c:pt>
                <c:pt idx="12156">
                  <c:v>4.3975002318062325E-7</c:v>
                </c:pt>
                <c:pt idx="12157">
                  <c:v>4.397379650762432E-7</c:v>
                </c:pt>
                <c:pt idx="12158">
                  <c:v>4.3972590746781276E-7</c:v>
                </c:pt>
                <c:pt idx="12159">
                  <c:v>4.397138503553047E-7</c:v>
                </c:pt>
                <c:pt idx="12160">
                  <c:v>4.3970179373869176E-7</c:v>
                </c:pt>
                <c:pt idx="12161">
                  <c:v>4.3968973761794689E-7</c:v>
                </c:pt>
                <c:pt idx="12162">
                  <c:v>4.3967768199304267E-7</c:v>
                </c:pt>
                <c:pt idx="12163">
                  <c:v>4.3966562686395225E-7</c:v>
                </c:pt>
                <c:pt idx="12164">
                  <c:v>4.3965357223064806E-7</c:v>
                </c:pt>
                <c:pt idx="12165">
                  <c:v>4.3964151809310325E-7</c:v>
                </c:pt>
                <c:pt idx="12166">
                  <c:v>4.396294644512903E-7</c:v>
                </c:pt>
                <c:pt idx="12167">
                  <c:v>4.3961741130518236E-7</c:v>
                </c:pt>
                <c:pt idx="12168">
                  <c:v>4.3960535865475192E-7</c:v>
                </c:pt>
                <c:pt idx="12169">
                  <c:v>4.3959330649997211E-7</c:v>
                </c:pt>
                <c:pt idx="12170">
                  <c:v>4.3958125484081553E-7</c:v>
                </c:pt>
                <c:pt idx="12171">
                  <c:v>4.3956920367725507E-7</c:v>
                </c:pt>
                <c:pt idx="12172">
                  <c:v>4.3955715300926373E-7</c:v>
                </c:pt>
                <c:pt idx="12173">
                  <c:v>4.3954510283681403E-7</c:v>
                </c:pt>
                <c:pt idx="12174">
                  <c:v>4.3953305315987898E-7</c:v>
                </c:pt>
                <c:pt idx="12175">
                  <c:v>4.3952100397843147E-7</c:v>
                </c:pt>
                <c:pt idx="12176">
                  <c:v>4.3950895529244412E-7</c:v>
                </c:pt>
                <c:pt idx="12177">
                  <c:v>4.3949690710189011E-7</c:v>
                </c:pt>
                <c:pt idx="12178">
                  <c:v>4.39484859406742E-7</c:v>
                </c:pt>
                <c:pt idx="12179">
                  <c:v>4.3947281220697265E-7</c:v>
                </c:pt>
                <c:pt idx="12180">
                  <c:v>4.3946076550255488E-7</c:v>
                </c:pt>
                <c:pt idx="12181">
                  <c:v>4.3944871929346165E-7</c:v>
                </c:pt>
                <c:pt idx="12182">
                  <c:v>4.394366735796657E-7</c:v>
                </c:pt>
                <c:pt idx="12183">
                  <c:v>4.3942462836114002E-7</c:v>
                </c:pt>
                <c:pt idx="12184">
                  <c:v>4.3941258363785741E-7</c:v>
                </c:pt>
                <c:pt idx="12185">
                  <c:v>4.3940053940979054E-7</c:v>
                </c:pt>
                <c:pt idx="12186">
                  <c:v>4.3938849567691264E-7</c:v>
                </c:pt>
                <c:pt idx="12187">
                  <c:v>4.3937645243919611E-7</c:v>
                </c:pt>
                <c:pt idx="12188">
                  <c:v>4.3936440969661418E-7</c:v>
                </c:pt>
                <c:pt idx="12189">
                  <c:v>4.3935236744913942E-7</c:v>
                </c:pt>
                <c:pt idx="12190">
                  <c:v>4.3934032569674503E-7</c:v>
                </c:pt>
                <c:pt idx="12191">
                  <c:v>4.3932828443940345E-7</c:v>
                </c:pt>
                <c:pt idx="12192">
                  <c:v>4.3931624367708777E-7</c:v>
                </c:pt>
                <c:pt idx="12193">
                  <c:v>4.3930420340977095E-7</c:v>
                </c:pt>
                <c:pt idx="12194">
                  <c:v>4.3929216363742572E-7</c:v>
                </c:pt>
                <c:pt idx="12195">
                  <c:v>4.3928012436002492E-7</c:v>
                </c:pt>
                <c:pt idx="12196">
                  <c:v>4.3926808557754166E-7</c:v>
                </c:pt>
                <c:pt idx="12197">
                  <c:v>4.3925604728994857E-7</c:v>
                </c:pt>
                <c:pt idx="12198">
                  <c:v>4.392440094972186E-7</c:v>
                </c:pt>
                <c:pt idx="12199">
                  <c:v>4.3923197219932464E-7</c:v>
                </c:pt>
                <c:pt idx="12200">
                  <c:v>4.3921993539623949E-7</c:v>
                </c:pt>
                <c:pt idx="12201">
                  <c:v>4.3920789908793608E-7</c:v>
                </c:pt>
                <c:pt idx="12202">
                  <c:v>4.3919586327438742E-7</c:v>
                </c:pt>
                <c:pt idx="12203">
                  <c:v>4.3918382795556609E-7</c:v>
                </c:pt>
                <c:pt idx="12204">
                  <c:v>4.3917179313144519E-7</c:v>
                </c:pt>
                <c:pt idx="12205">
                  <c:v>4.3915975880199779E-7</c:v>
                </c:pt>
                <c:pt idx="12206">
                  <c:v>4.3914772496719634E-7</c:v>
                </c:pt>
                <c:pt idx="12207">
                  <c:v>4.3913569162701417E-7</c:v>
                </c:pt>
                <c:pt idx="12208">
                  <c:v>4.3912365878142385E-7</c:v>
                </c:pt>
                <c:pt idx="12209">
                  <c:v>4.391116264303985E-7</c:v>
                </c:pt>
                <c:pt idx="12210">
                  <c:v>4.3909959457391079E-7</c:v>
                </c:pt>
                <c:pt idx="12211">
                  <c:v>4.3908756321193383E-7</c:v>
                </c:pt>
                <c:pt idx="12212">
                  <c:v>4.3907553234444031E-7</c:v>
                </c:pt>
                <c:pt idx="12213">
                  <c:v>4.3906350197140328E-7</c:v>
                </c:pt>
                <c:pt idx="12214">
                  <c:v>4.3905147209279579E-7</c:v>
                </c:pt>
                <c:pt idx="12215">
                  <c:v>4.3903944270859037E-7</c:v>
                </c:pt>
                <c:pt idx="12216">
                  <c:v>4.3902741381876023E-7</c:v>
                </c:pt>
                <c:pt idx="12217">
                  <c:v>4.3901538542327826E-7</c:v>
                </c:pt>
                <c:pt idx="12218">
                  <c:v>4.3900335752211715E-7</c:v>
                </c:pt>
                <c:pt idx="12219">
                  <c:v>4.3899133011525005E-7</c:v>
                </c:pt>
                <c:pt idx="12220">
                  <c:v>4.3897930320264987E-7</c:v>
                </c:pt>
                <c:pt idx="12221">
                  <c:v>4.3896727678428934E-7</c:v>
                </c:pt>
                <c:pt idx="12222">
                  <c:v>4.3895525086014135E-7</c:v>
                </c:pt>
                <c:pt idx="12223">
                  <c:v>4.3894322543017922E-7</c:v>
                </c:pt>
                <c:pt idx="12224">
                  <c:v>4.3893120049437542E-7</c:v>
                </c:pt>
                <c:pt idx="12225">
                  <c:v>4.3891917605270307E-7</c:v>
                </c:pt>
                <c:pt idx="12226">
                  <c:v>4.3890715210513521E-7</c:v>
                </c:pt>
                <c:pt idx="12227">
                  <c:v>4.3889512865164458E-7</c:v>
                </c:pt>
                <c:pt idx="12228">
                  <c:v>4.3888310569220412E-7</c:v>
                </c:pt>
                <c:pt idx="12229">
                  <c:v>4.3887108322678706E-7</c:v>
                </c:pt>
                <c:pt idx="12230">
                  <c:v>4.3885906125536602E-7</c:v>
                </c:pt>
                <c:pt idx="12231">
                  <c:v>4.3884703977791384E-7</c:v>
                </c:pt>
                <c:pt idx="12232">
                  <c:v>4.3883501879440389E-7</c:v>
                </c:pt>
                <c:pt idx="12233">
                  <c:v>4.388229983048086E-7</c:v>
                </c:pt>
                <c:pt idx="12234">
                  <c:v>4.3881097830910122E-7</c:v>
                </c:pt>
                <c:pt idx="12235">
                  <c:v>4.3879895880725476E-7</c:v>
                </c:pt>
                <c:pt idx="12236">
                  <c:v>4.3878693979924185E-7</c:v>
                </c:pt>
                <c:pt idx="12237">
                  <c:v>4.3877492128503571E-7</c:v>
                </c:pt>
                <c:pt idx="12238">
                  <c:v>4.3876290326460938E-7</c:v>
                </c:pt>
                <c:pt idx="12239">
                  <c:v>4.3875088573793544E-7</c:v>
                </c:pt>
                <c:pt idx="12240">
                  <c:v>4.3873886870498721E-7</c:v>
                </c:pt>
                <c:pt idx="12241">
                  <c:v>4.3872685216573748E-7</c:v>
                </c:pt>
                <c:pt idx="12242">
                  <c:v>4.387148361201591E-7</c:v>
                </c:pt>
                <c:pt idx="12243">
                  <c:v>4.3870282056822511E-7</c:v>
                </c:pt>
                <c:pt idx="12244">
                  <c:v>4.3869080550990862E-7</c:v>
                </c:pt>
                <c:pt idx="12245">
                  <c:v>4.3867879094518237E-7</c:v>
                </c:pt>
                <c:pt idx="12246">
                  <c:v>4.3866677687401947E-7</c:v>
                </c:pt>
                <c:pt idx="12247">
                  <c:v>4.3865476329639286E-7</c:v>
                </c:pt>
                <c:pt idx="12248">
                  <c:v>4.3864275021227539E-7</c:v>
                </c:pt>
                <c:pt idx="12249">
                  <c:v>4.3863073762164016E-7</c:v>
                </c:pt>
                <c:pt idx="12250">
                  <c:v>4.3861872552446022E-7</c:v>
                </c:pt>
                <c:pt idx="12251">
                  <c:v>4.3860671392070842E-7</c:v>
                </c:pt>
                <c:pt idx="12252">
                  <c:v>4.3859470281035761E-7</c:v>
                </c:pt>
                <c:pt idx="12253">
                  <c:v>4.3858269219338109E-7</c:v>
                </c:pt>
                <c:pt idx="12254">
                  <c:v>4.3857068206975144E-7</c:v>
                </c:pt>
                <c:pt idx="12255">
                  <c:v>4.3855867243944194E-7</c:v>
                </c:pt>
                <c:pt idx="12256">
                  <c:v>4.3854666330242558E-7</c:v>
                </c:pt>
                <c:pt idx="12257">
                  <c:v>4.385346546586751E-7</c:v>
                </c:pt>
                <c:pt idx="12258">
                  <c:v>4.3852264650816371E-7</c:v>
                </c:pt>
                <c:pt idx="12259">
                  <c:v>4.3851063885086441E-7</c:v>
                </c:pt>
                <c:pt idx="12260">
                  <c:v>4.3849863168674993E-7</c:v>
                </c:pt>
                <c:pt idx="12261">
                  <c:v>4.3848662501579366E-7</c:v>
                </c:pt>
                <c:pt idx="12262">
                  <c:v>4.3847461883796827E-7</c:v>
                </c:pt>
                <c:pt idx="12263">
                  <c:v>4.3846261315324681E-7</c:v>
                </c:pt>
                <c:pt idx="12264">
                  <c:v>4.3845060796160224E-7</c:v>
                </c:pt>
                <c:pt idx="12265">
                  <c:v>4.3843860326300782E-7</c:v>
                </c:pt>
                <c:pt idx="12266">
                  <c:v>4.3842659905743629E-7</c:v>
                </c:pt>
                <c:pt idx="12267">
                  <c:v>4.3841459534486074E-7</c:v>
                </c:pt>
                <c:pt idx="12268">
                  <c:v>4.384025921252543E-7</c:v>
                </c:pt>
                <c:pt idx="12269">
                  <c:v>4.3839058939858963E-7</c:v>
                </c:pt>
                <c:pt idx="12270">
                  <c:v>4.3837858716484002E-7</c:v>
                </c:pt>
                <c:pt idx="12271">
                  <c:v>4.383665854239785E-7</c:v>
                </c:pt>
                <c:pt idx="12272">
                  <c:v>4.3835458417597804E-7</c:v>
                </c:pt>
                <c:pt idx="12273">
                  <c:v>4.3834258342081157E-7</c:v>
                </c:pt>
                <c:pt idx="12274">
                  <c:v>4.3833058315845216E-7</c:v>
                </c:pt>
                <c:pt idx="12275">
                  <c:v>4.3831858338887274E-7</c:v>
                </c:pt>
                <c:pt idx="12276">
                  <c:v>4.3830658411204637E-7</c:v>
                </c:pt>
                <c:pt idx="12277">
                  <c:v>4.3829458532794622E-7</c:v>
                </c:pt>
                <c:pt idx="12278">
                  <c:v>4.3828258703654518E-7</c:v>
                </c:pt>
                <c:pt idx="12279">
                  <c:v>4.3827058923781624E-7</c:v>
                </c:pt>
                <c:pt idx="12280">
                  <c:v>4.3825859193173257E-7</c:v>
                </c:pt>
                <c:pt idx="12281">
                  <c:v>4.3824659511826701E-7</c:v>
                </c:pt>
                <c:pt idx="12282">
                  <c:v>4.3823459879739288E-7</c:v>
                </c:pt>
                <c:pt idx="12283">
                  <c:v>4.3822260296908296E-7</c:v>
                </c:pt>
                <c:pt idx="12284">
                  <c:v>4.3821060763331027E-7</c:v>
                </c:pt>
                <c:pt idx="12285">
                  <c:v>4.3819861279004795E-7</c:v>
                </c:pt>
                <c:pt idx="12286">
                  <c:v>4.3818661843926901E-7</c:v>
                </c:pt>
                <c:pt idx="12287">
                  <c:v>4.381746245809465E-7</c:v>
                </c:pt>
                <c:pt idx="12288">
                  <c:v>4.3816263121505337E-7</c:v>
                </c:pt>
                <c:pt idx="12289">
                  <c:v>4.3815063834156289E-7</c:v>
                </c:pt>
                <c:pt idx="12290">
                  <c:v>4.3813864596044789E-7</c:v>
                </c:pt>
                <c:pt idx="12291">
                  <c:v>4.3812665407168154E-7</c:v>
                </c:pt>
                <c:pt idx="12292">
                  <c:v>4.381146626752369E-7</c:v>
                </c:pt>
                <c:pt idx="12293">
                  <c:v>4.3810267177108695E-7</c:v>
                </c:pt>
                <c:pt idx="12294">
                  <c:v>4.3809068135920466E-7</c:v>
                </c:pt>
                <c:pt idx="12295">
                  <c:v>4.3807869143956328E-7</c:v>
                </c:pt>
                <c:pt idx="12296">
                  <c:v>4.3806670201213561E-7</c:v>
                </c:pt>
                <c:pt idx="12297">
                  <c:v>4.3805471307689495E-7</c:v>
                </c:pt>
                <c:pt idx="12298">
                  <c:v>4.3804272463381438E-7</c:v>
                </c:pt>
                <c:pt idx="12299">
                  <c:v>4.3803073668286672E-7</c:v>
                </c:pt>
                <c:pt idx="12300">
                  <c:v>4.3801874922402514E-7</c:v>
                </c:pt>
                <c:pt idx="12301">
                  <c:v>4.3800676225726296E-7</c:v>
                </c:pt>
                <c:pt idx="12302">
                  <c:v>4.3799477578255275E-7</c:v>
                </c:pt>
                <c:pt idx="12303">
                  <c:v>4.3798278979986815E-7</c:v>
                </c:pt>
                <c:pt idx="12304">
                  <c:v>4.379708043091818E-7</c:v>
                </c:pt>
                <c:pt idx="12305">
                  <c:v>4.3795881931046684E-7</c:v>
                </c:pt>
                <c:pt idx="12306">
                  <c:v>4.3794683480369639E-7</c:v>
                </c:pt>
                <c:pt idx="12307">
                  <c:v>4.3793485078884376E-7</c:v>
                </c:pt>
                <c:pt idx="12308">
                  <c:v>4.3792286726588154E-7</c:v>
                </c:pt>
                <c:pt idx="12309">
                  <c:v>4.379108842347832E-7</c:v>
                </c:pt>
                <c:pt idx="12310">
                  <c:v>4.3789890169552184E-7</c:v>
                </c:pt>
                <c:pt idx="12311">
                  <c:v>4.3788691964807026E-7</c:v>
                </c:pt>
                <c:pt idx="12312">
                  <c:v>4.3787493809240172E-7</c:v>
                </c:pt>
                <c:pt idx="12313">
                  <c:v>4.3786295702848938E-7</c:v>
                </c:pt>
                <c:pt idx="12314">
                  <c:v>4.378509764563063E-7</c:v>
                </c:pt>
                <c:pt idx="12315">
                  <c:v>4.3783899637582536E-7</c:v>
                </c:pt>
                <c:pt idx="12316">
                  <c:v>4.3782701678701989E-7</c:v>
                </c:pt>
                <c:pt idx="12317">
                  <c:v>4.3781503768986284E-7</c:v>
                </c:pt>
                <c:pt idx="12318">
                  <c:v>4.3780305908432737E-7</c:v>
                </c:pt>
                <c:pt idx="12319">
                  <c:v>4.3779108097038662E-7</c:v>
                </c:pt>
                <c:pt idx="12320">
                  <c:v>4.3777910334801351E-7</c:v>
                </c:pt>
                <c:pt idx="12321">
                  <c:v>4.377671262171814E-7</c:v>
                </c:pt>
                <c:pt idx="12322">
                  <c:v>4.377551495778633E-7</c:v>
                </c:pt>
                <c:pt idx="12323">
                  <c:v>4.3774317343003219E-7</c:v>
                </c:pt>
                <c:pt idx="12324">
                  <c:v>4.3773119777366146E-7</c:v>
                </c:pt>
                <c:pt idx="12325">
                  <c:v>4.37719222608724E-7</c:v>
                </c:pt>
                <c:pt idx="12326">
                  <c:v>4.3770724793519281E-7</c:v>
                </c:pt>
                <c:pt idx="12327">
                  <c:v>4.3769527375304116E-7</c:v>
                </c:pt>
                <c:pt idx="12328">
                  <c:v>4.3768330006224225E-7</c:v>
                </c:pt>
                <c:pt idx="12329">
                  <c:v>4.3767132686276909E-7</c:v>
                </c:pt>
                <c:pt idx="12330">
                  <c:v>4.3765935415459474E-7</c:v>
                </c:pt>
                <c:pt idx="12331">
                  <c:v>4.3764738193769251E-7</c:v>
                </c:pt>
                <c:pt idx="12332">
                  <c:v>4.3763541021203529E-7</c:v>
                </c:pt>
                <c:pt idx="12333">
                  <c:v>4.3762343897759635E-7</c:v>
                </c:pt>
                <c:pt idx="12334">
                  <c:v>4.3761146823434891E-7</c:v>
                </c:pt>
                <c:pt idx="12335">
                  <c:v>4.3759949798226597E-7</c:v>
                </c:pt>
                <c:pt idx="12336">
                  <c:v>4.3758752822132052E-7</c:v>
                </c:pt>
                <c:pt idx="12337">
                  <c:v>4.3757555895148604E-7</c:v>
                </c:pt>
                <c:pt idx="12338">
                  <c:v>4.3756359017273528E-7</c:v>
                </c:pt>
                <c:pt idx="12339">
                  <c:v>4.3755162188504149E-7</c:v>
                </c:pt>
                <c:pt idx="12340">
                  <c:v>4.375396540883781E-7</c:v>
                </c:pt>
                <c:pt idx="12341">
                  <c:v>4.3752768678271789E-7</c:v>
                </c:pt>
                <c:pt idx="12342">
                  <c:v>4.3751571996803414E-7</c:v>
                </c:pt>
                <c:pt idx="12343">
                  <c:v>4.3750375364430006E-7</c:v>
                </c:pt>
                <c:pt idx="12344">
                  <c:v>4.374917878114887E-7</c:v>
                </c:pt>
                <c:pt idx="12345">
                  <c:v>4.3747982246957327E-7</c:v>
                </c:pt>
                <c:pt idx="12346">
                  <c:v>4.3746785761852688E-7</c:v>
                </c:pt>
                <c:pt idx="12347">
                  <c:v>4.3745589325832258E-7</c:v>
                </c:pt>
                <c:pt idx="12348">
                  <c:v>4.3744392938893364E-7</c:v>
                </c:pt>
                <c:pt idx="12349">
                  <c:v>4.3743196601033328E-7</c:v>
                </c:pt>
                <c:pt idx="12350">
                  <c:v>4.3742000312249443E-7</c:v>
                </c:pt>
                <c:pt idx="12351">
                  <c:v>4.3740804072539047E-7</c:v>
                </c:pt>
                <c:pt idx="12352">
                  <c:v>4.3739607881899462E-7</c:v>
                </c:pt>
                <c:pt idx="12353">
                  <c:v>4.3738411740327966E-7</c:v>
                </c:pt>
                <c:pt idx="12354">
                  <c:v>4.3737215647821902E-7</c:v>
                </c:pt>
                <c:pt idx="12355">
                  <c:v>4.3736019604378611E-7</c:v>
                </c:pt>
                <c:pt idx="12356">
                  <c:v>4.3734823609995369E-7</c:v>
                </c:pt>
                <c:pt idx="12357">
                  <c:v>4.3733627664669495E-7</c:v>
                </c:pt>
                <c:pt idx="12358">
                  <c:v>4.3732431768398333E-7</c:v>
                </c:pt>
                <c:pt idx="12359">
                  <c:v>4.3731235921179167E-7</c:v>
                </c:pt>
                <c:pt idx="12360">
                  <c:v>4.3730040123009338E-7</c:v>
                </c:pt>
                <c:pt idx="12361">
                  <c:v>4.3728844373886169E-7</c:v>
                </c:pt>
                <c:pt idx="12362">
                  <c:v>4.3727648673806954E-7</c:v>
                </c:pt>
                <c:pt idx="12363">
                  <c:v>4.3726453022769025E-7</c:v>
                </c:pt>
                <c:pt idx="12364">
                  <c:v>4.3725257420769713E-7</c:v>
                </c:pt>
                <c:pt idx="12365">
                  <c:v>4.3724061867806298E-7</c:v>
                </c:pt>
                <c:pt idx="12366">
                  <c:v>4.3722866363876149E-7</c:v>
                </c:pt>
                <c:pt idx="12367">
                  <c:v>4.3721670908976555E-7</c:v>
                </c:pt>
                <c:pt idx="12368">
                  <c:v>4.3720475503104822E-7</c:v>
                </c:pt>
                <c:pt idx="12369">
                  <c:v>4.3719280146258297E-7</c:v>
                </c:pt>
                <c:pt idx="12370">
                  <c:v>4.3718084838434279E-7</c:v>
                </c:pt>
                <c:pt idx="12371">
                  <c:v>4.3716889579630092E-7</c:v>
                </c:pt>
                <c:pt idx="12372">
                  <c:v>4.3715694369843066E-7</c:v>
                </c:pt>
                <c:pt idx="12373">
                  <c:v>4.3714499209070517E-7</c:v>
                </c:pt>
                <c:pt idx="12374">
                  <c:v>4.3713304097309756E-7</c:v>
                </c:pt>
                <c:pt idx="12375">
                  <c:v>4.3712109034558115E-7</c:v>
                </c:pt>
                <c:pt idx="12376">
                  <c:v>4.3710914020812905E-7</c:v>
                </c:pt>
                <c:pt idx="12377">
                  <c:v>4.3709719056071462E-7</c:v>
                </c:pt>
                <c:pt idx="12378">
                  <c:v>4.3708524140331093E-7</c:v>
                </c:pt>
                <c:pt idx="12379">
                  <c:v>4.3707329273589101E-7</c:v>
                </c:pt>
                <c:pt idx="12380">
                  <c:v>4.3706134455842836E-7</c:v>
                </c:pt>
                <c:pt idx="12381">
                  <c:v>4.3704939687089624E-7</c:v>
                </c:pt>
                <c:pt idx="12382">
                  <c:v>4.3703744967326754E-7</c:v>
                </c:pt>
                <c:pt idx="12383">
                  <c:v>4.3702550296551574E-7</c:v>
                </c:pt>
                <c:pt idx="12384">
                  <c:v>4.3701355674761405E-7</c:v>
                </c:pt>
                <c:pt idx="12385">
                  <c:v>4.3700161101953552E-7</c:v>
                </c:pt>
                <c:pt idx="12386">
                  <c:v>4.3698966578125348E-7</c:v>
                </c:pt>
                <c:pt idx="12387">
                  <c:v>4.3697772103274124E-7</c:v>
                </c:pt>
                <c:pt idx="12388">
                  <c:v>4.3696577677397197E-7</c:v>
                </c:pt>
                <c:pt idx="12389">
                  <c:v>4.3695383300491871E-7</c:v>
                </c:pt>
                <c:pt idx="12390">
                  <c:v>4.3694188972555494E-7</c:v>
                </c:pt>
                <c:pt idx="12391">
                  <c:v>4.3692994693585367E-7</c:v>
                </c:pt>
                <c:pt idx="12392">
                  <c:v>4.3691800463578837E-7</c:v>
                </c:pt>
                <c:pt idx="12393">
                  <c:v>4.3690606282533214E-7</c:v>
                </c:pt>
                <c:pt idx="12394">
                  <c:v>4.3689412150445821E-7</c:v>
                </c:pt>
                <c:pt idx="12395">
                  <c:v>4.3688218067313978E-7</c:v>
                </c:pt>
                <c:pt idx="12396">
                  <c:v>4.3687024033135023E-7</c:v>
                </c:pt>
                <c:pt idx="12397">
                  <c:v>4.3685830047906271E-7</c:v>
                </c:pt>
                <c:pt idx="12398">
                  <c:v>4.3684636111625054E-7</c:v>
                </c:pt>
                <c:pt idx="12399">
                  <c:v>4.3683442224288678E-7</c:v>
                </c:pt>
                <c:pt idx="12400">
                  <c:v>4.3682248385894501E-7</c:v>
                </c:pt>
                <c:pt idx="12401">
                  <c:v>4.3681054596439801E-7</c:v>
                </c:pt>
                <c:pt idx="12402">
                  <c:v>4.3679860855921949E-7</c:v>
                </c:pt>
                <c:pt idx="12403">
                  <c:v>4.3678667164338243E-7</c:v>
                </c:pt>
                <c:pt idx="12404">
                  <c:v>4.3677473521686001E-7</c:v>
                </c:pt>
                <c:pt idx="12405">
                  <c:v>4.367627992796259E-7</c:v>
                </c:pt>
                <c:pt idx="12406">
                  <c:v>4.3675086383165284E-7</c:v>
                </c:pt>
                <c:pt idx="12407">
                  <c:v>4.3673892887291447E-7</c:v>
                </c:pt>
                <c:pt idx="12408">
                  <c:v>4.36726994403384E-7</c:v>
                </c:pt>
                <c:pt idx="12409">
                  <c:v>4.3671506042303471E-7</c:v>
                </c:pt>
                <c:pt idx="12410">
                  <c:v>4.3670312693183952E-7</c:v>
                </c:pt>
                <c:pt idx="12411">
                  <c:v>4.3669119392977215E-7</c:v>
                </c:pt>
                <c:pt idx="12412">
                  <c:v>4.3667926141680547E-7</c:v>
                </c:pt>
                <c:pt idx="12413">
                  <c:v>4.3666732939291302E-7</c:v>
                </c:pt>
                <c:pt idx="12414">
                  <c:v>4.3665539785806817E-7</c:v>
                </c:pt>
                <c:pt idx="12415">
                  <c:v>4.3664346681224382E-7</c:v>
                </c:pt>
                <c:pt idx="12416">
                  <c:v>4.3663153625541344E-7</c:v>
                </c:pt>
                <c:pt idx="12417">
                  <c:v>4.3661960618755062E-7</c:v>
                </c:pt>
                <c:pt idx="12418">
                  <c:v>4.3660767660862798E-7</c:v>
                </c:pt>
                <c:pt idx="12419">
                  <c:v>4.3659574751861949E-7</c:v>
                </c:pt>
                <c:pt idx="12420">
                  <c:v>4.3658381891749792E-7</c:v>
                </c:pt>
                <c:pt idx="12421">
                  <c:v>4.3657189080523687E-7</c:v>
                </c:pt>
                <c:pt idx="12422">
                  <c:v>4.3655996318180939E-7</c:v>
                </c:pt>
                <c:pt idx="12423">
                  <c:v>4.36548036047189E-7</c:v>
                </c:pt>
                <c:pt idx="12424">
                  <c:v>4.3653610940134876E-7</c:v>
                </c:pt>
                <c:pt idx="12425">
                  <c:v>4.3652418324426209E-7</c:v>
                </c:pt>
                <c:pt idx="12426">
                  <c:v>4.3651225757590243E-7</c:v>
                </c:pt>
                <c:pt idx="12427">
                  <c:v>4.3650033239624276E-7</c:v>
                </c:pt>
                <c:pt idx="12428">
                  <c:v>4.3648840770525652E-7</c:v>
                </c:pt>
                <c:pt idx="12429">
                  <c:v>4.3647648350291713E-7</c:v>
                </c:pt>
                <c:pt idx="12430">
                  <c:v>4.3646455978919785E-7</c:v>
                </c:pt>
                <c:pt idx="12431">
                  <c:v>4.3645263656407185E-7</c:v>
                </c:pt>
                <c:pt idx="12432">
                  <c:v>4.3644071382751255E-7</c:v>
                </c:pt>
                <c:pt idx="12433">
                  <c:v>4.364287915794931E-7</c:v>
                </c:pt>
                <c:pt idx="12434">
                  <c:v>4.3641686981998693E-7</c:v>
                </c:pt>
                <c:pt idx="12435">
                  <c:v>4.3640494854896752E-7</c:v>
                </c:pt>
                <c:pt idx="12436">
                  <c:v>4.3639302776640793E-7</c:v>
                </c:pt>
                <c:pt idx="12437">
                  <c:v>4.3638110747228147E-7</c:v>
                </c:pt>
                <c:pt idx="12438">
                  <c:v>4.3636918766656167E-7</c:v>
                </c:pt>
                <c:pt idx="12439">
                  <c:v>4.3635726834922169E-7</c:v>
                </c:pt>
                <c:pt idx="12440">
                  <c:v>4.3634534952023485E-7</c:v>
                </c:pt>
                <c:pt idx="12441">
                  <c:v>4.3633343117957453E-7</c:v>
                </c:pt>
                <c:pt idx="12442">
                  <c:v>4.3632151332721419E-7</c:v>
                </c:pt>
                <c:pt idx="12443">
                  <c:v>4.3630959596312673E-7</c:v>
                </c:pt>
                <c:pt idx="12444">
                  <c:v>4.3629767908728591E-7</c:v>
                </c:pt>
                <c:pt idx="12445">
                  <c:v>4.3628576269966481E-7</c:v>
                </c:pt>
                <c:pt idx="12446">
                  <c:v>4.3627384680023687E-7</c:v>
                </c:pt>
                <c:pt idx="12447">
                  <c:v>4.362619313889754E-7</c:v>
                </c:pt>
                <c:pt idx="12448">
                  <c:v>4.3625001646585368E-7</c:v>
                </c:pt>
                <c:pt idx="12449">
                  <c:v>4.3623810203084517E-7</c:v>
                </c:pt>
                <c:pt idx="12450">
                  <c:v>4.362261880839232E-7</c:v>
                </c:pt>
                <c:pt idx="12451">
                  <c:v>4.3621427462506098E-7</c:v>
                </c:pt>
                <c:pt idx="12452">
                  <c:v>4.3620236165423193E-7</c:v>
                </c:pt>
                <c:pt idx="12453">
                  <c:v>4.3619044917140948E-7</c:v>
                </c:pt>
                <c:pt idx="12454">
                  <c:v>4.3617853717656674E-7</c:v>
                </c:pt>
                <c:pt idx="12455">
                  <c:v>4.3616662566967717E-7</c:v>
                </c:pt>
                <c:pt idx="12456">
                  <c:v>4.3615471465071432E-7</c:v>
                </c:pt>
                <c:pt idx="12457">
                  <c:v>4.3614280411965118E-7</c:v>
                </c:pt>
                <c:pt idx="12458">
                  <c:v>4.3613089407646139E-7</c:v>
                </c:pt>
                <c:pt idx="12459">
                  <c:v>4.3611898452111821E-7</c:v>
                </c:pt>
                <c:pt idx="12460">
                  <c:v>4.3610707545359497E-7</c:v>
                </c:pt>
                <c:pt idx="12461">
                  <c:v>4.3609516687386519E-7</c:v>
                </c:pt>
                <c:pt idx="12462">
                  <c:v>4.3608325878190192E-7</c:v>
                </c:pt>
                <c:pt idx="12463">
                  <c:v>4.3607135117767881E-7</c:v>
                </c:pt>
                <c:pt idx="12464">
                  <c:v>4.3605944406116901E-7</c:v>
                </c:pt>
                <c:pt idx="12465">
                  <c:v>4.3604753743234611E-7</c:v>
                </c:pt>
                <c:pt idx="12466">
                  <c:v>4.3603563129118321E-7</c:v>
                </c:pt>
                <c:pt idx="12467">
                  <c:v>4.3602372563765384E-7</c:v>
                </c:pt>
                <c:pt idx="12468">
                  <c:v>4.3601182047173153E-7</c:v>
                </c:pt>
                <c:pt idx="12469">
                  <c:v>4.3599991579338934E-7</c:v>
                </c:pt>
                <c:pt idx="12470">
                  <c:v>4.3598801160260069E-7</c:v>
                </c:pt>
                <c:pt idx="12471">
                  <c:v>4.3597610789933927E-7</c:v>
                </c:pt>
                <c:pt idx="12472">
                  <c:v>4.3596420468357809E-7</c:v>
                </c:pt>
                <c:pt idx="12473">
                  <c:v>4.3595230195529076E-7</c:v>
                </c:pt>
                <c:pt idx="12474">
                  <c:v>4.3594039971445063E-7</c:v>
                </c:pt>
                <c:pt idx="12475">
                  <c:v>4.3592849796103094E-7</c:v>
                </c:pt>
                <c:pt idx="12476">
                  <c:v>4.3591659669500513E-7</c:v>
                </c:pt>
                <c:pt idx="12477">
                  <c:v>4.3590469591634678E-7</c:v>
                </c:pt>
                <c:pt idx="12478">
                  <c:v>4.3589279562502894E-7</c:v>
                </c:pt>
                <c:pt idx="12479">
                  <c:v>4.3588089582102525E-7</c:v>
                </c:pt>
                <c:pt idx="12480">
                  <c:v>4.3586899650430913E-7</c:v>
                </c:pt>
                <c:pt idx="12481">
                  <c:v>4.358570976748538E-7</c:v>
                </c:pt>
                <c:pt idx="12482">
                  <c:v>4.3584519933263289E-7</c:v>
                </c:pt>
                <c:pt idx="12483">
                  <c:v>4.358333014776195E-7</c:v>
                </c:pt>
                <c:pt idx="12484">
                  <c:v>4.3582140410978733E-7</c:v>
                </c:pt>
                <c:pt idx="12485">
                  <c:v>4.3580950722910949E-7</c:v>
                </c:pt>
                <c:pt idx="12486">
                  <c:v>4.3579761083555961E-7</c:v>
                </c:pt>
                <c:pt idx="12487">
                  <c:v>4.3578571492911095E-7</c:v>
                </c:pt>
                <c:pt idx="12488">
                  <c:v>4.3577381950973694E-7</c:v>
                </c:pt>
                <c:pt idx="12489">
                  <c:v>4.3576192457741127E-7</c:v>
                </c:pt>
                <c:pt idx="12490">
                  <c:v>4.3575003013210688E-7</c:v>
                </c:pt>
                <c:pt idx="12491">
                  <c:v>4.3573813617379747E-7</c:v>
                </c:pt>
                <c:pt idx="12492">
                  <c:v>4.3572624270245652E-7</c:v>
                </c:pt>
                <c:pt idx="12493">
                  <c:v>4.3571434971805712E-7</c:v>
                </c:pt>
                <c:pt idx="12494">
                  <c:v>4.3570245722057319E-7</c:v>
                </c:pt>
                <c:pt idx="12495">
                  <c:v>4.3569056520997771E-7</c:v>
                </c:pt>
                <c:pt idx="12496">
                  <c:v>4.3567867368624418E-7</c:v>
                </c:pt>
                <c:pt idx="12497">
                  <c:v>4.3566678264934611E-7</c:v>
                </c:pt>
                <c:pt idx="12498">
                  <c:v>4.3565489209925704E-7</c:v>
                </c:pt>
                <c:pt idx="12499">
                  <c:v>4.3564300203595013E-7</c:v>
                </c:pt>
                <c:pt idx="12500">
                  <c:v>4.3563111245939896E-7</c:v>
                </c:pt>
                <c:pt idx="12501">
                  <c:v>4.3561922336957706E-7</c:v>
                </c:pt>
                <c:pt idx="12502">
                  <c:v>4.356073347664576E-7</c:v>
                </c:pt>
                <c:pt idx="12503">
                  <c:v>4.3559544665001426E-7</c:v>
                </c:pt>
                <c:pt idx="12504">
                  <c:v>4.355835590202204E-7</c:v>
                </c:pt>
                <c:pt idx="12505">
                  <c:v>4.3557167187704952E-7</c:v>
                </c:pt>
                <c:pt idx="12506">
                  <c:v>4.3555978522047482E-7</c:v>
                </c:pt>
                <c:pt idx="12507">
                  <c:v>4.3554789905047004E-7</c:v>
                </c:pt>
                <c:pt idx="12508">
                  <c:v>4.3553601336700835E-7</c:v>
                </c:pt>
                <c:pt idx="12509">
                  <c:v>4.3552412817006337E-7</c:v>
                </c:pt>
                <c:pt idx="12510">
                  <c:v>4.3551224345960865E-7</c:v>
                </c:pt>
                <c:pt idx="12511">
                  <c:v>4.3550035923561734E-7</c:v>
                </c:pt>
                <c:pt idx="12512">
                  <c:v>4.3548847549806307E-7</c:v>
                </c:pt>
                <c:pt idx="12513">
                  <c:v>4.3547659224691937E-7</c:v>
                </c:pt>
                <c:pt idx="12514">
                  <c:v>4.3546470948215947E-7</c:v>
                </c:pt>
                <c:pt idx="12515">
                  <c:v>4.3545282720375715E-7</c:v>
                </c:pt>
                <c:pt idx="12516">
                  <c:v>4.3544094541168567E-7</c:v>
                </c:pt>
                <c:pt idx="12517">
                  <c:v>4.3542906410591826E-7</c:v>
                </c:pt>
                <c:pt idx="12518">
                  <c:v>4.3541718328642871E-7</c:v>
                </c:pt>
                <c:pt idx="12519">
                  <c:v>4.3540530295319054E-7</c:v>
                </c:pt>
                <c:pt idx="12520">
                  <c:v>4.3539342310617686E-7</c:v>
                </c:pt>
                <c:pt idx="12521">
                  <c:v>4.3538154374536137E-7</c:v>
                </c:pt>
                <c:pt idx="12522">
                  <c:v>4.3536966487071775E-7</c:v>
                </c:pt>
                <c:pt idx="12523">
                  <c:v>4.3535778648221894E-7</c:v>
                </c:pt>
                <c:pt idx="12524">
                  <c:v>4.3534590857983886E-7</c:v>
                </c:pt>
                <c:pt idx="12525">
                  <c:v>4.3533403116355082E-7</c:v>
                </c:pt>
                <c:pt idx="12526">
                  <c:v>4.353221542333284E-7</c:v>
                </c:pt>
                <c:pt idx="12527">
                  <c:v>4.3531027778914486E-7</c:v>
                </c:pt>
                <c:pt idx="12528">
                  <c:v>4.3529840183097395E-7</c:v>
                </c:pt>
                <c:pt idx="12529">
                  <c:v>4.3528652635878884E-7</c:v>
                </c:pt>
                <c:pt idx="12530">
                  <c:v>4.352746513725632E-7</c:v>
                </c:pt>
                <c:pt idx="12531">
                  <c:v>4.3526277687227062E-7</c:v>
                </c:pt>
                <c:pt idx="12532">
                  <c:v>4.3525090285788437E-7</c:v>
                </c:pt>
                <c:pt idx="12533">
                  <c:v>4.3523902932937797E-7</c:v>
                </c:pt>
                <c:pt idx="12534">
                  <c:v>4.3522715628672517E-7</c:v>
                </c:pt>
                <c:pt idx="12535">
                  <c:v>4.3521528372989908E-7</c:v>
                </c:pt>
                <c:pt idx="12536">
                  <c:v>4.352034116588736E-7</c:v>
                </c:pt>
                <c:pt idx="12537">
                  <c:v>4.3519154007362198E-7</c:v>
                </c:pt>
                <c:pt idx="12538">
                  <c:v>4.3517966897411761E-7</c:v>
                </c:pt>
                <c:pt idx="12539">
                  <c:v>4.3516779836033412E-7</c:v>
                </c:pt>
                <c:pt idx="12540">
                  <c:v>4.3515592823224514E-7</c:v>
                </c:pt>
                <c:pt idx="12541">
                  <c:v>4.35144058589824E-7</c:v>
                </c:pt>
                <c:pt idx="12542">
                  <c:v>4.3513218943304412E-7</c:v>
                </c:pt>
                <c:pt idx="12543">
                  <c:v>4.3512032076187939E-7</c:v>
                </c:pt>
                <c:pt idx="12544">
                  <c:v>4.3510845257630288E-7</c:v>
                </c:pt>
                <c:pt idx="12545">
                  <c:v>4.3509658487628837E-7</c:v>
                </c:pt>
                <c:pt idx="12546">
                  <c:v>4.3508471766180941E-7</c:v>
                </c:pt>
                <c:pt idx="12547">
                  <c:v>4.3507285093283935E-7</c:v>
                </c:pt>
                <c:pt idx="12548">
                  <c:v>4.3506098468935178E-7</c:v>
                </c:pt>
                <c:pt idx="12549">
                  <c:v>4.3504911893132014E-7</c:v>
                </c:pt>
                <c:pt idx="12550">
                  <c:v>4.3503725365871799E-7</c:v>
                </c:pt>
                <c:pt idx="12551">
                  <c:v>4.3502538887151887E-7</c:v>
                </c:pt>
                <c:pt idx="12552">
                  <c:v>4.3501352456969636E-7</c:v>
                </c:pt>
                <c:pt idx="12553">
                  <c:v>4.3500166075322395E-7</c:v>
                </c:pt>
                <c:pt idx="12554">
                  <c:v>4.3498979742207499E-7</c:v>
                </c:pt>
                <c:pt idx="12555">
                  <c:v>4.3497793457622335E-7</c:v>
                </c:pt>
                <c:pt idx="12556">
                  <c:v>4.3496607221564228E-7</c:v>
                </c:pt>
                <c:pt idx="12557">
                  <c:v>4.3495421034030548E-7</c:v>
                </c:pt>
                <c:pt idx="12558">
                  <c:v>4.3494234895018647E-7</c:v>
                </c:pt>
                <c:pt idx="12559">
                  <c:v>4.3493048804525863E-7</c:v>
                </c:pt>
                <c:pt idx="12560">
                  <c:v>4.3491862762549548E-7</c:v>
                </c:pt>
                <c:pt idx="12561">
                  <c:v>4.3490676769087093E-7</c:v>
                </c:pt>
                <c:pt idx="12562">
                  <c:v>4.3489490824135808E-7</c:v>
                </c:pt>
                <c:pt idx="12563">
                  <c:v>4.3488304927693063E-7</c:v>
                </c:pt>
                <c:pt idx="12564">
                  <c:v>4.3487119079756231E-7</c:v>
                </c:pt>
                <c:pt idx="12565">
                  <c:v>4.3485933280322644E-7</c:v>
                </c:pt>
                <c:pt idx="12566">
                  <c:v>4.3484747529389662E-7</c:v>
                </c:pt>
                <c:pt idx="12567">
                  <c:v>4.3483561826954646E-7</c:v>
                </c:pt>
                <c:pt idx="12568">
                  <c:v>4.3482376173014956E-7</c:v>
                </c:pt>
                <c:pt idx="12569">
                  <c:v>4.3481190567567939E-7</c:v>
                </c:pt>
                <c:pt idx="12570">
                  <c:v>4.3480005010610943E-7</c:v>
                </c:pt>
                <c:pt idx="12571">
                  <c:v>4.3478819502141321E-7</c:v>
                </c:pt>
                <c:pt idx="12572">
                  <c:v>4.3477634042156464E-7</c:v>
                </c:pt>
                <c:pt idx="12573">
                  <c:v>4.3476448630653681E-7</c:v>
                </c:pt>
                <c:pt idx="12574">
                  <c:v>4.3475263267630357E-7</c:v>
                </c:pt>
                <c:pt idx="12575">
                  <c:v>4.3474077953083847E-7</c:v>
                </c:pt>
                <c:pt idx="12576">
                  <c:v>4.3472892687011496E-7</c:v>
                </c:pt>
                <c:pt idx="12577">
                  <c:v>4.3471707469410665E-7</c:v>
                </c:pt>
                <c:pt idx="12578">
                  <c:v>4.3470522300278731E-7</c:v>
                </c:pt>
                <c:pt idx="12579">
                  <c:v>4.3469337179613033E-7</c:v>
                </c:pt>
                <c:pt idx="12580">
                  <c:v>4.3468152107410917E-7</c:v>
                </c:pt>
                <c:pt idx="12581">
                  <c:v>4.3466967083669764E-7</c:v>
                </c:pt>
                <c:pt idx="12582">
                  <c:v>4.3465782108386911E-7</c:v>
                </c:pt>
                <c:pt idx="12583">
                  <c:v>4.3464597181559727E-7</c:v>
                </c:pt>
                <c:pt idx="12584">
                  <c:v>4.3463412303185579E-7</c:v>
                </c:pt>
                <c:pt idx="12585">
                  <c:v>4.3462227473261801E-7</c:v>
                </c:pt>
                <c:pt idx="12586">
                  <c:v>4.3461042691785767E-7</c:v>
                </c:pt>
                <c:pt idx="12587">
                  <c:v>4.345985795875485E-7</c:v>
                </c:pt>
                <c:pt idx="12588">
                  <c:v>4.3458673274166372E-7</c:v>
                </c:pt>
                <c:pt idx="12589">
                  <c:v>4.3457488638017734E-7</c:v>
                </c:pt>
                <c:pt idx="12590">
                  <c:v>4.3456304050306278E-7</c:v>
                </c:pt>
                <c:pt idx="12591">
                  <c:v>4.3455119511029336E-7</c:v>
                </c:pt>
                <c:pt idx="12592">
                  <c:v>4.3453935020184297E-7</c:v>
                </c:pt>
                <c:pt idx="12593">
                  <c:v>4.3452750577768526E-7</c:v>
                </c:pt>
                <c:pt idx="12594">
                  <c:v>4.3451566183779366E-7</c:v>
                </c:pt>
                <c:pt idx="12595">
                  <c:v>4.3450381838214179E-7</c:v>
                </c:pt>
                <c:pt idx="12596">
                  <c:v>4.3449197541070345E-7</c:v>
                </c:pt>
                <c:pt idx="12597">
                  <c:v>4.344801329234519E-7</c:v>
                </c:pt>
                <c:pt idx="12598">
                  <c:v>4.34468290920361E-7</c:v>
                </c:pt>
                <c:pt idx="12599">
                  <c:v>4.3445644940140438E-7</c:v>
                </c:pt>
                <c:pt idx="12600">
                  <c:v>4.3444460836655558E-7</c:v>
                </c:pt>
                <c:pt idx="12601">
                  <c:v>4.3443276781578806E-7</c:v>
                </c:pt>
                <c:pt idx="12602">
                  <c:v>4.3442092774907573E-7</c:v>
                </c:pt>
                <c:pt idx="12603">
                  <c:v>4.344090881663919E-7</c:v>
                </c:pt>
                <c:pt idx="12604">
                  <c:v>4.3439724906771033E-7</c:v>
                </c:pt>
                <c:pt idx="12605">
                  <c:v>4.3438541045300475E-7</c:v>
                </c:pt>
                <c:pt idx="12606">
                  <c:v>4.3437357232224858E-7</c:v>
                </c:pt>
                <c:pt idx="12607">
                  <c:v>4.3436173467541547E-7</c:v>
                </c:pt>
                <c:pt idx="12608">
                  <c:v>4.3434989751247936E-7</c:v>
                </c:pt>
                <c:pt idx="12609">
                  <c:v>4.3433806083341336E-7</c:v>
                </c:pt>
                <c:pt idx="12610">
                  <c:v>4.3432622463819159E-7</c:v>
                </c:pt>
                <c:pt idx="12611">
                  <c:v>4.3431438892678741E-7</c:v>
                </c:pt>
                <c:pt idx="12612">
                  <c:v>4.3430255369917441E-7</c:v>
                </c:pt>
                <c:pt idx="12613">
                  <c:v>4.3429071895532623E-7</c:v>
                </c:pt>
                <c:pt idx="12614">
                  <c:v>4.3427888469521677E-7</c:v>
                </c:pt>
                <c:pt idx="12615">
                  <c:v>4.3426705091881934E-7</c:v>
                </c:pt>
                <c:pt idx="12616">
                  <c:v>4.3425521762610774E-7</c:v>
                </c:pt>
                <c:pt idx="12617">
                  <c:v>4.3424338481705571E-7</c:v>
                </c:pt>
                <c:pt idx="12618">
                  <c:v>4.3423155249163657E-7</c:v>
                </c:pt>
                <c:pt idx="12619">
                  <c:v>4.3421972064982427E-7</c:v>
                </c:pt>
                <c:pt idx="12620">
                  <c:v>4.342078892915924E-7</c:v>
                </c:pt>
                <c:pt idx="12621">
                  <c:v>4.341960584169146E-7</c:v>
                </c:pt>
                <c:pt idx="12622">
                  <c:v>4.3418422802576439E-7</c:v>
                </c:pt>
                <c:pt idx="12623">
                  <c:v>4.3417239811811551E-7</c:v>
                </c:pt>
                <c:pt idx="12624">
                  <c:v>4.341605686939416E-7</c:v>
                </c:pt>
                <c:pt idx="12625">
                  <c:v>4.3414873975321636E-7</c:v>
                </c:pt>
                <c:pt idx="12626">
                  <c:v>4.3413691129591346E-7</c:v>
                </c:pt>
                <c:pt idx="12627">
                  <c:v>4.3412508332200634E-7</c:v>
                </c:pt>
                <c:pt idx="12628">
                  <c:v>4.3411325583146894E-7</c:v>
                </c:pt>
                <c:pt idx="12629">
                  <c:v>4.3410142882427491E-7</c:v>
                </c:pt>
                <c:pt idx="12630">
                  <c:v>4.3408960230039767E-7</c:v>
                </c:pt>
                <c:pt idx="12631">
                  <c:v>4.3407777625981117E-7</c:v>
                </c:pt>
                <c:pt idx="12632">
                  <c:v>4.3406595070248905E-7</c:v>
                </c:pt>
                <c:pt idx="12633">
                  <c:v>4.3405412562840467E-7</c:v>
                </c:pt>
                <c:pt idx="12634">
                  <c:v>4.3404230103753184E-7</c:v>
                </c:pt>
                <c:pt idx="12635">
                  <c:v>4.3403047692984451E-7</c:v>
                </c:pt>
                <c:pt idx="12636">
                  <c:v>4.3401865330531594E-7</c:v>
                </c:pt>
                <c:pt idx="12637">
                  <c:v>4.3400683016392003E-7</c:v>
                </c:pt>
                <c:pt idx="12638">
                  <c:v>4.3399500750563064E-7</c:v>
                </c:pt>
                <c:pt idx="12639">
                  <c:v>4.3398318533042103E-7</c:v>
                </c:pt>
                <c:pt idx="12640">
                  <c:v>4.339713636382652E-7</c:v>
                </c:pt>
                <c:pt idx="12641">
                  <c:v>4.3395954242913673E-7</c:v>
                </c:pt>
                <c:pt idx="12642">
                  <c:v>4.3394772170300932E-7</c:v>
                </c:pt>
                <c:pt idx="12643">
                  <c:v>4.3393590145985656E-7</c:v>
                </c:pt>
                <c:pt idx="12644">
                  <c:v>4.3392408169965238E-7</c:v>
                </c:pt>
                <c:pt idx="12645">
                  <c:v>4.3391226242237012E-7</c:v>
                </c:pt>
                <c:pt idx="12646">
                  <c:v>4.3390044362798372E-7</c:v>
                </c:pt>
                <c:pt idx="12647">
                  <c:v>4.3388862531646699E-7</c:v>
                </c:pt>
                <c:pt idx="12648">
                  <c:v>4.3387680748779328E-7</c:v>
                </c:pt>
                <c:pt idx="12649">
                  <c:v>4.338649901419364E-7</c:v>
                </c:pt>
                <c:pt idx="12650">
                  <c:v>4.338531732788703E-7</c:v>
                </c:pt>
                <c:pt idx="12651">
                  <c:v>4.3384135689856841E-7</c:v>
                </c:pt>
                <c:pt idx="12652">
                  <c:v>4.3382954100100457E-7</c:v>
                </c:pt>
                <c:pt idx="12653">
                  <c:v>4.3381772558615247E-7</c:v>
                </c:pt>
                <c:pt idx="12654">
                  <c:v>4.3380591065398565E-7</c:v>
                </c:pt>
                <c:pt idx="12655">
                  <c:v>4.3379409620447799E-7</c:v>
                </c:pt>
                <c:pt idx="12656">
                  <c:v>4.337822822376032E-7</c:v>
                </c:pt>
                <c:pt idx="12657">
                  <c:v>4.3377046875333491E-7</c:v>
                </c:pt>
                <c:pt idx="12658">
                  <c:v>4.3375865575164691E-7</c:v>
                </c:pt>
                <c:pt idx="12659">
                  <c:v>4.3374684323251294E-7</c:v>
                </c:pt>
                <c:pt idx="12660">
                  <c:v>4.3373503119590648E-7</c:v>
                </c:pt>
                <c:pt idx="12661">
                  <c:v>4.337232196418015E-7</c:v>
                </c:pt>
                <c:pt idx="12662">
                  <c:v>4.3371140857017182E-7</c:v>
                </c:pt>
                <c:pt idx="12663">
                  <c:v>4.3369959798099088E-7</c:v>
                </c:pt>
                <c:pt idx="12664">
                  <c:v>4.3368778787423248E-7</c:v>
                </c:pt>
                <c:pt idx="12665">
                  <c:v>4.3367597824987046E-7</c:v>
                </c:pt>
                <c:pt idx="12666">
                  <c:v>4.336641691078784E-7</c:v>
                </c:pt>
                <c:pt idx="12667">
                  <c:v>4.336523604482301E-7</c:v>
                </c:pt>
                <c:pt idx="12668">
                  <c:v>4.336405522708994E-7</c:v>
                </c:pt>
                <c:pt idx="12669">
                  <c:v>4.3362874457585984E-7</c:v>
                </c:pt>
                <c:pt idx="12670">
                  <c:v>4.3361693736308517E-7</c:v>
                </c:pt>
                <c:pt idx="12671">
                  <c:v>4.3360513063254937E-7</c:v>
                </c:pt>
                <c:pt idx="12672">
                  <c:v>4.3359332438422589E-7</c:v>
                </c:pt>
                <c:pt idx="12673">
                  <c:v>4.3358151861808873E-7</c:v>
                </c:pt>
                <c:pt idx="12674">
                  <c:v>4.335697133341113E-7</c:v>
                </c:pt>
                <c:pt idx="12675">
                  <c:v>4.3355790853226778E-7</c:v>
                </c:pt>
                <c:pt idx="12676">
                  <c:v>4.3354610421253149E-7</c:v>
                </c:pt>
                <c:pt idx="12677">
                  <c:v>4.3353430037487643E-7</c:v>
                </c:pt>
                <c:pt idx="12678">
                  <c:v>4.3352249701927628E-7</c:v>
                </c:pt>
                <c:pt idx="12679">
                  <c:v>4.3351069414570475E-7</c:v>
                </c:pt>
                <c:pt idx="12680">
                  <c:v>4.3349889175413573E-7</c:v>
                </c:pt>
                <c:pt idx="12681">
                  <c:v>4.334870898445428E-7</c:v>
                </c:pt>
                <c:pt idx="12682">
                  <c:v>4.3347528841689976E-7</c:v>
                </c:pt>
                <c:pt idx="12683">
                  <c:v>4.3346348747118057E-7</c:v>
                </c:pt>
                <c:pt idx="12684">
                  <c:v>4.334516870073588E-7</c:v>
                </c:pt>
                <c:pt idx="12685">
                  <c:v>4.3343988702540814E-7</c:v>
                </c:pt>
                <c:pt idx="12686">
                  <c:v>4.334280875253026E-7</c:v>
                </c:pt>
                <c:pt idx="12687">
                  <c:v>4.3341628850701561E-7</c:v>
                </c:pt>
                <c:pt idx="12688">
                  <c:v>4.3340448997052123E-7</c:v>
                </c:pt>
                <c:pt idx="12689">
                  <c:v>4.3339269191579319E-7</c:v>
                </c:pt>
                <c:pt idx="12690">
                  <c:v>4.3338089434280508E-7</c:v>
                </c:pt>
                <c:pt idx="12691">
                  <c:v>4.333690972515308E-7</c:v>
                </c:pt>
                <c:pt idx="12692">
                  <c:v>4.3335730064194426E-7</c:v>
                </c:pt>
                <c:pt idx="12693">
                  <c:v>4.3334550451401897E-7</c:v>
                </c:pt>
                <c:pt idx="12694">
                  <c:v>4.3333370886772891E-7</c:v>
                </c:pt>
                <c:pt idx="12695">
                  <c:v>4.3332191370304769E-7</c:v>
                </c:pt>
                <c:pt idx="12696">
                  <c:v>4.3331011901994939E-7</c:v>
                </c:pt>
                <c:pt idx="12697">
                  <c:v>4.3329832481840731E-7</c:v>
                </c:pt>
                <c:pt idx="12698">
                  <c:v>4.3328653109839574E-7</c:v>
                </c:pt>
                <c:pt idx="12699">
                  <c:v>4.3327473785988809E-7</c:v>
                </c:pt>
                <c:pt idx="12700">
                  <c:v>4.3326294510285833E-7</c:v>
                </c:pt>
                <c:pt idx="12701">
                  <c:v>4.3325115282728034E-7</c:v>
                </c:pt>
                <c:pt idx="12702">
                  <c:v>4.3323936103312761E-7</c:v>
                </c:pt>
                <c:pt idx="12703">
                  <c:v>4.332275697203742E-7</c:v>
                </c:pt>
                <c:pt idx="12704">
                  <c:v>4.332157788889939E-7</c:v>
                </c:pt>
                <c:pt idx="12705">
                  <c:v>4.332039885389605E-7</c:v>
                </c:pt>
                <c:pt idx="12706">
                  <c:v>4.3319219867024755E-7</c:v>
                </c:pt>
                <c:pt idx="12707">
                  <c:v>4.3318040928282914E-7</c:v>
                </c:pt>
                <c:pt idx="12708">
                  <c:v>4.3316862037667892E-7</c:v>
                </c:pt>
                <c:pt idx="12709">
                  <c:v>4.3315683195177073E-7</c:v>
                </c:pt>
                <c:pt idx="12710">
                  <c:v>4.3314504400807842E-7</c:v>
                </c:pt>
                <c:pt idx="12711">
                  <c:v>4.3313325654557574E-7</c:v>
                </c:pt>
                <c:pt idx="12712">
                  <c:v>4.3312146956423648E-7</c:v>
                </c:pt>
                <c:pt idx="12713">
                  <c:v>4.3310968306403474E-7</c:v>
                </c:pt>
                <c:pt idx="12714">
                  <c:v>4.3309789704494386E-7</c:v>
                </c:pt>
                <c:pt idx="12715">
                  <c:v>4.3308611150693799E-7</c:v>
                </c:pt>
                <c:pt idx="12716">
                  <c:v>4.3307432644999083E-7</c:v>
                </c:pt>
                <c:pt idx="12717">
                  <c:v>4.3306254187407627E-7</c:v>
                </c:pt>
                <c:pt idx="12718">
                  <c:v>4.33050757779168E-7</c:v>
                </c:pt>
                <c:pt idx="12719">
                  <c:v>4.3303897416523998E-7</c:v>
                </c:pt>
                <c:pt idx="12720">
                  <c:v>4.3302719103226595E-7</c:v>
                </c:pt>
                <c:pt idx="12721">
                  <c:v>4.3301540838021971E-7</c:v>
                </c:pt>
                <c:pt idx="12722">
                  <c:v>4.3300362620907526E-7</c:v>
                </c:pt>
                <c:pt idx="12723">
                  <c:v>4.3299184451880618E-7</c:v>
                </c:pt>
                <c:pt idx="12724">
                  <c:v>4.3298006330938648E-7</c:v>
                </c:pt>
                <c:pt idx="12725">
                  <c:v>4.3296828258079006E-7</c:v>
                </c:pt>
                <c:pt idx="12726">
                  <c:v>4.3295650233299046E-7</c:v>
                </c:pt>
                <c:pt idx="12727">
                  <c:v>4.3294472256596194E-7</c:v>
                </c:pt>
                <c:pt idx="12728">
                  <c:v>4.3293294327967798E-7</c:v>
                </c:pt>
                <c:pt idx="12729">
                  <c:v>4.3292116447411248E-7</c:v>
                </c:pt>
                <c:pt idx="12730">
                  <c:v>4.329093861492394E-7</c:v>
                </c:pt>
                <c:pt idx="12731">
                  <c:v>4.3289760830503258E-7</c:v>
                </c:pt>
                <c:pt idx="12732">
                  <c:v>4.3288583094146565E-7</c:v>
                </c:pt>
                <c:pt idx="12733">
                  <c:v>4.3287405405851264E-7</c:v>
                </c:pt>
                <c:pt idx="12734">
                  <c:v>4.3286227765614759E-7</c:v>
                </c:pt>
                <c:pt idx="12735">
                  <c:v>4.3285050173434393E-7</c:v>
                </c:pt>
                <c:pt idx="12736">
                  <c:v>4.3283872629307588E-7</c:v>
                </c:pt>
                <c:pt idx="12737">
                  <c:v>4.3282695133231701E-7</c:v>
                </c:pt>
                <c:pt idx="12738">
                  <c:v>4.3281517685204151E-7</c:v>
                </c:pt>
                <c:pt idx="12739">
                  <c:v>4.3280340285222284E-7</c:v>
                </c:pt>
                <c:pt idx="12740">
                  <c:v>4.3279162933283517E-7</c:v>
                </c:pt>
                <c:pt idx="12741">
                  <c:v>4.3277985629385219E-7</c:v>
                </c:pt>
                <c:pt idx="12742">
                  <c:v>4.327680837352478E-7</c:v>
                </c:pt>
                <c:pt idx="12743">
                  <c:v>4.3275631165699589E-7</c:v>
                </c:pt>
                <c:pt idx="12744">
                  <c:v>4.3274454005907028E-7</c:v>
                </c:pt>
                <c:pt idx="12745">
                  <c:v>4.3273276894144495E-7</c:v>
                </c:pt>
                <c:pt idx="12746">
                  <c:v>4.3272099830409377E-7</c:v>
                </c:pt>
                <c:pt idx="12747">
                  <c:v>4.3270922814699046E-7</c:v>
                </c:pt>
                <c:pt idx="12748">
                  <c:v>4.3269745847010916E-7</c:v>
                </c:pt>
                <c:pt idx="12749">
                  <c:v>4.3268568927342342E-7</c:v>
                </c:pt>
                <c:pt idx="12750">
                  <c:v>4.3267392055690722E-7</c:v>
                </c:pt>
                <c:pt idx="12751">
                  <c:v>4.3266215232053451E-7</c:v>
                </c:pt>
                <c:pt idx="12752">
                  <c:v>4.3265038456427923E-7</c:v>
                </c:pt>
                <c:pt idx="12753">
                  <c:v>4.3263861728811508E-7</c:v>
                </c:pt>
                <c:pt idx="12754">
                  <c:v>4.3262685049201612E-7</c:v>
                </c:pt>
                <c:pt idx="12755">
                  <c:v>4.3261508417595619E-7</c:v>
                </c:pt>
                <c:pt idx="12756">
                  <c:v>4.326033183399091E-7</c:v>
                </c:pt>
                <c:pt idx="12757">
                  <c:v>4.3259155298384884E-7</c:v>
                </c:pt>
                <c:pt idx="12758">
                  <c:v>4.325797881077491E-7</c:v>
                </c:pt>
                <c:pt idx="12759">
                  <c:v>4.3256802371158416E-7</c:v>
                </c:pt>
                <c:pt idx="12760">
                  <c:v>4.3255625979532755E-7</c:v>
                </c:pt>
                <c:pt idx="12761">
                  <c:v>4.3254449635895338E-7</c:v>
                </c:pt>
                <c:pt idx="12762">
                  <c:v>4.325327334024354E-7</c:v>
                </c:pt>
                <c:pt idx="12763">
                  <c:v>4.325209709257476E-7</c:v>
                </c:pt>
                <c:pt idx="12764">
                  <c:v>4.3250920892886394E-7</c:v>
                </c:pt>
                <c:pt idx="12765">
                  <c:v>4.3249744741175806E-7</c:v>
                </c:pt>
                <c:pt idx="12766">
                  <c:v>4.3248568637440418E-7</c:v>
                </c:pt>
                <c:pt idx="12767">
                  <c:v>4.3247392581677619E-7</c:v>
                </c:pt>
                <c:pt idx="12768">
                  <c:v>4.3246216573884774E-7</c:v>
                </c:pt>
                <c:pt idx="12769">
                  <c:v>4.3245040614059304E-7</c:v>
                </c:pt>
                <c:pt idx="12770">
                  <c:v>4.3243864702198584E-7</c:v>
                </c:pt>
                <c:pt idx="12771">
                  <c:v>4.3242688838299998E-7</c:v>
                </c:pt>
                <c:pt idx="12772">
                  <c:v>4.3241513022360962E-7</c:v>
                </c:pt>
                <c:pt idx="12773">
                  <c:v>4.3240337254378836E-7</c:v>
                </c:pt>
                <c:pt idx="12774">
                  <c:v>4.3239161534351035E-7</c:v>
                </c:pt>
                <c:pt idx="12775">
                  <c:v>4.323798586227495E-7</c:v>
                </c:pt>
                <c:pt idx="12776">
                  <c:v>4.323681023814796E-7</c:v>
                </c:pt>
                <c:pt idx="12777">
                  <c:v>4.3235634661967471E-7</c:v>
                </c:pt>
                <c:pt idx="12778">
                  <c:v>4.3234459133730879E-7</c:v>
                </c:pt>
                <c:pt idx="12779">
                  <c:v>4.3233283653435563E-7</c:v>
                </c:pt>
                <c:pt idx="12780">
                  <c:v>4.3232108221078929E-7</c:v>
                </c:pt>
                <c:pt idx="12781">
                  <c:v>4.3230932836658372E-7</c:v>
                </c:pt>
                <c:pt idx="12782">
                  <c:v>4.3229757500171256E-7</c:v>
                </c:pt>
                <c:pt idx="12783">
                  <c:v>4.3228582211615003E-7</c:v>
                </c:pt>
                <c:pt idx="12784">
                  <c:v>4.3227406970987008E-7</c:v>
                </c:pt>
                <c:pt idx="12785">
                  <c:v>4.3226231778284645E-7</c:v>
                </c:pt>
                <c:pt idx="12786">
                  <c:v>4.3225056633505321E-7</c:v>
                </c:pt>
                <c:pt idx="12787">
                  <c:v>4.3223881536646441E-7</c:v>
                </c:pt>
                <c:pt idx="12788">
                  <c:v>4.3222706487705374E-7</c:v>
                </c:pt>
                <c:pt idx="12789">
                  <c:v>4.3221531486679532E-7</c:v>
                </c:pt>
                <c:pt idx="12790">
                  <c:v>4.3220356533566315E-7</c:v>
                </c:pt>
                <c:pt idx="12791">
                  <c:v>4.3219181628363113E-7</c:v>
                </c:pt>
                <c:pt idx="12792">
                  <c:v>4.3218006771067301E-7</c:v>
                </c:pt>
                <c:pt idx="12793">
                  <c:v>4.321683196167631E-7</c:v>
                </c:pt>
                <c:pt idx="12794">
                  <c:v>4.3215657200187505E-7</c:v>
                </c:pt>
                <c:pt idx="12795">
                  <c:v>4.3214482486598291E-7</c:v>
                </c:pt>
                <c:pt idx="12796">
                  <c:v>4.3213307820906079E-7</c:v>
                </c:pt>
                <c:pt idx="12797">
                  <c:v>4.321213320310824E-7</c:v>
                </c:pt>
                <c:pt idx="12798">
                  <c:v>4.3210958633202188E-7</c:v>
                </c:pt>
                <c:pt idx="12799">
                  <c:v>4.320978411118532E-7</c:v>
                </c:pt>
                <c:pt idx="12800">
                  <c:v>4.3208609637055021E-7</c:v>
                </c:pt>
                <c:pt idx="12801">
                  <c:v>4.3207435210808706E-7</c:v>
                </c:pt>
                <c:pt idx="12802">
                  <c:v>4.320626083244376E-7</c:v>
                </c:pt>
                <c:pt idx="12803">
                  <c:v>4.3205086501957569E-7</c:v>
                </c:pt>
                <c:pt idx="12804">
                  <c:v>4.3203912219347528E-7</c:v>
                </c:pt>
                <c:pt idx="12805">
                  <c:v>4.320273798461108E-7</c:v>
                </c:pt>
                <c:pt idx="12806">
                  <c:v>4.3201563797745567E-7</c:v>
                </c:pt>
                <c:pt idx="12807">
                  <c:v>4.3200389658748421E-7</c:v>
                </c:pt>
                <c:pt idx="12808">
                  <c:v>4.3199215567617034E-7</c:v>
                </c:pt>
                <c:pt idx="12809">
                  <c:v>4.3198041524348788E-7</c:v>
                </c:pt>
                <c:pt idx="12810">
                  <c:v>4.3196867528941097E-7</c:v>
                </c:pt>
                <c:pt idx="12811">
                  <c:v>4.319569358139137E-7</c:v>
                </c:pt>
                <c:pt idx="12812">
                  <c:v>4.3194519681696994E-7</c:v>
                </c:pt>
                <c:pt idx="12813">
                  <c:v>4.3193345829855352E-7</c:v>
                </c:pt>
                <c:pt idx="12814">
                  <c:v>4.3192172025863866E-7</c:v>
                </c:pt>
                <c:pt idx="12815">
                  <c:v>4.3190998269719911E-7</c:v>
                </c:pt>
                <c:pt idx="12816">
                  <c:v>4.3189824561420914E-7</c:v>
                </c:pt>
                <c:pt idx="12817">
                  <c:v>4.318865090096427E-7</c:v>
                </c:pt>
                <c:pt idx="12818">
                  <c:v>4.3187477288347364E-7</c:v>
                </c:pt>
                <c:pt idx="12819">
                  <c:v>4.3186303723567597E-7</c:v>
                </c:pt>
                <c:pt idx="12820">
                  <c:v>4.318513020662239E-7</c:v>
                </c:pt>
                <c:pt idx="12821">
                  <c:v>4.3183956737509118E-7</c:v>
                </c:pt>
                <c:pt idx="12822">
                  <c:v>4.3182783316225202E-7</c:v>
                </c:pt>
                <c:pt idx="12823">
                  <c:v>4.3181609942768032E-7</c:v>
                </c:pt>
                <c:pt idx="12824">
                  <c:v>4.318043661713501E-7</c:v>
                </c:pt>
                <c:pt idx="12825">
                  <c:v>4.3179263339323531E-7</c:v>
                </c:pt>
                <c:pt idx="12826">
                  <c:v>4.3178090109331011E-7</c:v>
                </c:pt>
                <c:pt idx="12827">
                  <c:v>4.317691692715484E-7</c:v>
                </c:pt>
                <c:pt idx="12828">
                  <c:v>4.3175743792792408E-7</c:v>
                </c:pt>
                <c:pt idx="12829">
                  <c:v>4.3174570706241159E-7</c:v>
                </c:pt>
                <c:pt idx="12830">
                  <c:v>4.3173397667498445E-7</c:v>
                </c:pt>
                <c:pt idx="12831">
                  <c:v>4.3172224676561704E-7</c:v>
                </c:pt>
                <c:pt idx="12832">
                  <c:v>4.3171051733428326E-7</c:v>
                </c:pt>
                <c:pt idx="12833">
                  <c:v>4.3169878838095723E-7</c:v>
                </c:pt>
                <c:pt idx="12834">
                  <c:v>4.3168705990561268E-7</c:v>
                </c:pt>
                <c:pt idx="12835">
                  <c:v>4.3167533190822395E-7</c:v>
                </c:pt>
                <c:pt idx="12836">
                  <c:v>4.3166360438876482E-7</c:v>
                </c:pt>
                <c:pt idx="12837">
                  <c:v>4.3165187734720946E-7</c:v>
                </c:pt>
                <c:pt idx="12838">
                  <c:v>4.3164015078353214E-7</c:v>
                </c:pt>
                <c:pt idx="12839">
                  <c:v>4.3162842469770639E-7</c:v>
                </c:pt>
                <c:pt idx="12840">
                  <c:v>4.3161669908970649E-7</c:v>
                </c:pt>
                <c:pt idx="12841">
                  <c:v>4.3160497395950671E-7</c:v>
                </c:pt>
                <c:pt idx="12842">
                  <c:v>4.3159324930708078E-7</c:v>
                </c:pt>
                <c:pt idx="12843">
                  <c:v>4.3158152513240293E-7</c:v>
                </c:pt>
                <c:pt idx="12844">
                  <c:v>4.3156980143544716E-7</c:v>
                </c:pt>
                <c:pt idx="12845">
                  <c:v>4.3155807821618726E-7</c:v>
                </c:pt>
                <c:pt idx="12846">
                  <c:v>4.3154635547459757E-7</c:v>
                </c:pt>
                <c:pt idx="12847">
                  <c:v>4.3153463321065214E-7</c:v>
                </c:pt>
                <c:pt idx="12848">
                  <c:v>4.3152291142432487E-7</c:v>
                </c:pt>
                <c:pt idx="12849">
                  <c:v>4.3151119011558988E-7</c:v>
                </c:pt>
                <c:pt idx="12850">
                  <c:v>4.3149946928442138E-7</c:v>
                </c:pt>
                <c:pt idx="12851">
                  <c:v>4.3148774893079306E-7</c:v>
                </c:pt>
                <c:pt idx="12852">
                  <c:v>4.3147602905467925E-7</c:v>
                </c:pt>
                <c:pt idx="12853">
                  <c:v>4.3146430965605411E-7</c:v>
                </c:pt>
                <c:pt idx="12854">
                  <c:v>4.3145259073489154E-7</c:v>
                </c:pt>
                <c:pt idx="12855">
                  <c:v>4.3144087229116545E-7</c:v>
                </c:pt>
                <c:pt idx="12856">
                  <c:v>4.3142915432485026E-7</c:v>
                </c:pt>
                <c:pt idx="12857">
                  <c:v>4.3141743683591971E-7</c:v>
                </c:pt>
                <c:pt idx="12858">
                  <c:v>4.3140571982434793E-7</c:v>
                </c:pt>
                <c:pt idx="12859">
                  <c:v>4.3139400329010928E-7</c:v>
                </c:pt>
                <c:pt idx="12860">
                  <c:v>4.313822872331775E-7</c:v>
                </c:pt>
                <c:pt idx="12861">
                  <c:v>4.3137057165352667E-7</c:v>
                </c:pt>
                <c:pt idx="12862">
                  <c:v>4.313588565511312E-7</c:v>
                </c:pt>
                <c:pt idx="12863">
                  <c:v>4.3134714192596478E-7</c:v>
                </c:pt>
                <c:pt idx="12864">
                  <c:v>4.3133542777800186E-7</c:v>
                </c:pt>
                <c:pt idx="12865">
                  <c:v>4.3132371410721621E-7</c:v>
                </c:pt>
                <c:pt idx="12866">
                  <c:v>4.3131200091358201E-7</c:v>
                </c:pt>
                <c:pt idx="12867">
                  <c:v>4.3130028819707327E-7</c:v>
                </c:pt>
                <c:pt idx="12868">
                  <c:v>4.3128857595766436E-7</c:v>
                </c:pt>
                <c:pt idx="12869">
                  <c:v>4.3127686419532907E-7</c:v>
                </c:pt>
                <c:pt idx="12870">
                  <c:v>4.3126515291004146E-7</c:v>
                </c:pt>
                <c:pt idx="12871">
                  <c:v>4.3125344210177598E-7</c:v>
                </c:pt>
                <c:pt idx="12872">
                  <c:v>4.3124173177050635E-7</c:v>
                </c:pt>
                <c:pt idx="12873">
                  <c:v>4.3123002191620679E-7</c:v>
                </c:pt>
                <c:pt idx="12874">
                  <c:v>4.3121831253885153E-7</c:v>
                </c:pt>
                <c:pt idx="12875">
                  <c:v>4.3120660363841468E-7</c:v>
                </c:pt>
                <c:pt idx="12876">
                  <c:v>4.3119489521487003E-7</c:v>
                </c:pt>
                <c:pt idx="12877">
                  <c:v>4.3118318726819191E-7</c:v>
                </c:pt>
                <c:pt idx="12878">
                  <c:v>4.3117147979835442E-7</c:v>
                </c:pt>
                <c:pt idx="12879">
                  <c:v>4.3115977280533147E-7</c:v>
                </c:pt>
                <c:pt idx="12880">
                  <c:v>4.311480662890976E-7</c:v>
                </c:pt>
                <c:pt idx="12881">
                  <c:v>4.3113636024962645E-7</c:v>
                </c:pt>
                <c:pt idx="12882">
                  <c:v>4.3112465468689232E-7</c:v>
                </c:pt>
                <c:pt idx="12883">
                  <c:v>4.3111294960086951E-7</c:v>
                </c:pt>
                <c:pt idx="12884">
                  <c:v>4.3110124499153185E-7</c:v>
                </c:pt>
                <c:pt idx="12885">
                  <c:v>4.3108954085885361E-7</c:v>
                </c:pt>
                <c:pt idx="12886">
                  <c:v>4.3107783720280897E-7</c:v>
                </c:pt>
                <c:pt idx="12887">
                  <c:v>4.3106613402337172E-7</c:v>
                </c:pt>
                <c:pt idx="12888">
                  <c:v>4.3105443132051623E-7</c:v>
                </c:pt>
                <c:pt idx="12889">
                  <c:v>4.3104272909421682E-7</c:v>
                </c:pt>
                <c:pt idx="12890">
                  <c:v>4.310310273444472E-7</c:v>
                </c:pt>
                <c:pt idx="12891">
                  <c:v>4.3101932607118168E-7</c:v>
                </c:pt>
                <c:pt idx="12892">
                  <c:v>4.3100762527439448E-7</c:v>
                </c:pt>
                <c:pt idx="12893">
                  <c:v>4.309959249540596E-7</c:v>
                </c:pt>
                <c:pt idx="12894">
                  <c:v>4.3098422511015122E-7</c:v>
                </c:pt>
                <c:pt idx="12895">
                  <c:v>4.3097252574264355E-7</c:v>
                </c:pt>
                <c:pt idx="12896">
                  <c:v>4.3096082685151075E-7</c:v>
                </c:pt>
                <c:pt idx="12897">
                  <c:v>4.3094912843672663E-7</c:v>
                </c:pt>
                <c:pt idx="12898">
                  <c:v>4.3093743049826577E-7</c:v>
                </c:pt>
                <c:pt idx="12899">
                  <c:v>4.3092573303610196E-7</c:v>
                </c:pt>
                <c:pt idx="12900">
                  <c:v>4.3091403605020948E-7</c:v>
                </c:pt>
                <c:pt idx="12901">
                  <c:v>4.3090233954056265E-7</c:v>
                </c:pt>
                <c:pt idx="12902">
                  <c:v>4.3089064350713532E-7</c:v>
                </c:pt>
                <c:pt idx="12903">
                  <c:v>4.3087894794990165E-7</c:v>
                </c:pt>
                <c:pt idx="12904">
                  <c:v>4.3086725286883619E-7</c:v>
                </c:pt>
                <c:pt idx="12905">
                  <c:v>4.3085555826391261E-7</c:v>
                </c:pt>
                <c:pt idx="12906">
                  <c:v>4.308438641351053E-7</c:v>
                </c:pt>
                <c:pt idx="12907">
                  <c:v>4.3083217048238848E-7</c:v>
                </c:pt>
                <c:pt idx="12908">
                  <c:v>4.3082047730573604E-7</c:v>
                </c:pt>
                <c:pt idx="12909">
                  <c:v>4.3080878460512231E-7</c:v>
                </c:pt>
                <c:pt idx="12910">
                  <c:v>4.3079709238052162E-7</c:v>
                </c:pt>
                <c:pt idx="12911">
                  <c:v>4.3078540063190775E-7</c:v>
                </c:pt>
                <c:pt idx="12912">
                  <c:v>4.3077370935925504E-7</c:v>
                </c:pt>
                <c:pt idx="12913">
                  <c:v>4.3076201856253797E-7</c:v>
                </c:pt>
                <c:pt idx="12914">
                  <c:v>4.3075032824173017E-7</c:v>
                </c:pt>
                <c:pt idx="12915">
                  <c:v>4.3073863839680607E-7</c:v>
                </c:pt>
                <c:pt idx="12916">
                  <c:v>4.3072694902774E-7</c:v>
                </c:pt>
                <c:pt idx="12917">
                  <c:v>4.3071526013450591E-7</c:v>
                </c:pt>
                <c:pt idx="12918">
                  <c:v>4.3070357171707797E-7</c:v>
                </c:pt>
                <c:pt idx="12919">
                  <c:v>4.3069188377543045E-7</c:v>
                </c:pt>
                <c:pt idx="12920">
                  <c:v>4.306801963095374E-7</c:v>
                </c:pt>
                <c:pt idx="12921">
                  <c:v>4.3066850931937316E-7</c:v>
                </c:pt>
                <c:pt idx="12922">
                  <c:v>4.3065682280491194E-7</c:v>
                </c:pt>
                <c:pt idx="12923">
                  <c:v>4.3064513676612769E-7</c:v>
                </c:pt>
                <c:pt idx="12924">
                  <c:v>4.3063345120299469E-7</c:v>
                </c:pt>
                <c:pt idx="12925">
                  <c:v>4.3062176611548736E-7</c:v>
                </c:pt>
                <c:pt idx="12926">
                  <c:v>4.306100815035795E-7</c:v>
                </c:pt>
                <c:pt idx="12927">
                  <c:v>4.3059839736724565E-7</c:v>
                </c:pt>
                <c:pt idx="12928">
                  <c:v>4.3058671370645992E-7</c:v>
                </c:pt>
                <c:pt idx="12929">
                  <c:v>4.3057503052119627E-7</c:v>
                </c:pt>
                <c:pt idx="12930">
                  <c:v>4.3056334781142901E-7</c:v>
                </c:pt>
                <c:pt idx="12931">
                  <c:v>4.3055166557713252E-7</c:v>
                </c:pt>
                <c:pt idx="12932">
                  <c:v>4.3053998381828082E-7</c:v>
                </c:pt>
                <c:pt idx="12933">
                  <c:v>4.3052830253484811E-7</c:v>
                </c:pt>
                <c:pt idx="12934">
                  <c:v>4.3051662172680879E-7</c:v>
                </c:pt>
                <c:pt idx="12935">
                  <c:v>4.3050494139413669E-7</c:v>
                </c:pt>
                <c:pt idx="12936">
                  <c:v>4.3049326153680635E-7</c:v>
                </c:pt>
                <c:pt idx="12937">
                  <c:v>4.3048158215479193E-7</c:v>
                </c:pt>
                <c:pt idx="12938">
                  <c:v>4.3046990324806756E-7</c:v>
                </c:pt>
                <c:pt idx="12939">
                  <c:v>4.3045822481660744E-7</c:v>
                </c:pt>
                <c:pt idx="12940">
                  <c:v>4.304465468603858E-7</c:v>
                </c:pt>
                <c:pt idx="12941">
                  <c:v>4.3043486937937685E-7</c:v>
                </c:pt>
                <c:pt idx="12942">
                  <c:v>4.3042319237355476E-7</c:v>
                </c:pt>
                <c:pt idx="12943">
                  <c:v>4.3041151584289391E-7</c:v>
                </c:pt>
                <c:pt idx="12944">
                  <c:v>4.3039983978736841E-7</c:v>
                </c:pt>
                <c:pt idx="12945">
                  <c:v>4.3038816420695242E-7</c:v>
                </c:pt>
                <c:pt idx="12946">
                  <c:v>4.3037648910162033E-7</c:v>
                </c:pt>
                <c:pt idx="12947">
                  <c:v>4.3036481447134619E-7</c:v>
                </c:pt>
                <c:pt idx="12948">
                  <c:v>4.3035314031610448E-7</c:v>
                </c:pt>
                <c:pt idx="12949">
                  <c:v>4.3034146663586901E-7</c:v>
                </c:pt>
                <c:pt idx="12950">
                  <c:v>4.3032979343061446E-7</c:v>
                </c:pt>
                <c:pt idx="12951">
                  <c:v>4.3031812070031473E-7</c:v>
                </c:pt>
                <c:pt idx="12952">
                  <c:v>4.3030644844494426E-7</c:v>
                </c:pt>
                <c:pt idx="12953">
                  <c:v>4.3029477666447711E-7</c:v>
                </c:pt>
                <c:pt idx="12954">
                  <c:v>4.302831053588877E-7</c:v>
                </c:pt>
                <c:pt idx="12955">
                  <c:v>4.302714345281502E-7</c:v>
                </c:pt>
                <c:pt idx="12956">
                  <c:v>4.3025976417223878E-7</c:v>
                </c:pt>
                <c:pt idx="12957">
                  <c:v>4.3024809429112771E-7</c:v>
                </c:pt>
                <c:pt idx="12958">
                  <c:v>4.3023642488479131E-7</c:v>
                </c:pt>
                <c:pt idx="12959">
                  <c:v>4.3022475595320391E-7</c:v>
                </c:pt>
                <c:pt idx="12960">
                  <c:v>4.3021308749633946E-7</c:v>
                </c:pt>
                <c:pt idx="12961">
                  <c:v>4.3020141951417244E-7</c:v>
                </c:pt>
                <c:pt idx="12962">
                  <c:v>4.3018975200667697E-7</c:v>
                </c:pt>
                <c:pt idx="12963">
                  <c:v>4.3017808497382742E-7</c:v>
                </c:pt>
                <c:pt idx="12964">
                  <c:v>4.3016641841559801E-7</c:v>
                </c:pt>
                <c:pt idx="12965">
                  <c:v>4.3015475233196291E-7</c:v>
                </c:pt>
                <c:pt idx="12966">
                  <c:v>4.3014308672289649E-7</c:v>
                </c:pt>
                <c:pt idx="12967">
                  <c:v>4.3013142158837309E-7</c:v>
                </c:pt>
                <c:pt idx="12968">
                  <c:v>4.301197569283667E-7</c:v>
                </c:pt>
                <c:pt idx="12969">
                  <c:v>4.3010809274285186E-7</c:v>
                </c:pt>
                <c:pt idx="12970">
                  <c:v>4.3009642903180258E-7</c:v>
                </c:pt>
                <c:pt idx="12971">
                  <c:v>4.3008476579519339E-7</c:v>
                </c:pt>
                <c:pt idx="12972">
                  <c:v>4.300731030329983E-7</c:v>
                </c:pt>
                <c:pt idx="12973">
                  <c:v>4.3006144074519186E-7</c:v>
                </c:pt>
                <c:pt idx="12974">
                  <c:v>4.3004977893174805E-7</c:v>
                </c:pt>
                <c:pt idx="12975">
                  <c:v>4.3003811759264143E-7</c:v>
                </c:pt>
                <c:pt idx="12976">
                  <c:v>4.3002645672784599E-7</c:v>
                </c:pt>
                <c:pt idx="12977">
                  <c:v>4.3001479633733612E-7</c:v>
                </c:pt>
                <c:pt idx="12978">
                  <c:v>4.3000313642108629E-7</c:v>
                </c:pt>
                <c:pt idx="12979">
                  <c:v>4.2999147697907052E-7</c:v>
                </c:pt>
                <c:pt idx="12980">
                  <c:v>4.2997981801126328E-7</c:v>
                </c:pt>
                <c:pt idx="12981">
                  <c:v>4.2996815951763864E-7</c:v>
                </c:pt>
                <c:pt idx="12982">
                  <c:v>4.2995650149817118E-7</c:v>
                </c:pt>
                <c:pt idx="12983">
                  <c:v>4.2994484395283482E-7</c:v>
                </c:pt>
                <c:pt idx="12984">
                  <c:v>4.2993318688160418E-7</c:v>
                </c:pt>
                <c:pt idx="12985">
                  <c:v>4.2992153028445338E-7</c:v>
                </c:pt>
                <c:pt idx="12986">
                  <c:v>4.2990987416135669E-7</c:v>
                </c:pt>
                <c:pt idx="12987">
                  <c:v>4.2989821851228865E-7</c:v>
                </c:pt>
                <c:pt idx="12988">
                  <c:v>4.2988656333722316E-7</c:v>
                </c:pt>
                <c:pt idx="12989">
                  <c:v>4.2987490863613481E-7</c:v>
                </c:pt>
                <c:pt idx="12990">
                  <c:v>4.2986325440899802E-7</c:v>
                </c:pt>
                <c:pt idx="12991">
                  <c:v>4.2985160065578665E-7</c:v>
                </c:pt>
                <c:pt idx="12992">
                  <c:v>4.298399473764754E-7</c:v>
                </c:pt>
                <c:pt idx="12993">
                  <c:v>4.2982829457103852E-7</c:v>
                </c:pt>
                <c:pt idx="12994">
                  <c:v>4.2981664223944993E-7</c:v>
                </c:pt>
                <c:pt idx="12995">
                  <c:v>4.2980499038168437E-7</c:v>
                </c:pt>
                <c:pt idx="12996">
                  <c:v>4.2979333899771611E-7</c:v>
                </c:pt>
                <c:pt idx="12997">
                  <c:v>4.2978168808751921E-7</c:v>
                </c:pt>
                <c:pt idx="12998">
                  <c:v>4.2977003765106821E-7</c:v>
                </c:pt>
                <c:pt idx="12999">
                  <c:v>4.2975838768833744E-7</c:v>
                </c:pt>
                <c:pt idx="13000">
                  <c:v>4.29746738199301E-7</c:v>
                </c:pt>
                <c:pt idx="13001">
                  <c:v>4.2973508918393332E-7</c:v>
                </c:pt>
                <c:pt idx="13002">
                  <c:v>4.2972344064220894E-7</c:v>
                </c:pt>
                <c:pt idx="13003">
                  <c:v>4.2971179257410203E-7</c:v>
                </c:pt>
                <c:pt idx="13004">
                  <c:v>4.297001449795866E-7</c:v>
                </c:pt>
                <c:pt idx="13005">
                  <c:v>4.2968849785863749E-7</c:v>
                </c:pt>
                <c:pt idx="13006">
                  <c:v>4.2967685121122861E-7</c:v>
                </c:pt>
                <c:pt idx="13007">
                  <c:v>4.2966520503733449E-7</c:v>
                </c:pt>
                <c:pt idx="13008">
                  <c:v>4.2965355933692957E-7</c:v>
                </c:pt>
                <c:pt idx="13009">
                  <c:v>4.296419141099879E-7</c:v>
                </c:pt>
                <c:pt idx="13010">
                  <c:v>4.2963026935648397E-7</c:v>
                </c:pt>
                <c:pt idx="13011">
                  <c:v>4.2961862507639225E-7</c:v>
                </c:pt>
                <c:pt idx="13012">
                  <c:v>4.2960698126968677E-7</c:v>
                </c:pt>
                <c:pt idx="13013">
                  <c:v>4.295953379363422E-7</c:v>
                </c:pt>
                <c:pt idx="13014">
                  <c:v>4.2958369507633278E-7</c:v>
                </c:pt>
                <c:pt idx="13015">
                  <c:v>4.2957205268963266E-7</c:v>
                </c:pt>
                <c:pt idx="13016">
                  <c:v>4.2956041077621628E-7</c:v>
                </c:pt>
                <c:pt idx="13017">
                  <c:v>4.2954876933605822E-7</c:v>
                </c:pt>
                <c:pt idx="13018">
                  <c:v>4.2953712836913244E-7</c:v>
                </c:pt>
                <c:pt idx="13019">
                  <c:v>4.2952548787541347E-7</c:v>
                </c:pt>
                <c:pt idx="13020">
                  <c:v>4.2951384785487591E-7</c:v>
                </c:pt>
                <c:pt idx="13021">
                  <c:v>4.295022083074937E-7</c:v>
                </c:pt>
                <c:pt idx="13022">
                  <c:v>4.2949056923324144E-7</c:v>
                </c:pt>
                <c:pt idx="13023">
                  <c:v>4.2947893063209345E-7</c:v>
                </c:pt>
                <c:pt idx="13024">
                  <c:v>4.2946729250402422E-7</c:v>
                </c:pt>
                <c:pt idx="13025">
                  <c:v>4.2945565484900769E-7</c:v>
                </c:pt>
                <c:pt idx="13026">
                  <c:v>4.2944401766701873E-7</c:v>
                </c:pt>
                <c:pt idx="13027">
                  <c:v>4.2943238095803133E-7</c:v>
                </c:pt>
                <c:pt idx="13028">
                  <c:v>4.2942074472201998E-7</c:v>
                </c:pt>
                <c:pt idx="13029">
                  <c:v>4.2940910895895911E-7</c:v>
                </c:pt>
                <c:pt idx="13030">
                  <c:v>4.2939747366882305E-7</c:v>
                </c:pt>
                <c:pt idx="13031">
                  <c:v>4.2938583885158607E-7</c:v>
                </c:pt>
                <c:pt idx="13032">
                  <c:v>4.2937420450722275E-7</c:v>
                </c:pt>
                <c:pt idx="13033">
                  <c:v>4.2936257063570726E-7</c:v>
                </c:pt>
                <c:pt idx="13034">
                  <c:v>4.2935093723701425E-7</c:v>
                </c:pt>
                <c:pt idx="13035">
                  <c:v>4.2933930431111792E-7</c:v>
                </c:pt>
                <c:pt idx="13036">
                  <c:v>4.293276718579924E-7</c:v>
                </c:pt>
                <c:pt idx="13037">
                  <c:v>4.2931603987761244E-7</c:v>
                </c:pt>
                <c:pt idx="13038">
                  <c:v>4.2930440836995245E-7</c:v>
                </c:pt>
                <c:pt idx="13039">
                  <c:v>4.2929277733498646E-7</c:v>
                </c:pt>
                <c:pt idx="13040">
                  <c:v>4.292811467726891E-7</c:v>
                </c:pt>
                <c:pt idx="13041">
                  <c:v>4.2926951668303484E-7</c:v>
                </c:pt>
                <c:pt idx="13042">
                  <c:v>4.2925788706599782E-7</c:v>
                </c:pt>
                <c:pt idx="13043">
                  <c:v>4.2924625792155261E-7</c:v>
                </c:pt>
                <c:pt idx="13044">
                  <c:v>4.292346292496737E-7</c:v>
                </c:pt>
                <c:pt idx="13045">
                  <c:v>4.2922300105033531E-7</c:v>
                </c:pt>
                <c:pt idx="13046">
                  <c:v>4.2921137332351181E-7</c:v>
                </c:pt>
                <c:pt idx="13047">
                  <c:v>4.2919974606917769E-7</c:v>
                </c:pt>
                <c:pt idx="13048">
                  <c:v>4.2918811928730728E-7</c:v>
                </c:pt>
                <c:pt idx="13049">
                  <c:v>4.2917649297787499E-7</c:v>
                </c:pt>
                <c:pt idx="13050">
                  <c:v>4.2916486714085542E-7</c:v>
                </c:pt>
                <c:pt idx="13051">
                  <c:v>4.2915324177622269E-7</c:v>
                </c:pt>
                <c:pt idx="13052">
                  <c:v>4.2914161688395133E-7</c:v>
                </c:pt>
                <c:pt idx="13053">
                  <c:v>4.2912999246401593E-7</c:v>
                </c:pt>
                <c:pt idx="13054">
                  <c:v>4.2911836851639054E-7</c:v>
                </c:pt>
                <c:pt idx="13055">
                  <c:v>4.2910674504104992E-7</c:v>
                </c:pt>
                <c:pt idx="13056">
                  <c:v>4.2909512203796829E-7</c:v>
                </c:pt>
                <c:pt idx="13057">
                  <c:v>4.2908349950712002E-7</c:v>
                </c:pt>
                <c:pt idx="13058">
                  <c:v>4.2907187744847964E-7</c:v>
                </c:pt>
                <c:pt idx="13059">
                  <c:v>4.290602558620216E-7</c:v>
                </c:pt>
                <c:pt idx="13060">
                  <c:v>4.290486347477202E-7</c:v>
                </c:pt>
                <c:pt idx="13061">
                  <c:v>4.2903701410554989E-7</c:v>
                </c:pt>
                <c:pt idx="13062">
                  <c:v>4.2902539393548525E-7</c:v>
                </c:pt>
                <c:pt idx="13063">
                  <c:v>4.2901377423750055E-7</c:v>
                </c:pt>
                <c:pt idx="13064">
                  <c:v>4.2900215501157018E-7</c:v>
                </c:pt>
                <c:pt idx="13065">
                  <c:v>4.2899053625766876E-7</c:v>
                </c:pt>
                <c:pt idx="13066">
                  <c:v>4.2897891797577074E-7</c:v>
                </c:pt>
                <c:pt idx="13067">
                  <c:v>4.2896730016585017E-7</c:v>
                </c:pt>
                <c:pt idx="13068">
                  <c:v>4.2895568282788185E-7</c:v>
                </c:pt>
                <c:pt idx="13069">
                  <c:v>4.2894406596184011E-7</c:v>
                </c:pt>
                <c:pt idx="13070">
                  <c:v>4.2893244956769933E-7</c:v>
                </c:pt>
                <c:pt idx="13071">
                  <c:v>4.2892083364543409E-7</c:v>
                </c:pt>
                <c:pt idx="13072">
                  <c:v>4.2890921819501866E-7</c:v>
                </c:pt>
                <c:pt idx="13073">
                  <c:v>4.2889760321642763E-7</c:v>
                </c:pt>
                <c:pt idx="13074">
                  <c:v>4.288859887096355E-7</c:v>
                </c:pt>
                <c:pt idx="13075">
                  <c:v>4.2887437467461636E-7</c:v>
                </c:pt>
                <c:pt idx="13076">
                  <c:v>4.2886276111134518E-7</c:v>
                </c:pt>
                <c:pt idx="13077">
                  <c:v>4.2885114801979613E-7</c:v>
                </c:pt>
                <c:pt idx="13078">
                  <c:v>4.2883953539994347E-7</c:v>
                </c:pt>
                <c:pt idx="13079">
                  <c:v>4.2882792325176185E-7</c:v>
                </c:pt>
                <c:pt idx="13080">
                  <c:v>4.2881631157522601E-7</c:v>
                </c:pt>
                <c:pt idx="13081">
                  <c:v>4.2880470037030987E-7</c:v>
                </c:pt>
                <c:pt idx="13082">
                  <c:v>4.287930896369882E-7</c:v>
                </c:pt>
                <c:pt idx="13083">
                  <c:v>4.2878147937523557E-7</c:v>
                </c:pt>
                <c:pt idx="13084">
                  <c:v>4.2876986958502612E-7</c:v>
                </c:pt>
                <c:pt idx="13085">
                  <c:v>4.2875826026633445E-7</c:v>
                </c:pt>
                <c:pt idx="13086">
                  <c:v>4.2874665141913525E-7</c:v>
                </c:pt>
                <c:pt idx="13087">
                  <c:v>4.2873504304340279E-7</c:v>
                </c:pt>
                <c:pt idx="13088">
                  <c:v>4.2872343513911141E-7</c:v>
                </c:pt>
                <c:pt idx="13089">
                  <c:v>4.2871182770623584E-7</c:v>
                </c:pt>
                <c:pt idx="13090">
                  <c:v>4.287002207447503E-7</c:v>
                </c:pt>
                <c:pt idx="13091">
                  <c:v>4.2868861425462944E-7</c:v>
                </c:pt>
                <c:pt idx="13092">
                  <c:v>4.2867700823584785E-7</c:v>
                </c:pt>
                <c:pt idx="13093">
                  <c:v>4.2866540268837969E-7</c:v>
                </c:pt>
                <c:pt idx="13094">
                  <c:v>4.2865379761219965E-7</c:v>
                </c:pt>
                <c:pt idx="13095">
                  <c:v>4.2864219300728223E-7</c:v>
                </c:pt>
                <c:pt idx="13096">
                  <c:v>4.2863058887360173E-7</c:v>
                </c:pt>
                <c:pt idx="13097">
                  <c:v>4.2861898521113292E-7</c:v>
                </c:pt>
                <c:pt idx="13098">
                  <c:v>4.2860738201985011E-7</c:v>
                </c:pt>
                <c:pt idx="13099">
                  <c:v>4.2859577929972769E-7</c:v>
                </c:pt>
                <c:pt idx="13100">
                  <c:v>4.2858417705074029E-7</c:v>
                </c:pt>
                <c:pt idx="13101">
                  <c:v>4.2857257527286251E-7</c:v>
                </c:pt>
                <c:pt idx="13102">
                  <c:v>4.2856097396606856E-7</c:v>
                </c:pt>
                <c:pt idx="13103">
                  <c:v>4.2854937313033308E-7</c:v>
                </c:pt>
                <c:pt idx="13104">
                  <c:v>4.2853777276563071E-7</c:v>
                </c:pt>
                <c:pt idx="13105">
                  <c:v>4.2852617287193569E-7</c:v>
                </c:pt>
                <c:pt idx="13106">
                  <c:v>4.2851457344922264E-7</c:v>
                </c:pt>
                <c:pt idx="13107">
                  <c:v>4.2850297449746626E-7</c:v>
                </c:pt>
                <c:pt idx="13108">
                  <c:v>4.2849137601664087E-7</c:v>
                </c:pt>
                <c:pt idx="13109">
                  <c:v>4.2847977800672075E-7</c:v>
                </c:pt>
                <c:pt idx="13110">
                  <c:v>4.2846818046768086E-7</c:v>
                </c:pt>
                <c:pt idx="13111">
                  <c:v>4.2845658339949531E-7</c:v>
                </c:pt>
                <c:pt idx="13112">
                  <c:v>4.284449868021388E-7</c:v>
                </c:pt>
                <c:pt idx="13113">
                  <c:v>4.2843339067558596E-7</c:v>
                </c:pt>
                <c:pt idx="13114">
                  <c:v>4.2842179501981101E-7</c:v>
                </c:pt>
                <c:pt idx="13115">
                  <c:v>4.2841019983478865E-7</c:v>
                </c:pt>
                <c:pt idx="13116">
                  <c:v>4.2839860512049353E-7</c:v>
                </c:pt>
                <c:pt idx="13117">
                  <c:v>4.283870108768999E-7</c:v>
                </c:pt>
                <c:pt idx="13118">
                  <c:v>4.2837541710398248E-7</c:v>
                </c:pt>
                <c:pt idx="13119">
                  <c:v>4.2836382380171568E-7</c:v>
                </c:pt>
                <c:pt idx="13120">
                  <c:v>4.283522309700741E-7</c:v>
                </c:pt>
                <c:pt idx="13121">
                  <c:v>4.2834063860903206E-7</c:v>
                </c:pt>
                <c:pt idx="13122">
                  <c:v>4.2832904671856442E-7</c:v>
                </c:pt>
                <c:pt idx="13123">
                  <c:v>4.2831745529864549E-7</c:v>
                </c:pt>
                <c:pt idx="13124">
                  <c:v>4.2830586434924982E-7</c:v>
                </c:pt>
                <c:pt idx="13125">
                  <c:v>4.282942738703521E-7</c:v>
                </c:pt>
                <c:pt idx="13126">
                  <c:v>4.282826838619266E-7</c:v>
                </c:pt>
                <c:pt idx="13127">
                  <c:v>4.2827109432394808E-7</c:v>
                </c:pt>
                <c:pt idx="13128">
                  <c:v>4.2825950525639105E-7</c:v>
                </c:pt>
                <c:pt idx="13129">
                  <c:v>4.2824791665923007E-7</c:v>
                </c:pt>
                <c:pt idx="13130">
                  <c:v>4.2823632853243945E-7</c:v>
                </c:pt>
                <c:pt idx="13131">
                  <c:v>4.2822474087599406E-7</c:v>
                </c:pt>
                <c:pt idx="13132">
                  <c:v>4.2821315368986815E-7</c:v>
                </c:pt>
                <c:pt idx="13133">
                  <c:v>4.2820156697403643E-7</c:v>
                </c:pt>
                <c:pt idx="13134">
                  <c:v>4.2818998072847349E-7</c:v>
                </c:pt>
                <c:pt idx="13135">
                  <c:v>4.281783949531538E-7</c:v>
                </c:pt>
                <c:pt idx="13136">
                  <c:v>4.2816680964805185E-7</c:v>
                </c:pt>
                <c:pt idx="13137">
                  <c:v>4.281552248131425E-7</c:v>
                </c:pt>
                <c:pt idx="13138">
                  <c:v>4.2814364044839991E-7</c:v>
                </c:pt>
                <c:pt idx="13139">
                  <c:v>4.2813205655379888E-7</c:v>
                </c:pt>
                <c:pt idx="13140">
                  <c:v>4.2812047312931395E-7</c:v>
                </c:pt>
                <c:pt idx="13141">
                  <c:v>4.2810889017491954E-7</c:v>
                </c:pt>
                <c:pt idx="13142">
                  <c:v>4.2809730769059025E-7</c:v>
                </c:pt>
                <c:pt idx="13143">
                  <c:v>4.2808572567630082E-7</c:v>
                </c:pt>
                <c:pt idx="13144">
                  <c:v>4.2807414413202559E-7</c:v>
                </c:pt>
                <c:pt idx="13145">
                  <c:v>4.2806256305773929E-7</c:v>
                </c:pt>
                <c:pt idx="13146">
                  <c:v>4.2805098245341651E-7</c:v>
                </c:pt>
                <c:pt idx="13147">
                  <c:v>4.2803940231903164E-7</c:v>
                </c:pt>
                <c:pt idx="13148">
                  <c:v>4.2802782265455936E-7</c:v>
                </c:pt>
                <c:pt idx="13149">
                  <c:v>4.2801624345997443E-7</c:v>
                </c:pt>
                <c:pt idx="13150">
                  <c:v>4.2800466473525117E-7</c:v>
                </c:pt>
                <c:pt idx="13151">
                  <c:v>4.2799308648036412E-7</c:v>
                </c:pt>
                <c:pt idx="13152">
                  <c:v>4.2798150869528818E-7</c:v>
                </c:pt>
                <c:pt idx="13153">
                  <c:v>4.2796993137999751E-7</c:v>
                </c:pt>
                <c:pt idx="13154">
                  <c:v>4.2795835453446692E-7</c:v>
                </c:pt>
                <c:pt idx="13155">
                  <c:v>4.2794677815867116E-7</c:v>
                </c:pt>
                <c:pt idx="13156">
                  <c:v>4.279352022525845E-7</c:v>
                </c:pt>
                <c:pt idx="13157">
                  <c:v>4.2792362681618169E-7</c:v>
                </c:pt>
                <c:pt idx="13158">
                  <c:v>4.2791205184943746E-7</c:v>
                </c:pt>
                <c:pt idx="13159">
                  <c:v>4.2790047735232605E-7</c:v>
                </c:pt>
                <c:pt idx="13160">
                  <c:v>4.2788890332482241E-7</c:v>
                </c:pt>
                <c:pt idx="13161">
                  <c:v>4.2787732976690092E-7</c:v>
                </c:pt>
                <c:pt idx="13162">
                  <c:v>4.2786575667853617E-7</c:v>
                </c:pt>
                <c:pt idx="13163">
                  <c:v>4.278541840597029E-7</c:v>
                </c:pt>
                <c:pt idx="13164">
                  <c:v>4.2784261191037571E-7</c:v>
                </c:pt>
                <c:pt idx="13165">
                  <c:v>4.2783104023052891E-7</c:v>
                </c:pt>
                <c:pt idx="13166">
                  <c:v>4.2781946902013742E-7</c:v>
                </c:pt>
                <c:pt idx="13167">
                  <c:v>4.2780789827917593E-7</c:v>
                </c:pt>
                <c:pt idx="13168">
                  <c:v>4.2779632800761861E-7</c:v>
                </c:pt>
                <c:pt idx="13169">
                  <c:v>4.2778475820544036E-7</c:v>
                </c:pt>
                <c:pt idx="13170">
                  <c:v>4.2777318887261604E-7</c:v>
                </c:pt>
                <c:pt idx="13171">
                  <c:v>4.2776162000911981E-7</c:v>
                </c:pt>
                <c:pt idx="13172">
                  <c:v>4.2775005161492636E-7</c:v>
                </c:pt>
                <c:pt idx="13173">
                  <c:v>4.2773848369001061E-7</c:v>
                </c:pt>
                <c:pt idx="13174">
                  <c:v>4.2772691623434672E-7</c:v>
                </c:pt>
                <c:pt idx="13175">
                  <c:v>4.2771534924790969E-7</c:v>
                </c:pt>
                <c:pt idx="13176">
                  <c:v>4.2770378273067413E-7</c:v>
                </c:pt>
                <c:pt idx="13177">
                  <c:v>4.2769221668261435E-7</c:v>
                </c:pt>
                <c:pt idx="13178">
                  <c:v>4.2768065110370537E-7</c:v>
                </c:pt>
                <c:pt idx="13179">
                  <c:v>4.2766908599392141E-7</c:v>
                </c:pt>
                <c:pt idx="13180">
                  <c:v>4.2765752135323742E-7</c:v>
                </c:pt>
                <c:pt idx="13181">
                  <c:v>4.2764595718162805E-7</c:v>
                </c:pt>
                <c:pt idx="13182">
                  <c:v>4.2763439347906767E-7</c:v>
                </c:pt>
                <c:pt idx="13183">
                  <c:v>4.2762283024553104E-7</c:v>
                </c:pt>
                <c:pt idx="13184">
                  <c:v>4.2761126748099289E-7</c:v>
                </c:pt>
                <c:pt idx="13185">
                  <c:v>4.2759970518542767E-7</c:v>
                </c:pt>
                <c:pt idx="13186">
                  <c:v>4.2758814335881006E-7</c:v>
                </c:pt>
                <c:pt idx="13187">
                  <c:v>4.2757658200111486E-7</c:v>
                </c:pt>
                <c:pt idx="13188">
                  <c:v>4.2756502111231657E-7</c:v>
                </c:pt>
                <c:pt idx="13189">
                  <c:v>4.2755346069238987E-7</c:v>
                </c:pt>
                <c:pt idx="13190">
                  <c:v>4.2754190074130951E-7</c:v>
                </c:pt>
                <c:pt idx="13191">
                  <c:v>4.2753034125904992E-7</c:v>
                </c:pt>
                <c:pt idx="13192">
                  <c:v>4.2751878224558601E-7</c:v>
                </c:pt>
                <c:pt idx="13193">
                  <c:v>4.2750722370089206E-7</c:v>
                </c:pt>
                <c:pt idx="13194">
                  <c:v>4.2749566562494327E-7</c:v>
                </c:pt>
                <c:pt idx="13195">
                  <c:v>4.2748410801771372E-7</c:v>
                </c:pt>
                <c:pt idx="13196">
                  <c:v>4.2747255087917842E-7</c:v>
                </c:pt>
                <c:pt idx="13197">
                  <c:v>4.2746099420931195E-7</c:v>
                </c:pt>
                <c:pt idx="13198">
                  <c:v>4.274494380080888E-7</c:v>
                </c:pt>
                <c:pt idx="13199">
                  <c:v>4.2743788227548393E-7</c:v>
                </c:pt>
                <c:pt idx="13200">
                  <c:v>4.2742632701147176E-7</c:v>
                </c:pt>
                <c:pt idx="13201">
                  <c:v>4.2741477221602711E-7</c:v>
                </c:pt>
                <c:pt idx="13202">
                  <c:v>4.2740321788912471E-7</c:v>
                </c:pt>
                <c:pt idx="13203">
                  <c:v>4.27391664030739E-7</c:v>
                </c:pt>
                <c:pt idx="13204">
                  <c:v>4.2738011064084473E-7</c:v>
                </c:pt>
                <c:pt idx="13205">
                  <c:v>4.2736855771941658E-7</c:v>
                </c:pt>
                <c:pt idx="13206">
                  <c:v>4.2735700526642921E-7</c:v>
                </c:pt>
                <c:pt idx="13207">
                  <c:v>4.2734545328185736E-7</c:v>
                </c:pt>
                <c:pt idx="13208">
                  <c:v>4.2733390176567572E-7</c:v>
                </c:pt>
                <c:pt idx="13209">
                  <c:v>4.2732235071785883E-7</c:v>
                </c:pt>
                <c:pt idx="13210">
                  <c:v>4.2731080013838144E-7</c:v>
                </c:pt>
                <c:pt idx="13211">
                  <c:v>4.272992500272184E-7</c:v>
                </c:pt>
                <c:pt idx="13212">
                  <c:v>4.2728770038434409E-7</c:v>
                </c:pt>
                <c:pt idx="13213">
                  <c:v>4.2727615120973342E-7</c:v>
                </c:pt>
                <c:pt idx="13214">
                  <c:v>4.2726460250336097E-7</c:v>
                </c:pt>
                <c:pt idx="13215">
                  <c:v>4.272530542652016E-7</c:v>
                </c:pt>
                <c:pt idx="13216">
                  <c:v>4.2724150649522969E-7</c:v>
                </c:pt>
                <c:pt idx="13217">
                  <c:v>4.2722995919342024E-7</c:v>
                </c:pt>
                <c:pt idx="13218">
                  <c:v>4.272184123597477E-7</c:v>
                </c:pt>
                <c:pt idx="13219">
                  <c:v>4.2720686599418685E-7</c:v>
                </c:pt>
                <c:pt idx="13220">
                  <c:v>4.2719532009671261E-7</c:v>
                </c:pt>
                <c:pt idx="13221">
                  <c:v>4.2718377466729925E-7</c:v>
                </c:pt>
                <c:pt idx="13222">
                  <c:v>4.2717222970592178E-7</c:v>
                </c:pt>
                <c:pt idx="13223">
                  <c:v>4.2716068521255489E-7</c:v>
                </c:pt>
                <c:pt idx="13224">
                  <c:v>4.2714914118717312E-7</c:v>
                </c:pt>
                <c:pt idx="13225">
                  <c:v>4.2713759762975144E-7</c:v>
                </c:pt>
                <c:pt idx="13226">
                  <c:v>4.2712605454026437E-7</c:v>
                </c:pt>
                <c:pt idx="13227">
                  <c:v>4.2711451191868656E-7</c:v>
                </c:pt>
                <c:pt idx="13228">
                  <c:v>4.2710296976499265E-7</c:v>
                </c:pt>
                <c:pt idx="13229">
                  <c:v>4.2709142807915776E-7</c:v>
                </c:pt>
                <c:pt idx="13230">
                  <c:v>4.2707988686115616E-7</c:v>
                </c:pt>
                <c:pt idx="13231">
                  <c:v>4.2706834611096281E-7</c:v>
                </c:pt>
                <c:pt idx="13232">
                  <c:v>4.2705680582855245E-7</c:v>
                </c:pt>
                <c:pt idx="13233">
                  <c:v>4.2704526601389963E-7</c:v>
                </c:pt>
                <c:pt idx="13234">
                  <c:v>4.2703372666697926E-7</c:v>
                </c:pt>
                <c:pt idx="13235">
                  <c:v>4.2702218778776591E-7</c:v>
                </c:pt>
                <c:pt idx="13236">
                  <c:v>4.2701064937623439E-7</c:v>
                </c:pt>
                <c:pt idx="13237">
                  <c:v>4.2699911143235934E-7</c:v>
                </c:pt>
                <c:pt idx="13238">
                  <c:v>4.2698757395611562E-7</c:v>
                </c:pt>
                <c:pt idx="13239">
                  <c:v>4.2697603694747776E-7</c:v>
                </c:pt>
                <c:pt idx="13240">
                  <c:v>4.2696450040642067E-7</c:v>
                </c:pt>
                <c:pt idx="13241">
                  <c:v>4.269529643329191E-7</c:v>
                </c:pt>
                <c:pt idx="13242">
                  <c:v>4.2694142872694763E-7</c:v>
                </c:pt>
                <c:pt idx="13243">
                  <c:v>4.2692989358848107E-7</c:v>
                </c:pt>
                <c:pt idx="13244">
                  <c:v>4.2691835891749422E-7</c:v>
                </c:pt>
                <c:pt idx="13245">
                  <c:v>4.2690682471396176E-7</c:v>
                </c:pt>
                <c:pt idx="13246">
                  <c:v>4.2689529097785846E-7</c:v>
                </c:pt>
                <c:pt idx="13247">
                  <c:v>4.2688375770915906E-7</c:v>
                </c:pt>
                <c:pt idx="13248">
                  <c:v>4.2687222490783819E-7</c:v>
                </c:pt>
                <c:pt idx="13249">
                  <c:v>4.2686069257387077E-7</c:v>
                </c:pt>
                <c:pt idx="13250">
                  <c:v>4.2684916070723149E-7</c:v>
                </c:pt>
                <c:pt idx="13251">
                  <c:v>4.2683762930789495E-7</c:v>
                </c:pt>
                <c:pt idx="13252">
                  <c:v>4.2682609837583609E-7</c:v>
                </c:pt>
                <c:pt idx="13253">
                  <c:v>4.2681456791102977E-7</c:v>
                </c:pt>
                <c:pt idx="13254">
                  <c:v>4.2680303791345038E-7</c:v>
                </c:pt>
                <c:pt idx="13255">
                  <c:v>4.2679150838307302E-7</c:v>
                </c:pt>
                <c:pt idx="13256">
                  <c:v>4.2677997931987219E-7</c:v>
                </c:pt>
                <c:pt idx="13257">
                  <c:v>4.2676845072382289E-7</c:v>
                </c:pt>
                <c:pt idx="13258">
                  <c:v>4.2675692259489961E-7</c:v>
                </c:pt>
                <c:pt idx="13259">
                  <c:v>4.2674539493307741E-7</c:v>
                </c:pt>
                <c:pt idx="13260">
                  <c:v>4.2673386773833084E-7</c:v>
                </c:pt>
                <c:pt idx="13261">
                  <c:v>4.2672234101063473E-7</c:v>
                </c:pt>
                <c:pt idx="13262">
                  <c:v>4.267108147499639E-7</c:v>
                </c:pt>
                <c:pt idx="13263">
                  <c:v>4.2669928895629299E-7</c:v>
                </c:pt>
                <c:pt idx="13264">
                  <c:v>4.2668776362959689E-7</c:v>
                </c:pt>
                <c:pt idx="13265">
                  <c:v>4.2667623876985048E-7</c:v>
                </c:pt>
                <c:pt idx="13266">
                  <c:v>4.2666471437702822E-7</c:v>
                </c:pt>
                <c:pt idx="13267">
                  <c:v>4.2665319045110519E-7</c:v>
                </c:pt>
                <c:pt idx="13268">
                  <c:v>4.2664166699205607E-7</c:v>
                </c:pt>
                <c:pt idx="13269">
                  <c:v>4.2663014399985552E-7</c:v>
                </c:pt>
                <c:pt idx="13270">
                  <c:v>4.2661862147447834E-7</c:v>
                </c:pt>
                <c:pt idx="13271">
                  <c:v>4.2660709941589963E-7</c:v>
                </c:pt>
                <c:pt idx="13272">
                  <c:v>4.2659557782409372E-7</c:v>
                </c:pt>
                <c:pt idx="13273">
                  <c:v>4.2658405669903564E-7</c:v>
                </c:pt>
                <c:pt idx="13274">
                  <c:v>4.2657253604070028E-7</c:v>
                </c:pt>
                <c:pt idx="13275">
                  <c:v>4.2656101584906223E-7</c:v>
                </c:pt>
                <c:pt idx="13276">
                  <c:v>4.265494961240963E-7</c:v>
                </c:pt>
                <c:pt idx="13277">
                  <c:v>4.2653797686577744E-7</c:v>
                </c:pt>
                <c:pt idx="13278">
                  <c:v>4.265264580740804E-7</c:v>
                </c:pt>
                <c:pt idx="13279">
                  <c:v>4.2651493974897983E-7</c:v>
                </c:pt>
                <c:pt idx="13280">
                  <c:v>4.2650342189045067E-7</c:v>
                </c:pt>
                <c:pt idx="13281">
                  <c:v>4.2649190449846764E-7</c:v>
                </c:pt>
                <c:pt idx="13282">
                  <c:v>4.2648038757300553E-7</c:v>
                </c:pt>
                <c:pt idx="13283">
                  <c:v>4.2646887111403934E-7</c:v>
                </c:pt>
                <c:pt idx="13284">
                  <c:v>4.2645735512154363E-7</c:v>
                </c:pt>
                <c:pt idx="13285">
                  <c:v>4.2644583959549328E-7</c:v>
                </c:pt>
                <c:pt idx="13286">
                  <c:v>4.2643432453586322E-7</c:v>
                </c:pt>
                <c:pt idx="13287">
                  <c:v>4.2642280994262803E-7</c:v>
                </c:pt>
                <c:pt idx="13288">
                  <c:v>4.2641129581576288E-7</c:v>
                </c:pt>
                <c:pt idx="13289">
                  <c:v>4.2639978215524241E-7</c:v>
                </c:pt>
                <c:pt idx="13290">
                  <c:v>4.2638826896104111E-7</c:v>
                </c:pt>
                <c:pt idx="13291">
                  <c:v>4.2637675623313419E-7</c:v>
                </c:pt>
                <c:pt idx="13292">
                  <c:v>4.2636524397149642E-7</c:v>
                </c:pt>
                <c:pt idx="13293">
                  <c:v>4.2635373217610253E-7</c:v>
                </c:pt>
                <c:pt idx="13294">
                  <c:v>4.2634222084692738E-7</c:v>
                </c:pt>
                <c:pt idx="13295">
                  <c:v>4.2633070998394583E-7</c:v>
                </c:pt>
                <c:pt idx="13296">
                  <c:v>4.2631919958713256E-7</c:v>
                </c:pt>
                <c:pt idx="13297">
                  <c:v>4.263076896564626E-7</c:v>
                </c:pt>
                <c:pt idx="13298">
                  <c:v>4.2629618019191073E-7</c:v>
                </c:pt>
                <c:pt idx="13299">
                  <c:v>4.2628467119345172E-7</c:v>
                </c:pt>
                <c:pt idx="13300">
                  <c:v>4.2627316266106035E-7</c:v>
                </c:pt>
                <c:pt idx="13301">
                  <c:v>4.262616545947117E-7</c:v>
                </c:pt>
                <c:pt idx="13302">
                  <c:v>4.262501469943802E-7</c:v>
                </c:pt>
                <c:pt idx="13303">
                  <c:v>4.2623863986004101E-7</c:v>
                </c:pt>
                <c:pt idx="13304">
                  <c:v>4.2622713319166895E-7</c:v>
                </c:pt>
                <c:pt idx="13305">
                  <c:v>4.2621562698923869E-7</c:v>
                </c:pt>
                <c:pt idx="13306">
                  <c:v>4.2620412125272521E-7</c:v>
                </c:pt>
                <c:pt idx="13307">
                  <c:v>4.261926159821034E-7</c:v>
                </c:pt>
                <c:pt idx="13308">
                  <c:v>4.2618111117734798E-7</c:v>
                </c:pt>
                <c:pt idx="13309">
                  <c:v>4.2616960683843393E-7</c:v>
                </c:pt>
                <c:pt idx="13310">
                  <c:v>4.2615810296533608E-7</c:v>
                </c:pt>
                <c:pt idx="13311">
                  <c:v>4.26146599558029E-7</c:v>
                </c:pt>
                <c:pt idx="13312">
                  <c:v>4.2613509661648781E-7</c:v>
                </c:pt>
                <c:pt idx="13313">
                  <c:v>4.2612359414068753E-7</c:v>
                </c:pt>
                <c:pt idx="13314">
                  <c:v>4.2611209213060259E-7</c:v>
                </c:pt>
                <c:pt idx="13315">
                  <c:v>4.2610059058620811E-7</c:v>
                </c:pt>
                <c:pt idx="13316">
                  <c:v>4.2608908950747904E-7</c:v>
                </c:pt>
                <c:pt idx="13317">
                  <c:v>4.2607758889438992E-7</c:v>
                </c:pt>
                <c:pt idx="13318">
                  <c:v>4.2606608874691588E-7</c:v>
                </c:pt>
                <c:pt idx="13319">
                  <c:v>4.2605458906503181E-7</c:v>
                </c:pt>
                <c:pt idx="13320">
                  <c:v>4.2604308984871251E-7</c:v>
                </c:pt>
                <c:pt idx="13321">
                  <c:v>4.2603159109793264E-7</c:v>
                </c:pt>
                <c:pt idx="13322">
                  <c:v>4.2602009281266741E-7</c:v>
                </c:pt>
                <c:pt idx="13323">
                  <c:v>4.2600859499289141E-7</c:v>
                </c:pt>
                <c:pt idx="13324">
                  <c:v>4.2599709763857966E-7</c:v>
                </c:pt>
                <c:pt idx="13325">
                  <c:v>4.2598560074970711E-7</c:v>
                </c:pt>
                <c:pt idx="13326">
                  <c:v>4.259741043262484E-7</c:v>
                </c:pt>
                <c:pt idx="13327">
                  <c:v>4.2596260836817861E-7</c:v>
                </c:pt>
                <c:pt idx="13328">
                  <c:v>4.2595111287547264E-7</c:v>
                </c:pt>
                <c:pt idx="13329">
                  <c:v>4.2593961784810513E-7</c:v>
                </c:pt>
                <c:pt idx="13330">
                  <c:v>4.2592812328605136E-7</c:v>
                </c:pt>
                <c:pt idx="13331">
                  <c:v>4.2591662918928592E-7</c:v>
                </c:pt>
                <c:pt idx="13332">
                  <c:v>4.2590513555778365E-7</c:v>
                </c:pt>
                <c:pt idx="13333">
                  <c:v>4.2589364239151958E-7</c:v>
                </c:pt>
                <c:pt idx="13334">
                  <c:v>4.2588214969046861E-7</c:v>
                </c:pt>
                <c:pt idx="13335">
                  <c:v>4.2587065745460559E-7</c:v>
                </c:pt>
                <c:pt idx="13336">
                  <c:v>4.2585916568390533E-7</c:v>
                </c:pt>
                <c:pt idx="13337">
                  <c:v>4.2584767437834304E-7</c:v>
                </c:pt>
                <c:pt idx="13338">
                  <c:v>4.2583618353789316E-7</c:v>
                </c:pt>
                <c:pt idx="13339">
                  <c:v>4.2582469316253087E-7</c:v>
                </c:pt>
                <c:pt idx="13340">
                  <c:v>4.2581320325223116E-7</c:v>
                </c:pt>
                <c:pt idx="13341">
                  <c:v>4.2580171380696875E-7</c:v>
                </c:pt>
                <c:pt idx="13342">
                  <c:v>4.2579022482671847E-7</c:v>
                </c:pt>
                <c:pt idx="13343">
                  <c:v>4.2577873631145556E-7</c:v>
                </c:pt>
                <c:pt idx="13344">
                  <c:v>4.257672482611545E-7</c:v>
                </c:pt>
                <c:pt idx="13345">
                  <c:v>4.2575576067579051E-7</c:v>
                </c:pt>
                <c:pt idx="13346">
                  <c:v>4.2574427355533845E-7</c:v>
                </c:pt>
                <c:pt idx="13347">
                  <c:v>4.2573278689977312E-7</c:v>
                </c:pt>
                <c:pt idx="13348">
                  <c:v>4.2572130070906953E-7</c:v>
                </c:pt>
                <c:pt idx="13349">
                  <c:v>4.2570981498320258E-7</c:v>
                </c:pt>
                <c:pt idx="13350">
                  <c:v>4.2569832972214718E-7</c:v>
                </c:pt>
                <c:pt idx="13351">
                  <c:v>4.256868449258783E-7</c:v>
                </c:pt>
                <c:pt idx="13352">
                  <c:v>4.2567536059437084E-7</c:v>
                </c:pt>
                <c:pt idx="13353">
                  <c:v>4.2566387672759955E-7</c:v>
                </c:pt>
                <c:pt idx="13354">
                  <c:v>4.2565239332553959E-7</c:v>
                </c:pt>
                <c:pt idx="13355">
                  <c:v>4.2564091038816588E-7</c:v>
                </c:pt>
                <c:pt idx="13356">
                  <c:v>4.2562942791545316E-7</c:v>
                </c:pt>
                <c:pt idx="13357">
                  <c:v>4.2561794590737635E-7</c:v>
                </c:pt>
                <c:pt idx="13358">
                  <c:v>4.2560646436391071E-7</c:v>
                </c:pt>
                <c:pt idx="13359">
                  <c:v>4.2559498328503083E-7</c:v>
                </c:pt>
                <c:pt idx="13360">
                  <c:v>4.2558350267071179E-7</c:v>
                </c:pt>
                <c:pt idx="13361">
                  <c:v>4.2557202252092865E-7</c:v>
                </c:pt>
                <c:pt idx="13362">
                  <c:v>4.2556054283565625E-7</c:v>
                </c:pt>
                <c:pt idx="13363">
                  <c:v>4.255490636148693E-7</c:v>
                </c:pt>
                <c:pt idx="13364">
                  <c:v>4.2553758485854307E-7</c:v>
                </c:pt>
                <c:pt idx="13365">
                  <c:v>4.2552610656665227E-7</c:v>
                </c:pt>
                <c:pt idx="13366">
                  <c:v>4.2551462873917189E-7</c:v>
                </c:pt>
                <c:pt idx="13367">
                  <c:v>4.2550315137607711E-7</c:v>
                </c:pt>
                <c:pt idx="13368">
                  <c:v>4.2549167447734258E-7</c:v>
                </c:pt>
                <c:pt idx="13369">
                  <c:v>4.2548019804294335E-7</c:v>
                </c:pt>
                <c:pt idx="13370">
                  <c:v>4.254687220728545E-7</c:v>
                </c:pt>
                <c:pt idx="13371">
                  <c:v>4.2545724656705083E-7</c:v>
                </c:pt>
                <c:pt idx="13372">
                  <c:v>4.2544577152550734E-7</c:v>
                </c:pt>
                <c:pt idx="13373">
                  <c:v>4.2543429694819905E-7</c:v>
                </c:pt>
                <c:pt idx="13374">
                  <c:v>4.2542282283510082E-7</c:v>
                </c:pt>
                <c:pt idx="13375">
                  <c:v>4.254113491861875E-7</c:v>
                </c:pt>
                <c:pt idx="13376">
                  <c:v>4.2539987600143446E-7</c:v>
                </c:pt>
                <c:pt idx="13377">
                  <c:v>4.253884032808162E-7</c:v>
                </c:pt>
                <c:pt idx="13378">
                  <c:v>4.2537693102430783E-7</c:v>
                </c:pt>
                <c:pt idx="13379">
                  <c:v>4.2536545923188458E-7</c:v>
                </c:pt>
                <c:pt idx="13380">
                  <c:v>4.2535398790352114E-7</c:v>
                </c:pt>
                <c:pt idx="13381">
                  <c:v>4.2534251703919263E-7</c:v>
                </c:pt>
                <c:pt idx="13382">
                  <c:v>4.2533104663887385E-7</c:v>
                </c:pt>
                <c:pt idx="13383">
                  <c:v>4.2531957670253998E-7</c:v>
                </c:pt>
                <c:pt idx="13384">
                  <c:v>4.2530810723016585E-7</c:v>
                </c:pt>
                <c:pt idx="13385">
                  <c:v>4.252966382217264E-7</c:v>
                </c:pt>
                <c:pt idx="13386">
                  <c:v>4.2528516967719666E-7</c:v>
                </c:pt>
                <c:pt idx="13387">
                  <c:v>4.2527370159655173E-7</c:v>
                </c:pt>
                <c:pt idx="13388">
                  <c:v>4.2526223397976644E-7</c:v>
                </c:pt>
                <c:pt idx="13389">
                  <c:v>4.2525076682681575E-7</c:v>
                </c:pt>
                <c:pt idx="13390">
                  <c:v>4.25239300137675E-7</c:v>
                </c:pt>
                <c:pt idx="13391">
                  <c:v>4.2522783391231868E-7</c:v>
                </c:pt>
                <c:pt idx="13392">
                  <c:v>4.2521636815072199E-7</c:v>
                </c:pt>
                <c:pt idx="13393">
                  <c:v>4.2520490285286007E-7</c:v>
                </c:pt>
                <c:pt idx="13394">
                  <c:v>4.2519343801870782E-7</c:v>
                </c:pt>
                <c:pt idx="13395">
                  <c:v>4.2518197364824004E-7</c:v>
                </c:pt>
                <c:pt idx="13396">
                  <c:v>4.2517050974143206E-7</c:v>
                </c:pt>
                <c:pt idx="13397">
                  <c:v>4.2515904629825847E-7</c:v>
                </c:pt>
                <c:pt idx="13398">
                  <c:v>4.251475833186946E-7</c:v>
                </c:pt>
                <c:pt idx="13399">
                  <c:v>4.251361208027154E-7</c:v>
                </c:pt>
                <c:pt idx="13400">
                  <c:v>4.2512465875029569E-7</c:v>
                </c:pt>
                <c:pt idx="13401">
                  <c:v>4.2511319716141063E-7</c:v>
                </c:pt>
                <c:pt idx="13402">
                  <c:v>4.2510173603603533E-7</c:v>
                </c:pt>
                <c:pt idx="13403">
                  <c:v>4.2509027537414456E-7</c:v>
                </c:pt>
                <c:pt idx="13404">
                  <c:v>4.2507881517571353E-7</c:v>
                </c:pt>
                <c:pt idx="13405">
                  <c:v>4.2506735544071714E-7</c:v>
                </c:pt>
                <c:pt idx="13406">
                  <c:v>4.2505589616913036E-7</c:v>
                </c:pt>
                <c:pt idx="13407">
                  <c:v>4.250444373609282E-7</c:v>
                </c:pt>
                <c:pt idx="13408">
                  <c:v>4.2503297901608589E-7</c:v>
                </c:pt>
                <c:pt idx="13409">
                  <c:v>4.2502152113457822E-7</c:v>
                </c:pt>
                <c:pt idx="13410">
                  <c:v>4.2501006371638022E-7</c:v>
                </c:pt>
                <c:pt idx="13411">
                  <c:v>4.2499860676146719E-7</c:v>
                </c:pt>
                <c:pt idx="13412">
                  <c:v>4.249871502698137E-7</c:v>
                </c:pt>
                <c:pt idx="13413">
                  <c:v>4.2497569424139511E-7</c:v>
                </c:pt>
                <c:pt idx="13414">
                  <c:v>4.2496423867618649E-7</c:v>
                </c:pt>
                <c:pt idx="13415">
                  <c:v>4.2495278357416265E-7</c:v>
                </c:pt>
                <c:pt idx="13416">
                  <c:v>4.2494132893529859E-7</c:v>
                </c:pt>
                <c:pt idx="13417">
                  <c:v>4.249298747595697E-7</c:v>
                </c:pt>
                <c:pt idx="13418">
                  <c:v>4.2491842104695052E-7</c:v>
                </c:pt>
                <c:pt idx="13419">
                  <c:v>4.2490696779741632E-7</c:v>
                </c:pt>
                <c:pt idx="13420">
                  <c:v>4.2489551501094238E-7</c:v>
                </c:pt>
                <c:pt idx="13421">
                  <c:v>4.2488406268750329E-7</c:v>
                </c:pt>
                <c:pt idx="13422">
                  <c:v>4.2487261082707432E-7</c:v>
                </c:pt>
                <c:pt idx="13423">
                  <c:v>4.2486115942963065E-7</c:v>
                </c:pt>
                <c:pt idx="13424">
                  <c:v>4.2484970849514698E-7</c:v>
                </c:pt>
                <c:pt idx="13425">
                  <c:v>4.2483825802359878E-7</c:v>
                </c:pt>
                <c:pt idx="13426">
                  <c:v>4.2482680801496076E-7</c:v>
                </c:pt>
                <c:pt idx="13427">
                  <c:v>4.2481535846920793E-7</c:v>
                </c:pt>
                <c:pt idx="13428">
                  <c:v>4.2480390938631556E-7</c:v>
                </c:pt>
                <c:pt idx="13429">
                  <c:v>4.2479246076625873E-7</c:v>
                </c:pt>
                <c:pt idx="13430">
                  <c:v>4.2478101260901223E-7</c:v>
                </c:pt>
                <c:pt idx="13431">
                  <c:v>4.2476956491455134E-7</c:v>
                </c:pt>
                <c:pt idx="13432">
                  <c:v>4.2475811768285107E-7</c:v>
                </c:pt>
                <c:pt idx="13433">
                  <c:v>4.2474667091388638E-7</c:v>
                </c:pt>
                <c:pt idx="13434">
                  <c:v>4.2473522460763239E-7</c:v>
                </c:pt>
                <c:pt idx="13435">
                  <c:v>4.2472377876406432E-7</c:v>
                </c:pt>
                <c:pt idx="13436">
                  <c:v>4.2471233338315704E-7</c:v>
                </c:pt>
                <c:pt idx="13437">
                  <c:v>4.2470088846488549E-7</c:v>
                </c:pt>
                <c:pt idx="13438">
                  <c:v>4.2468944400922516E-7</c:v>
                </c:pt>
                <c:pt idx="13439">
                  <c:v>4.2467800001615065E-7</c:v>
                </c:pt>
                <c:pt idx="13440">
                  <c:v>4.2466655648563729E-7</c:v>
                </c:pt>
                <c:pt idx="13441">
                  <c:v>4.2465511341766019E-7</c:v>
                </c:pt>
                <c:pt idx="13442">
                  <c:v>4.2464367081219432E-7</c:v>
                </c:pt>
                <c:pt idx="13443">
                  <c:v>4.2463222866921468E-7</c:v>
                </c:pt>
                <c:pt idx="13444">
                  <c:v>4.2462078698869666E-7</c:v>
                </c:pt>
                <c:pt idx="13445">
                  <c:v>4.246093457706149E-7</c:v>
                </c:pt>
                <c:pt idx="13446">
                  <c:v>4.2459790501494484E-7</c:v>
                </c:pt>
                <c:pt idx="13447">
                  <c:v>4.2458646472166133E-7</c:v>
                </c:pt>
                <c:pt idx="13448">
                  <c:v>4.245750248907397E-7</c:v>
                </c:pt>
                <c:pt idx="13449">
                  <c:v>4.245635855221547E-7</c:v>
                </c:pt>
                <c:pt idx="13450">
                  <c:v>4.2455214661588176E-7</c:v>
                </c:pt>
                <c:pt idx="13451">
                  <c:v>4.2454070817189569E-7</c:v>
                </c:pt>
                <c:pt idx="13452">
                  <c:v>4.2452927019017166E-7</c:v>
                </c:pt>
                <c:pt idx="13453">
                  <c:v>4.2451783267068494E-7</c:v>
                </c:pt>
                <c:pt idx="13454">
                  <c:v>4.2450639561341033E-7</c:v>
                </c:pt>
                <c:pt idx="13455">
                  <c:v>4.2449495901832318E-7</c:v>
                </c:pt>
                <c:pt idx="13456">
                  <c:v>4.2448352288539853E-7</c:v>
                </c:pt>
                <c:pt idx="13457">
                  <c:v>4.244720872146114E-7</c:v>
                </c:pt>
                <c:pt idx="13458">
                  <c:v>4.2446065200593692E-7</c:v>
                </c:pt>
                <c:pt idx="13459">
                  <c:v>4.2444921725935014E-7</c:v>
                </c:pt>
                <c:pt idx="13460">
                  <c:v>4.2443778297482625E-7</c:v>
                </c:pt>
                <c:pt idx="13461">
                  <c:v>4.2442634915234029E-7</c:v>
                </c:pt>
                <c:pt idx="13462">
                  <c:v>4.2441491579186751E-7</c:v>
                </c:pt>
                <c:pt idx="13463">
                  <c:v>4.2440348289338274E-7</c:v>
                </c:pt>
                <c:pt idx="13464">
                  <c:v>4.2439205045686133E-7</c:v>
                </c:pt>
                <c:pt idx="13465">
                  <c:v>4.2438061848227844E-7</c:v>
                </c:pt>
                <c:pt idx="13466">
                  <c:v>4.2436918696960893E-7</c:v>
                </c:pt>
                <c:pt idx="13467">
                  <c:v>4.2435775591882813E-7</c:v>
                </c:pt>
                <c:pt idx="13468">
                  <c:v>4.2434632532991104E-7</c:v>
                </c:pt>
                <c:pt idx="13469">
                  <c:v>4.2433489520283285E-7</c:v>
                </c:pt>
                <c:pt idx="13470">
                  <c:v>4.2432346553756856E-7</c:v>
                </c:pt>
                <c:pt idx="13471">
                  <c:v>4.2431203633409356E-7</c:v>
                </c:pt>
                <c:pt idx="13472">
                  <c:v>4.2430060759238264E-7</c:v>
                </c:pt>
                <c:pt idx="13473">
                  <c:v>4.2428917931241099E-7</c:v>
                </c:pt>
                <c:pt idx="13474">
                  <c:v>4.2427775149415402E-7</c:v>
                </c:pt>
                <c:pt idx="13475">
                  <c:v>4.2426632413758656E-7</c:v>
                </c:pt>
                <c:pt idx="13476">
                  <c:v>4.2425489724268381E-7</c:v>
                </c:pt>
                <c:pt idx="13477">
                  <c:v>4.2424347080942101E-7</c:v>
                </c:pt>
                <c:pt idx="13478">
                  <c:v>4.2423204483777333E-7</c:v>
                </c:pt>
                <c:pt idx="13479">
                  <c:v>4.2422061932771561E-7</c:v>
                </c:pt>
                <c:pt idx="13480">
                  <c:v>4.242091942792233E-7</c:v>
                </c:pt>
                <c:pt idx="13481">
                  <c:v>4.241977696922713E-7</c:v>
                </c:pt>
                <c:pt idx="13482">
                  <c:v>4.2418634556683484E-7</c:v>
                </c:pt>
                <c:pt idx="13483">
                  <c:v>4.2417492190288919E-7</c:v>
                </c:pt>
                <c:pt idx="13484">
                  <c:v>4.2416349870040926E-7</c:v>
                </c:pt>
                <c:pt idx="13485">
                  <c:v>4.2415207595937033E-7</c:v>
                </c:pt>
                <c:pt idx="13486">
                  <c:v>4.2414065367974772E-7</c:v>
                </c:pt>
                <c:pt idx="13487">
                  <c:v>4.2412923186151625E-7</c:v>
                </c:pt>
                <c:pt idx="13488">
                  <c:v>4.2411781050465134E-7</c:v>
                </c:pt>
                <c:pt idx="13489">
                  <c:v>4.241063896091279E-7</c:v>
                </c:pt>
                <c:pt idx="13490">
                  <c:v>4.2409496917492126E-7</c:v>
                </c:pt>
                <c:pt idx="13491">
                  <c:v>4.2408354920200643E-7</c:v>
                </c:pt>
                <c:pt idx="13492">
                  <c:v>4.2407212969035886E-7</c:v>
                </c:pt>
                <c:pt idx="13493">
                  <c:v>4.2406071063995328E-7</c:v>
                </c:pt>
                <c:pt idx="13494">
                  <c:v>4.2404929205076513E-7</c:v>
                </c:pt>
                <c:pt idx="13495">
                  <c:v>4.240378739227696E-7</c:v>
                </c:pt>
                <c:pt idx="13496">
                  <c:v>4.2402645625594167E-7</c:v>
                </c:pt>
                <c:pt idx="13497">
                  <c:v>4.2401503905025665E-7</c:v>
                </c:pt>
                <c:pt idx="13498">
                  <c:v>4.2400362230568974E-7</c:v>
                </c:pt>
                <c:pt idx="13499">
                  <c:v>4.2399220602221596E-7</c:v>
                </c:pt>
                <c:pt idx="13500">
                  <c:v>4.2398079019981059E-7</c:v>
                </c:pt>
                <c:pt idx="13501">
                  <c:v>4.2396937483844886E-7</c:v>
                </c:pt>
                <c:pt idx="13502">
                  <c:v>4.2395795993810567E-7</c:v>
                </c:pt>
                <c:pt idx="13503">
                  <c:v>4.2394654549875639E-7</c:v>
                </c:pt>
                <c:pt idx="13504">
                  <c:v>4.2393513152037632E-7</c:v>
                </c:pt>
                <c:pt idx="13505">
                  <c:v>4.2392371800294036E-7</c:v>
                </c:pt>
                <c:pt idx="13506">
                  <c:v>4.2391230494642378E-7</c:v>
                </c:pt>
                <c:pt idx="13507">
                  <c:v>4.2390089235080201E-7</c:v>
                </c:pt>
                <c:pt idx="13508">
                  <c:v>4.2388948021604993E-7</c:v>
                </c:pt>
                <c:pt idx="13509">
                  <c:v>4.238780685421429E-7</c:v>
                </c:pt>
                <c:pt idx="13510">
                  <c:v>4.2386665732905593E-7</c:v>
                </c:pt>
                <c:pt idx="13511">
                  <c:v>4.2385524657676448E-7</c:v>
                </c:pt>
                <c:pt idx="13512">
                  <c:v>4.2384383628524338E-7</c:v>
                </c:pt>
                <c:pt idx="13513">
                  <c:v>4.2383242645446819E-7</c:v>
                </c:pt>
                <c:pt idx="13514">
                  <c:v>4.2382101708441385E-7</c:v>
                </c:pt>
                <c:pt idx="13515">
                  <c:v>4.238096081750556E-7</c:v>
                </c:pt>
                <c:pt idx="13516">
                  <c:v>4.2379819972636882E-7</c:v>
                </c:pt>
                <c:pt idx="13517">
                  <c:v>4.2378679173832846E-7</c:v>
                </c:pt>
                <c:pt idx="13518">
                  <c:v>4.2377538421090981E-7</c:v>
                </c:pt>
                <c:pt idx="13519">
                  <c:v>4.237639771440882E-7</c:v>
                </c:pt>
                <c:pt idx="13520">
                  <c:v>4.2375257053783858E-7</c:v>
                </c:pt>
                <c:pt idx="13521">
                  <c:v>4.2374116439213649E-7</c:v>
                </c:pt>
                <c:pt idx="13522">
                  <c:v>4.237297587069569E-7</c:v>
                </c:pt>
                <c:pt idx="13523">
                  <c:v>4.2371835348227498E-7</c:v>
                </c:pt>
                <c:pt idx="13524">
                  <c:v>4.2370694871806601E-7</c:v>
                </c:pt>
                <c:pt idx="13525">
                  <c:v>4.2369554441430536E-7</c:v>
                </c:pt>
                <c:pt idx="13526">
                  <c:v>4.2368414057096789E-7</c:v>
                </c:pt>
                <c:pt idx="13527">
                  <c:v>4.2367273718802915E-7</c:v>
                </c:pt>
                <c:pt idx="13528">
                  <c:v>4.236613342654643E-7</c:v>
                </c:pt>
                <c:pt idx="13529">
                  <c:v>4.2364993180324836E-7</c:v>
                </c:pt>
                <c:pt idx="13530">
                  <c:v>4.2363852980135681E-7</c:v>
                </c:pt>
                <c:pt idx="13531">
                  <c:v>4.2362712825976462E-7</c:v>
                </c:pt>
                <c:pt idx="13532">
                  <c:v>4.2361572717844728E-7</c:v>
                </c:pt>
                <c:pt idx="13533">
                  <c:v>4.2360432655737974E-7</c:v>
                </c:pt>
                <c:pt idx="13534">
                  <c:v>4.2359292639653754E-7</c:v>
                </c:pt>
                <c:pt idx="13535">
                  <c:v>4.2358152669589555E-7</c:v>
                </c:pt>
                <c:pt idx="13536">
                  <c:v>4.2357012745542925E-7</c:v>
                </c:pt>
                <c:pt idx="13537">
                  <c:v>4.2355872867511391E-7</c:v>
                </c:pt>
                <c:pt idx="13538">
                  <c:v>4.2354733035492449E-7</c:v>
                </c:pt>
                <c:pt idx="13539">
                  <c:v>4.2353593249483639E-7</c:v>
                </c:pt>
                <c:pt idx="13540">
                  <c:v>4.2352453509482503E-7</c:v>
                </c:pt>
                <c:pt idx="13541">
                  <c:v>4.2351313815486527E-7</c:v>
                </c:pt>
                <c:pt idx="13542">
                  <c:v>4.2350174167493281E-7</c:v>
                </c:pt>
                <c:pt idx="13543">
                  <c:v>4.234903456550025E-7</c:v>
                </c:pt>
                <c:pt idx="13544">
                  <c:v>4.2347895009504962E-7</c:v>
                </c:pt>
                <c:pt idx="13545">
                  <c:v>4.2346755499504961E-7</c:v>
                </c:pt>
                <c:pt idx="13546">
                  <c:v>4.2345616035497769E-7</c:v>
                </c:pt>
                <c:pt idx="13547">
                  <c:v>4.2344476617480893E-7</c:v>
                </c:pt>
                <c:pt idx="13548">
                  <c:v>4.2343337245451865E-7</c:v>
                </c:pt>
                <c:pt idx="13549">
                  <c:v>4.2342197919408219E-7</c:v>
                </c:pt>
                <c:pt idx="13550">
                  <c:v>4.2341058639347477E-7</c:v>
                </c:pt>
                <c:pt idx="13551">
                  <c:v>4.2339919405267172E-7</c:v>
                </c:pt>
                <c:pt idx="13552">
                  <c:v>4.2338780217164811E-7</c:v>
                </c:pt>
                <c:pt idx="13553">
                  <c:v>4.2337641075037931E-7</c:v>
                </c:pt>
                <c:pt idx="13554">
                  <c:v>4.2336501978884061E-7</c:v>
                </c:pt>
                <c:pt idx="13555">
                  <c:v>4.2335362928700724E-7</c:v>
                </c:pt>
                <c:pt idx="13556">
                  <c:v>4.233422392448543E-7</c:v>
                </c:pt>
                <c:pt idx="13557">
                  <c:v>4.2333084966235729E-7</c:v>
                </c:pt>
                <c:pt idx="13558">
                  <c:v>4.2331946053949154E-7</c:v>
                </c:pt>
                <c:pt idx="13559">
                  <c:v>4.2330807187623196E-7</c:v>
                </c:pt>
                <c:pt idx="13560">
                  <c:v>4.2329668367255414E-7</c:v>
                </c:pt>
                <c:pt idx="13561">
                  <c:v>4.232852959284333E-7</c:v>
                </c:pt>
                <c:pt idx="13562">
                  <c:v>4.2327390864384461E-7</c:v>
                </c:pt>
                <c:pt idx="13563">
                  <c:v>4.2326252181876347E-7</c:v>
                </c:pt>
                <c:pt idx="13564">
                  <c:v>4.2325113545316514E-7</c:v>
                </c:pt>
                <c:pt idx="13565">
                  <c:v>4.2323974954702458E-7</c:v>
                </c:pt>
                <c:pt idx="13566">
                  <c:v>4.2322836410031745E-7</c:v>
                </c:pt>
                <c:pt idx="13567">
                  <c:v>4.2321697911301902E-7</c:v>
                </c:pt>
                <c:pt idx="13568">
                  <c:v>4.2320559458510441E-7</c:v>
                </c:pt>
                <c:pt idx="13569">
                  <c:v>4.2319421051654885E-7</c:v>
                </c:pt>
                <c:pt idx="13570">
                  <c:v>4.2318282690732792E-7</c:v>
                </c:pt>
                <c:pt idx="13571">
                  <c:v>4.2317144375741664E-7</c:v>
                </c:pt>
                <c:pt idx="13572">
                  <c:v>4.2316006106679034E-7</c:v>
                </c:pt>
                <c:pt idx="13573">
                  <c:v>4.2314867883542457E-7</c:v>
                </c:pt>
                <c:pt idx="13574">
                  <c:v>4.2313729706329433E-7</c:v>
                </c:pt>
                <c:pt idx="13575">
                  <c:v>4.2312591575037496E-7</c:v>
                </c:pt>
                <c:pt idx="13576">
                  <c:v>4.2311453489664183E-7</c:v>
                </c:pt>
                <c:pt idx="13577">
                  <c:v>4.2310315450207013E-7</c:v>
                </c:pt>
                <c:pt idx="13578">
                  <c:v>4.2309177456663533E-7</c:v>
                </c:pt>
                <c:pt idx="13579">
                  <c:v>4.2308039509031267E-7</c:v>
                </c:pt>
                <c:pt idx="13580">
                  <c:v>4.2306901607307726E-7</c:v>
                </c:pt>
                <c:pt idx="13581">
                  <c:v>4.2305763751490464E-7</c:v>
                </c:pt>
                <c:pt idx="13582">
                  <c:v>4.230462594157702E-7</c:v>
                </c:pt>
                <c:pt idx="13583">
                  <c:v>4.230348817756489E-7</c:v>
                </c:pt>
                <c:pt idx="13584">
                  <c:v>4.2302350459451643E-7</c:v>
                </c:pt>
                <c:pt idx="13585">
                  <c:v>4.2301212787234797E-7</c:v>
                </c:pt>
                <c:pt idx="13586">
                  <c:v>4.2300075160911858E-7</c:v>
                </c:pt>
                <c:pt idx="13587">
                  <c:v>4.2298937580480387E-7</c:v>
                </c:pt>
                <c:pt idx="13588">
                  <c:v>4.2297800045937905E-7</c:v>
                </c:pt>
                <c:pt idx="13589">
                  <c:v>4.2296662557281934E-7</c:v>
                </c:pt>
                <c:pt idx="13590">
                  <c:v>4.229552511451004E-7</c:v>
                </c:pt>
                <c:pt idx="13591">
                  <c:v>4.2294387717619718E-7</c:v>
                </c:pt>
                <c:pt idx="13592">
                  <c:v>4.2293250366608513E-7</c:v>
                </c:pt>
                <c:pt idx="13593">
                  <c:v>4.2292113061473972E-7</c:v>
                </c:pt>
                <c:pt idx="13594">
                  <c:v>4.2290975802213603E-7</c:v>
                </c:pt>
                <c:pt idx="13595">
                  <c:v>4.2289838588824965E-7</c:v>
                </c:pt>
                <c:pt idx="13596">
                  <c:v>4.228870142130558E-7</c:v>
                </c:pt>
                <c:pt idx="13597">
                  <c:v>4.2287564299652961E-7</c:v>
                </c:pt>
                <c:pt idx="13598">
                  <c:v>4.2286427223864661E-7</c:v>
                </c:pt>
                <c:pt idx="13599">
                  <c:v>4.2285290193938224E-7</c:v>
                </c:pt>
                <c:pt idx="13600">
                  <c:v>4.2284153209871157E-7</c:v>
                </c:pt>
                <c:pt idx="13601">
                  <c:v>4.2283016271661008E-7</c:v>
                </c:pt>
                <c:pt idx="13602">
                  <c:v>4.2281879379305327E-7</c:v>
                </c:pt>
                <c:pt idx="13603">
                  <c:v>4.2280742532801609E-7</c:v>
                </c:pt>
                <c:pt idx="13604">
                  <c:v>4.2279605732147425E-7</c:v>
                </c:pt>
                <c:pt idx="13605">
                  <c:v>4.2278468977340307E-7</c:v>
                </c:pt>
                <c:pt idx="13606">
                  <c:v>4.2277332268377772E-7</c:v>
                </c:pt>
                <c:pt idx="13607">
                  <c:v>4.2276195605257354E-7</c:v>
                </c:pt>
                <c:pt idx="13608">
                  <c:v>4.2275058987976608E-7</c:v>
                </c:pt>
                <c:pt idx="13609">
                  <c:v>4.2273922416533043E-7</c:v>
                </c:pt>
                <c:pt idx="13610">
                  <c:v>4.2272785890924205E-7</c:v>
                </c:pt>
                <c:pt idx="13611">
                  <c:v>4.2271649411147642E-7</c:v>
                </c:pt>
                <c:pt idx="13612">
                  <c:v>4.2270512977200882E-7</c:v>
                </c:pt>
                <c:pt idx="13613">
                  <c:v>4.2269376589081453E-7</c:v>
                </c:pt>
                <c:pt idx="13614">
                  <c:v>4.2268240246786903E-7</c:v>
                </c:pt>
                <c:pt idx="13615">
                  <c:v>4.2267103950314755E-7</c:v>
                </c:pt>
                <c:pt idx="13616">
                  <c:v>4.2265967699662568E-7</c:v>
                </c:pt>
                <c:pt idx="13617">
                  <c:v>4.226483149482786E-7</c:v>
                </c:pt>
                <c:pt idx="13618">
                  <c:v>4.2263695335808163E-7</c:v>
                </c:pt>
                <c:pt idx="13619">
                  <c:v>4.2262559222601017E-7</c:v>
                </c:pt>
                <c:pt idx="13620">
                  <c:v>4.2261423155203974E-7</c:v>
                </c:pt>
                <c:pt idx="13621">
                  <c:v>4.2260287133614558E-7</c:v>
                </c:pt>
                <c:pt idx="13622">
                  <c:v>4.2259151157830296E-7</c:v>
                </c:pt>
                <c:pt idx="13623">
                  <c:v>4.2258015227848758E-7</c:v>
                </c:pt>
                <c:pt idx="13624">
                  <c:v>4.2256879343667452E-7</c:v>
                </c:pt>
                <c:pt idx="13625">
                  <c:v>4.225574350528393E-7</c:v>
                </c:pt>
                <c:pt idx="13626">
                  <c:v>4.2254607712695726E-7</c:v>
                </c:pt>
                <c:pt idx="13627">
                  <c:v>4.2253471965900395E-7</c:v>
                </c:pt>
                <c:pt idx="13628">
                  <c:v>4.2252336264895426E-7</c:v>
                </c:pt>
                <c:pt idx="13629">
                  <c:v>4.2251200609678422E-7</c:v>
                </c:pt>
                <c:pt idx="13630">
                  <c:v>4.2250065000246868E-7</c:v>
                </c:pt>
                <c:pt idx="13631">
                  <c:v>4.224892943659833E-7</c:v>
                </c:pt>
                <c:pt idx="13632">
                  <c:v>4.2247793918730349E-7</c:v>
                </c:pt>
                <c:pt idx="13633">
                  <c:v>4.224665844664045E-7</c:v>
                </c:pt>
                <c:pt idx="13634">
                  <c:v>4.2245523020326175E-7</c:v>
                </c:pt>
                <c:pt idx="13635">
                  <c:v>4.2244387639785073E-7</c:v>
                </c:pt>
                <c:pt idx="13636">
                  <c:v>4.2243252305014678E-7</c:v>
                </c:pt>
                <c:pt idx="13637">
                  <c:v>4.2242117016012539E-7</c:v>
                </c:pt>
                <c:pt idx="13638">
                  <c:v>4.2240981772776193E-7</c:v>
                </c:pt>
                <c:pt idx="13639">
                  <c:v>4.2239846575303152E-7</c:v>
                </c:pt>
                <c:pt idx="13640">
                  <c:v>4.2238711423590982E-7</c:v>
                </c:pt>
                <c:pt idx="13641">
                  <c:v>4.2237576317637231E-7</c:v>
                </c:pt>
                <c:pt idx="13642">
                  <c:v>4.2236441257439421E-7</c:v>
                </c:pt>
                <c:pt idx="13643">
                  <c:v>4.2235306242995102E-7</c:v>
                </c:pt>
                <c:pt idx="13644">
                  <c:v>4.2234171274301817E-7</c:v>
                </c:pt>
                <c:pt idx="13645">
                  <c:v>4.22330363513571E-7</c:v>
                </c:pt>
                <c:pt idx="13646">
                  <c:v>4.2231901474158487E-7</c:v>
                </c:pt>
                <c:pt idx="13647">
                  <c:v>4.2230766642703556E-7</c:v>
                </c:pt>
                <c:pt idx="13648">
                  <c:v>4.2229631856989806E-7</c:v>
                </c:pt>
                <c:pt idx="13649">
                  <c:v>4.2228497117014798E-7</c:v>
                </c:pt>
                <c:pt idx="13650">
                  <c:v>4.2227362422776065E-7</c:v>
                </c:pt>
                <c:pt idx="13651">
                  <c:v>4.2226227774271149E-7</c:v>
                </c:pt>
                <c:pt idx="13652">
                  <c:v>4.2225093171497601E-7</c:v>
                </c:pt>
                <c:pt idx="13653">
                  <c:v>4.2223958614452969E-7</c:v>
                </c:pt>
                <c:pt idx="13654">
                  <c:v>4.2222824103134775E-7</c:v>
                </c:pt>
                <c:pt idx="13655">
                  <c:v>4.2221689637540569E-7</c:v>
                </c:pt>
                <c:pt idx="13656">
                  <c:v>4.2220555217667909E-7</c:v>
                </c:pt>
                <c:pt idx="13657">
                  <c:v>4.2219420843514323E-7</c:v>
                </c:pt>
                <c:pt idx="13658">
                  <c:v>4.2218286515077372E-7</c:v>
                </c:pt>
                <c:pt idx="13659">
                  <c:v>4.2217152232354582E-7</c:v>
                </c:pt>
                <c:pt idx="13660">
                  <c:v>4.2216017995343487E-7</c:v>
                </c:pt>
                <c:pt idx="13661">
                  <c:v>4.2214883804041647E-7</c:v>
                </c:pt>
                <c:pt idx="13662">
                  <c:v>4.221374965844662E-7</c:v>
                </c:pt>
                <c:pt idx="13663">
                  <c:v>4.2212615558555913E-7</c:v>
                </c:pt>
                <c:pt idx="13664">
                  <c:v>4.2211481504367091E-7</c:v>
                </c:pt>
                <c:pt idx="13665">
                  <c:v>4.2210347495877714E-7</c:v>
                </c:pt>
                <c:pt idx="13666">
                  <c:v>4.2209213533085303E-7</c:v>
                </c:pt>
                <c:pt idx="13667">
                  <c:v>4.2208079615987403E-7</c:v>
                </c:pt>
                <c:pt idx="13668">
                  <c:v>4.220694574458159E-7</c:v>
                </c:pt>
                <c:pt idx="13669">
                  <c:v>4.2205811918865373E-7</c:v>
                </c:pt>
                <c:pt idx="13670">
                  <c:v>4.2204678138836299E-7</c:v>
                </c:pt>
                <c:pt idx="13671">
                  <c:v>4.2203544404491946E-7</c:v>
                </c:pt>
                <c:pt idx="13672">
                  <c:v>4.2202410715829821E-7</c:v>
                </c:pt>
                <c:pt idx="13673">
                  <c:v>4.2201277072847485E-7</c:v>
                </c:pt>
                <c:pt idx="13674">
                  <c:v>4.2200143475542496E-7</c:v>
                </c:pt>
                <c:pt idx="13675">
                  <c:v>4.2199009923912388E-7</c:v>
                </c:pt>
                <c:pt idx="13676">
                  <c:v>4.2197876417954694E-7</c:v>
                </c:pt>
                <c:pt idx="13677">
                  <c:v>4.2196742957666999E-7</c:v>
                </c:pt>
                <c:pt idx="13678">
                  <c:v>4.2195609543046804E-7</c:v>
                </c:pt>
                <c:pt idx="13679">
                  <c:v>4.2194476174091697E-7</c:v>
                </c:pt>
                <c:pt idx="13680">
                  <c:v>4.2193342850799214E-7</c:v>
                </c:pt>
                <c:pt idx="13681">
                  <c:v>4.2192209573166874E-7</c:v>
                </c:pt>
                <c:pt idx="13682">
                  <c:v>4.219107634119224E-7</c:v>
                </c:pt>
                <c:pt idx="13683">
                  <c:v>4.2189943154872884E-7</c:v>
                </c:pt>
                <c:pt idx="13684">
                  <c:v>4.2188810014206311E-7</c:v>
                </c:pt>
                <c:pt idx="13685">
                  <c:v>4.2187676919190097E-7</c:v>
                </c:pt>
                <c:pt idx="13686">
                  <c:v>4.2186543869821791E-7</c:v>
                </c:pt>
                <c:pt idx="13687">
                  <c:v>4.2185410866098932E-7</c:v>
                </c:pt>
                <c:pt idx="13688">
                  <c:v>4.2184277908019056E-7</c:v>
                </c:pt>
                <c:pt idx="13689">
                  <c:v>4.2183144995579746E-7</c:v>
                </c:pt>
                <c:pt idx="13690">
                  <c:v>4.2182012128778534E-7</c:v>
                </c:pt>
                <c:pt idx="13691">
                  <c:v>4.2180879307612947E-7</c:v>
                </c:pt>
                <c:pt idx="13692">
                  <c:v>4.2179746532080557E-7</c:v>
                </c:pt>
                <c:pt idx="13693">
                  <c:v>4.2178613802178906E-7</c:v>
                </c:pt>
                <c:pt idx="13694">
                  <c:v>4.2177481117905539E-7</c:v>
                </c:pt>
                <c:pt idx="13695">
                  <c:v>4.2176348479258029E-7</c:v>
                </c:pt>
                <c:pt idx="13696">
                  <c:v>4.2175215886233896E-7</c:v>
                </c:pt>
                <c:pt idx="13697">
                  <c:v>4.2174083338830692E-7</c:v>
                </c:pt>
                <c:pt idx="13698">
                  <c:v>4.2172950837045999E-7</c:v>
                </c:pt>
                <c:pt idx="13699">
                  <c:v>4.2171818380877328E-7</c:v>
                </c:pt>
                <c:pt idx="13700">
                  <c:v>4.2170685970322255E-7</c:v>
                </c:pt>
                <c:pt idx="13701">
                  <c:v>4.2169553605378329E-7</c:v>
                </c:pt>
                <c:pt idx="13702">
                  <c:v>4.2168421286043071E-7</c:v>
                </c:pt>
                <c:pt idx="13703">
                  <c:v>4.2167289012314064E-7</c:v>
                </c:pt>
                <c:pt idx="13704">
                  <c:v>4.2166156784188849E-7</c:v>
                </c:pt>
                <c:pt idx="13705">
                  <c:v>4.2165024601664972E-7</c:v>
                </c:pt>
                <c:pt idx="13706">
                  <c:v>4.216389246473998E-7</c:v>
                </c:pt>
                <c:pt idx="13707">
                  <c:v>4.2162760373411455E-7</c:v>
                </c:pt>
                <c:pt idx="13708">
                  <c:v>4.2161628327676913E-7</c:v>
                </c:pt>
                <c:pt idx="13709">
                  <c:v>4.2160496327533914E-7</c:v>
                </c:pt>
                <c:pt idx="13710">
                  <c:v>4.2159364372980024E-7</c:v>
                </c:pt>
                <c:pt idx="13711">
                  <c:v>4.2158232464012795E-7</c:v>
                </c:pt>
                <c:pt idx="13712">
                  <c:v>4.2157100600629751E-7</c:v>
                </c:pt>
                <c:pt idx="13713">
                  <c:v>4.2155968782828483E-7</c:v>
                </c:pt>
                <c:pt idx="13714">
                  <c:v>4.2154837010606497E-7</c:v>
                </c:pt>
                <c:pt idx="13715">
                  <c:v>4.2153705283961389E-7</c:v>
                </c:pt>
                <c:pt idx="13716">
                  <c:v>4.2152573602890699E-7</c:v>
                </c:pt>
                <c:pt idx="13717">
                  <c:v>4.215144196739197E-7</c:v>
                </c:pt>
                <c:pt idx="13718">
                  <c:v>4.215031037746275E-7</c:v>
                </c:pt>
                <c:pt idx="13719">
                  <c:v>4.2149178833100626E-7</c:v>
                </c:pt>
                <c:pt idx="13720">
                  <c:v>4.2148047334303115E-7</c:v>
                </c:pt>
                <c:pt idx="13721">
                  <c:v>4.2146915881067797E-7</c:v>
                </c:pt>
                <c:pt idx="13722">
                  <c:v>4.21457844733922E-7</c:v>
                </c:pt>
                <c:pt idx="13723">
                  <c:v>4.214465311127391E-7</c:v>
                </c:pt>
                <c:pt idx="13724">
                  <c:v>4.2143521794710444E-7</c:v>
                </c:pt>
                <c:pt idx="13725">
                  <c:v>4.2142390523699389E-7</c:v>
                </c:pt>
                <c:pt idx="13726">
                  <c:v>4.2141259298238277E-7</c:v>
                </c:pt>
                <c:pt idx="13727">
                  <c:v>4.2140128118324662E-7</c:v>
                </c:pt>
                <c:pt idx="13728">
                  <c:v>4.2138996983956136E-7</c:v>
                </c:pt>
                <c:pt idx="13729">
                  <c:v>4.2137865895130205E-7</c:v>
                </c:pt>
                <c:pt idx="13730">
                  <c:v>4.2136734851844444E-7</c:v>
                </c:pt>
                <c:pt idx="13731">
                  <c:v>4.2135603854096425E-7</c:v>
                </c:pt>
                <c:pt idx="13732">
                  <c:v>4.2134472901883684E-7</c:v>
                </c:pt>
                <c:pt idx="13733">
                  <c:v>4.2133341995203771E-7</c:v>
                </c:pt>
                <c:pt idx="13734">
                  <c:v>4.2132211134054261E-7</c:v>
                </c:pt>
                <c:pt idx="13735">
                  <c:v>4.2131080318432698E-7</c:v>
                </c:pt>
                <c:pt idx="13736">
                  <c:v>4.212994954833663E-7</c:v>
                </c:pt>
                <c:pt idx="13737">
                  <c:v>4.2128818823763639E-7</c:v>
                </c:pt>
                <c:pt idx="13738">
                  <c:v>4.2127688144711252E-7</c:v>
                </c:pt>
                <c:pt idx="13739">
                  <c:v>4.2126557511177045E-7</c:v>
                </c:pt>
                <c:pt idx="13740">
                  <c:v>4.2125426923158581E-7</c:v>
                </c:pt>
                <c:pt idx="13741">
                  <c:v>4.2124296380653395E-7</c:v>
                </c:pt>
                <c:pt idx="13742">
                  <c:v>4.2123165883659062E-7</c:v>
                </c:pt>
                <c:pt idx="13743">
                  <c:v>4.2122035432173125E-7</c:v>
                </c:pt>
                <c:pt idx="13744">
                  <c:v>4.2120905026193159E-7</c:v>
                </c:pt>
                <c:pt idx="13745">
                  <c:v>4.2119774665716693E-7</c:v>
                </c:pt>
                <c:pt idx="13746">
                  <c:v>4.2118644350741322E-7</c:v>
                </c:pt>
                <c:pt idx="13747">
                  <c:v>4.211751408126457E-7</c:v>
                </c:pt>
                <c:pt idx="13748">
                  <c:v>4.2116383857284012E-7</c:v>
                </c:pt>
                <c:pt idx="13749">
                  <c:v>4.2115253678797217E-7</c:v>
                </c:pt>
                <c:pt idx="13750">
                  <c:v>4.2114123545801714E-7</c:v>
                </c:pt>
                <c:pt idx="13751">
                  <c:v>4.2112993458295082E-7</c:v>
                </c:pt>
                <c:pt idx="13752">
                  <c:v>4.2111863416274883E-7</c:v>
                </c:pt>
                <c:pt idx="13753">
                  <c:v>4.2110733419738674E-7</c:v>
                </c:pt>
                <c:pt idx="13754">
                  <c:v>4.210960346868399E-7</c:v>
                </c:pt>
                <c:pt idx="13755">
                  <c:v>4.2108473563108426E-7</c:v>
                </c:pt>
                <c:pt idx="13756">
                  <c:v>4.2107343703009505E-7</c:v>
                </c:pt>
                <c:pt idx="13757">
                  <c:v>4.2106213888384819E-7</c:v>
                </c:pt>
                <c:pt idx="13758">
                  <c:v>4.2105084119231921E-7</c:v>
                </c:pt>
                <c:pt idx="13759">
                  <c:v>4.210395439554835E-7</c:v>
                </c:pt>
                <c:pt idx="13760">
                  <c:v>4.2102824717331686E-7</c:v>
                </c:pt>
                <c:pt idx="13761">
                  <c:v>4.210169508457949E-7</c:v>
                </c:pt>
                <c:pt idx="13762">
                  <c:v>4.2100565497289309E-7</c:v>
                </c:pt>
                <c:pt idx="13763">
                  <c:v>4.2099435955458725E-7</c:v>
                </c:pt>
                <c:pt idx="13764">
                  <c:v>4.2098306459085265E-7</c:v>
                </c:pt>
                <c:pt idx="13765">
                  <c:v>4.2097177008166526E-7</c:v>
                </c:pt>
                <c:pt idx="13766">
                  <c:v>4.209604760270004E-7</c:v>
                </c:pt>
                <c:pt idx="13767">
                  <c:v>4.2094918242683384E-7</c:v>
                </c:pt>
                <c:pt idx="13768">
                  <c:v>4.2093788928114112E-7</c:v>
                </c:pt>
                <c:pt idx="13769">
                  <c:v>4.2092659658989792E-7</c:v>
                </c:pt>
                <c:pt idx="13770">
                  <c:v>4.2091530435307991E-7</c:v>
                </c:pt>
                <c:pt idx="13771">
                  <c:v>4.2090401257066257E-7</c:v>
                </c:pt>
                <c:pt idx="13772">
                  <c:v>4.208927212426215E-7</c:v>
                </c:pt>
                <c:pt idx="13773">
                  <c:v>4.2088143036893261E-7</c:v>
                </c:pt>
                <c:pt idx="13774">
                  <c:v>4.2087013994957127E-7</c:v>
                </c:pt>
                <c:pt idx="13775">
                  <c:v>4.2085884998451294E-7</c:v>
                </c:pt>
                <c:pt idx="13776">
                  <c:v>4.2084756047373372E-7</c:v>
                </c:pt>
                <c:pt idx="13777">
                  <c:v>4.2083627141720881E-7</c:v>
                </c:pt>
                <c:pt idx="13778">
                  <c:v>4.2082498281491393E-7</c:v>
                </c:pt>
                <c:pt idx="13779">
                  <c:v>4.2081369466682502E-7</c:v>
                </c:pt>
                <c:pt idx="13780">
                  <c:v>4.2080240697291729E-7</c:v>
                </c:pt>
                <c:pt idx="13781">
                  <c:v>4.2079111973316661E-7</c:v>
                </c:pt>
                <c:pt idx="13782">
                  <c:v>4.2077983294754861E-7</c:v>
                </c:pt>
                <c:pt idx="13783">
                  <c:v>4.207685466160389E-7</c:v>
                </c:pt>
                <c:pt idx="13784">
                  <c:v>4.2075726073861313E-7</c:v>
                </c:pt>
                <c:pt idx="13785">
                  <c:v>4.2074597531524689E-7</c:v>
                </c:pt>
                <c:pt idx="13786">
                  <c:v>4.2073469034591587E-7</c:v>
                </c:pt>
                <c:pt idx="13787">
                  <c:v>4.2072340583059573E-7</c:v>
                </c:pt>
                <c:pt idx="13788">
                  <c:v>4.2071212176926196E-7</c:v>
                </c:pt>
                <c:pt idx="13789">
                  <c:v>4.2070083816189036E-7</c:v>
                </c:pt>
                <c:pt idx="13790">
                  <c:v>4.2068955500845669E-7</c:v>
                </c:pt>
                <c:pt idx="13791">
                  <c:v>4.2067827230893627E-7</c:v>
                </c:pt>
                <c:pt idx="13792">
                  <c:v>4.2066699006330497E-7</c:v>
                </c:pt>
                <c:pt idx="13793">
                  <c:v>4.206557082715386E-7</c:v>
                </c:pt>
                <c:pt idx="13794">
                  <c:v>4.2064442693361253E-7</c:v>
                </c:pt>
                <c:pt idx="13795">
                  <c:v>4.2063314604950246E-7</c:v>
                </c:pt>
                <c:pt idx="13796">
                  <c:v>4.2062186561918421E-7</c:v>
                </c:pt>
                <c:pt idx="13797">
                  <c:v>4.2061058564263343E-7</c:v>
                </c:pt>
                <c:pt idx="13798">
                  <c:v>4.2059930611982553E-7</c:v>
                </c:pt>
                <c:pt idx="13799">
                  <c:v>4.2058802705073645E-7</c:v>
                </c:pt>
                <c:pt idx="13800">
                  <c:v>4.2057674843534167E-7</c:v>
                </c:pt>
                <c:pt idx="13801">
                  <c:v>4.2056547027361689E-7</c:v>
                </c:pt>
                <c:pt idx="13802">
                  <c:v>4.2055419256553801E-7</c:v>
                </c:pt>
                <c:pt idx="13803">
                  <c:v>4.2054291531108028E-7</c:v>
                </c:pt>
                <c:pt idx="13804">
                  <c:v>4.205316385102197E-7</c:v>
                </c:pt>
                <c:pt idx="13805">
                  <c:v>4.2052036216293203E-7</c:v>
                </c:pt>
                <c:pt idx="13806">
                  <c:v>4.2050908626919254E-7</c:v>
                </c:pt>
                <c:pt idx="13807">
                  <c:v>4.2049781082897731E-7</c:v>
                </c:pt>
                <c:pt idx="13808">
                  <c:v>4.2048653584226183E-7</c:v>
                </c:pt>
                <c:pt idx="13809">
                  <c:v>4.2047526130902158E-7</c:v>
                </c:pt>
                <c:pt idx="13810">
                  <c:v>4.2046398722923258E-7</c:v>
                </c:pt>
                <c:pt idx="13811">
                  <c:v>4.2045271360287044E-7</c:v>
                </c:pt>
                <c:pt idx="13812">
                  <c:v>4.2044144042991073E-7</c:v>
                </c:pt>
                <c:pt idx="13813">
                  <c:v>4.2043016771032917E-7</c:v>
                </c:pt>
                <c:pt idx="13814">
                  <c:v>4.2041889544410167E-7</c:v>
                </c:pt>
                <c:pt idx="13815">
                  <c:v>4.2040762363120355E-7</c:v>
                </c:pt>
                <c:pt idx="13816">
                  <c:v>4.2039635227161062E-7</c:v>
                </c:pt>
                <c:pt idx="13817">
                  <c:v>4.2038508136529886E-7</c:v>
                </c:pt>
                <c:pt idx="13818">
                  <c:v>4.2037381091224369E-7</c:v>
                </c:pt>
                <c:pt idx="13819">
                  <c:v>4.2036254091242076E-7</c:v>
                </c:pt>
                <c:pt idx="13820">
                  <c:v>4.2035127136580603E-7</c:v>
                </c:pt>
                <c:pt idx="13821">
                  <c:v>4.2034000227237485E-7</c:v>
                </c:pt>
                <c:pt idx="13822">
                  <c:v>4.2032873363210317E-7</c:v>
                </c:pt>
                <c:pt idx="13823">
                  <c:v>4.2031746544496669E-7</c:v>
                </c:pt>
                <c:pt idx="13824">
                  <c:v>4.2030619771094096E-7</c:v>
                </c:pt>
                <c:pt idx="13825">
                  <c:v>4.2029493043000178E-7</c:v>
                </c:pt>
                <c:pt idx="13826">
                  <c:v>4.2028366360212502E-7</c:v>
                </c:pt>
                <c:pt idx="13827">
                  <c:v>4.2027239722728605E-7</c:v>
                </c:pt>
                <c:pt idx="13828">
                  <c:v>4.20261131305461E-7</c:v>
                </c:pt>
                <c:pt idx="13829">
                  <c:v>4.202498658366252E-7</c:v>
                </c:pt>
                <c:pt idx="13830">
                  <c:v>4.2023860082075445E-7</c:v>
                </c:pt>
                <c:pt idx="13831">
                  <c:v>4.2022733625782457E-7</c:v>
                </c:pt>
                <c:pt idx="13832">
                  <c:v>4.2021607214781136E-7</c:v>
                </c:pt>
                <c:pt idx="13833">
                  <c:v>4.2020480849069025E-7</c:v>
                </c:pt>
                <c:pt idx="13834">
                  <c:v>4.2019354528643716E-7</c:v>
                </c:pt>
                <c:pt idx="13835">
                  <c:v>4.201822825350279E-7</c:v>
                </c:pt>
                <c:pt idx="13836">
                  <c:v>4.201710202364379E-7</c:v>
                </c:pt>
                <c:pt idx="13837">
                  <c:v>4.2015975839064312E-7</c:v>
                </c:pt>
                <c:pt idx="13838">
                  <c:v>4.2014849699761932E-7</c:v>
                </c:pt>
                <c:pt idx="13839">
                  <c:v>4.2013723605734221E-7</c:v>
                </c:pt>
                <c:pt idx="13840">
                  <c:v>4.2012597556978721E-7</c:v>
                </c:pt>
                <c:pt idx="13841">
                  <c:v>4.201147155349305E-7</c:v>
                </c:pt>
                <c:pt idx="13842">
                  <c:v>4.2010345595274747E-7</c:v>
                </c:pt>
                <c:pt idx="13843">
                  <c:v>4.2009219682321398E-7</c:v>
                </c:pt>
                <c:pt idx="13844">
                  <c:v>4.2008093814630583E-7</c:v>
                </c:pt>
                <c:pt idx="13845">
                  <c:v>4.2006967992199873E-7</c:v>
                </c:pt>
                <c:pt idx="13846">
                  <c:v>4.2005842215026831E-7</c:v>
                </c:pt>
                <c:pt idx="13847">
                  <c:v>4.2004716483109061E-7</c:v>
                </c:pt>
                <c:pt idx="13848">
                  <c:v>4.2003590796444095E-7</c:v>
                </c:pt>
                <c:pt idx="13849">
                  <c:v>4.200246515502954E-7</c:v>
                </c:pt>
                <c:pt idx="13850">
                  <c:v>4.2001339558862966E-7</c:v>
                </c:pt>
                <c:pt idx="13851">
                  <c:v>4.2000214007941933E-7</c:v>
                </c:pt>
                <c:pt idx="13852">
                  <c:v>4.1999088502264021E-7</c:v>
                </c:pt>
                <c:pt idx="13853">
                  <c:v>4.1997963041826817E-7</c:v>
                </c:pt>
                <c:pt idx="13854">
                  <c:v>4.1996837626627884E-7</c:v>
                </c:pt>
                <c:pt idx="13855">
                  <c:v>4.1995712256664794E-7</c:v>
                </c:pt>
                <c:pt idx="13856">
                  <c:v>4.1994586931935143E-7</c:v>
                </c:pt>
                <c:pt idx="13857">
                  <c:v>4.199346165243649E-7</c:v>
                </c:pt>
                <c:pt idx="13858">
                  <c:v>4.199233641816641E-7</c:v>
                </c:pt>
                <c:pt idx="13859">
                  <c:v>4.1991211229122501E-7</c:v>
                </c:pt>
                <c:pt idx="13860">
                  <c:v>4.1990086085302321E-7</c:v>
                </c:pt>
                <c:pt idx="13861">
                  <c:v>4.1988960986703441E-7</c:v>
                </c:pt>
                <c:pt idx="13862">
                  <c:v>4.1987835933323446E-7</c:v>
                </c:pt>
                <c:pt idx="13863">
                  <c:v>4.1986710925159908E-7</c:v>
                </c:pt>
                <c:pt idx="13864">
                  <c:v>4.198558596221041E-7</c:v>
                </c:pt>
                <c:pt idx="13865">
                  <c:v>4.1984461044472541E-7</c:v>
                </c:pt>
                <c:pt idx="13866">
                  <c:v>4.1983336171943838E-7</c:v>
                </c:pt>
                <c:pt idx="13867">
                  <c:v>4.1982211344621918E-7</c:v>
                </c:pt>
                <c:pt idx="13868">
                  <c:v>4.1981086562504357E-7</c:v>
                </c:pt>
                <c:pt idx="13869">
                  <c:v>4.1979961825588715E-7</c:v>
                </c:pt>
                <c:pt idx="13870">
                  <c:v>4.1978837133872582E-7</c:v>
                </c:pt>
                <c:pt idx="13871">
                  <c:v>4.197771248735353E-7</c:v>
                </c:pt>
                <c:pt idx="13872">
                  <c:v>4.1976587886029122E-7</c:v>
                </c:pt>
                <c:pt idx="13873">
                  <c:v>4.1975463329896955E-7</c:v>
                </c:pt>
                <c:pt idx="13874">
                  <c:v>4.1974338818954621E-7</c:v>
                </c:pt>
                <c:pt idx="13875">
                  <c:v>4.1973214353199673E-7</c:v>
                </c:pt>
                <c:pt idx="13876">
                  <c:v>4.1972089932629698E-7</c:v>
                </c:pt>
                <c:pt idx="13877">
                  <c:v>4.1970965557242281E-7</c:v>
                </c:pt>
                <c:pt idx="13878">
                  <c:v>4.1969841227034998E-7</c:v>
                </c:pt>
                <c:pt idx="13879">
                  <c:v>4.196871694200542E-7</c:v>
                </c:pt>
                <c:pt idx="13880">
                  <c:v>4.1967592702151147E-7</c:v>
                </c:pt>
                <c:pt idx="13881">
                  <c:v>4.1966468507469749E-7</c:v>
                </c:pt>
                <c:pt idx="13882">
                  <c:v>4.1965344357958788E-7</c:v>
                </c:pt>
                <c:pt idx="13883">
                  <c:v>4.1964220253615874E-7</c:v>
                </c:pt>
                <c:pt idx="13884">
                  <c:v>4.1963096194438557E-7</c:v>
                </c:pt>
                <c:pt idx="13885">
                  <c:v>4.1961972180424433E-7</c:v>
                </c:pt>
                <c:pt idx="13886">
                  <c:v>4.1960848211571093E-7</c:v>
                </c:pt>
                <c:pt idx="13887">
                  <c:v>4.1959724287876103E-7</c:v>
                </c:pt>
                <c:pt idx="13888">
                  <c:v>4.1958600409337042E-7</c:v>
                </c:pt>
                <c:pt idx="13889">
                  <c:v>4.1957476575951509E-7</c:v>
                </c:pt>
                <c:pt idx="13890">
                  <c:v>4.1956352787717061E-7</c:v>
                </c:pt>
                <c:pt idx="13891">
                  <c:v>4.1955229044631301E-7</c:v>
                </c:pt>
                <c:pt idx="13892">
                  <c:v>4.1954105346691809E-7</c:v>
                </c:pt>
                <c:pt idx="13893">
                  <c:v>4.1952981693896145E-7</c:v>
                </c:pt>
                <c:pt idx="13894">
                  <c:v>4.1951858086241895E-7</c:v>
                </c:pt>
                <c:pt idx="13895">
                  <c:v>4.1950734523726677E-7</c:v>
                </c:pt>
                <c:pt idx="13896">
                  <c:v>4.1949611006348029E-7</c:v>
                </c:pt>
                <c:pt idx="13897">
                  <c:v>4.1948487534103547E-7</c:v>
                </c:pt>
                <c:pt idx="13898">
                  <c:v>4.1947364106990834E-7</c:v>
                </c:pt>
                <c:pt idx="13899">
                  <c:v>4.1946240725007443E-7</c:v>
                </c:pt>
                <c:pt idx="13900">
                  <c:v>4.1945117388150971E-7</c:v>
                </c:pt>
                <c:pt idx="13901">
                  <c:v>4.1943994096419009E-7</c:v>
                </c:pt>
                <c:pt idx="13902">
                  <c:v>4.1942870849809133E-7</c:v>
                </c:pt>
                <c:pt idx="13903">
                  <c:v>4.1941747648318913E-7</c:v>
                </c:pt>
                <c:pt idx="13904">
                  <c:v>4.1940624491945961E-7</c:v>
                </c:pt>
                <c:pt idx="13905">
                  <c:v>4.1939501380687832E-7</c:v>
                </c:pt>
                <c:pt idx="13906">
                  <c:v>4.1938378314542116E-7</c:v>
                </c:pt>
                <c:pt idx="13907">
                  <c:v>4.1937255293506415E-7</c:v>
                </c:pt>
                <c:pt idx="13908">
                  <c:v>4.1936132317578289E-7</c:v>
                </c:pt>
                <c:pt idx="13909">
                  <c:v>4.1935009386755335E-7</c:v>
                </c:pt>
                <c:pt idx="13910">
                  <c:v>4.1933886501035154E-7</c:v>
                </c:pt>
                <c:pt idx="13911">
                  <c:v>4.1932763660415296E-7</c:v>
                </c:pt>
                <c:pt idx="13912">
                  <c:v>4.1931640864893377E-7</c:v>
                </c:pt>
                <c:pt idx="13913">
                  <c:v>4.1930518114466963E-7</c:v>
                </c:pt>
                <c:pt idx="13914">
                  <c:v>4.192939540913364E-7</c:v>
                </c:pt>
                <c:pt idx="13915">
                  <c:v>4.1928272748890988E-7</c:v>
                </c:pt>
                <c:pt idx="13916">
                  <c:v>4.1927150133736625E-7</c:v>
                </c:pt>
                <c:pt idx="13917">
                  <c:v>4.1926027563668089E-7</c:v>
                </c:pt>
                <c:pt idx="13918">
                  <c:v>4.1924905038682999E-7</c:v>
                </c:pt>
                <c:pt idx="13919">
                  <c:v>4.1923782558778934E-7</c:v>
                </c:pt>
                <c:pt idx="13920">
                  <c:v>4.1922660123953476E-7</c:v>
                </c:pt>
                <c:pt idx="13921">
                  <c:v>4.1921537734204215E-7</c:v>
                </c:pt>
                <c:pt idx="13922">
                  <c:v>4.1920415389528743E-7</c:v>
                </c:pt>
                <c:pt idx="13923">
                  <c:v>4.1919293089924636E-7</c:v>
                </c:pt>
                <c:pt idx="13924">
                  <c:v>4.1918170835389473E-7</c:v>
                </c:pt>
                <c:pt idx="13925">
                  <c:v>4.1917048625920863E-7</c:v>
                </c:pt>
                <c:pt idx="13926">
                  <c:v>4.1915926461516375E-7</c:v>
                </c:pt>
                <c:pt idx="13927">
                  <c:v>4.19148043421736E-7</c:v>
                </c:pt>
                <c:pt idx="13928">
                  <c:v>4.1913682267890145E-7</c:v>
                </c:pt>
                <c:pt idx="13929">
                  <c:v>4.1912560238663566E-7</c:v>
                </c:pt>
                <c:pt idx="13930">
                  <c:v>4.1911438254491462E-7</c:v>
                </c:pt>
                <c:pt idx="13931">
                  <c:v>4.1910316315371438E-7</c:v>
                </c:pt>
                <c:pt idx="13932">
                  <c:v>4.1909194421301056E-7</c:v>
                </c:pt>
                <c:pt idx="13933">
                  <c:v>4.1908072572277936E-7</c:v>
                </c:pt>
                <c:pt idx="13934">
                  <c:v>4.1906950768299635E-7</c:v>
                </c:pt>
                <c:pt idx="13935">
                  <c:v>4.1905829009363747E-7</c:v>
                </c:pt>
                <c:pt idx="13936">
                  <c:v>4.1904707295467871E-7</c:v>
                </c:pt>
                <c:pt idx="13937">
                  <c:v>4.1903585626609596E-7</c:v>
                </c:pt>
                <c:pt idx="13938">
                  <c:v>4.19024640027865E-7</c:v>
                </c:pt>
                <c:pt idx="13939">
                  <c:v>4.1901342423996181E-7</c:v>
                </c:pt>
                <c:pt idx="13940">
                  <c:v>4.1900220890236235E-7</c:v>
                </c:pt>
                <c:pt idx="13941">
                  <c:v>4.1899099401504227E-7</c:v>
                </c:pt>
                <c:pt idx="13942">
                  <c:v>4.189797795779777E-7</c:v>
                </c:pt>
                <c:pt idx="13943">
                  <c:v>4.1896856559114465E-7</c:v>
                </c:pt>
                <c:pt idx="13944">
                  <c:v>4.1895735205451866E-7</c:v>
                </c:pt>
                <c:pt idx="13945">
                  <c:v>4.189461389680758E-7</c:v>
                </c:pt>
                <c:pt idx="13946">
                  <c:v>4.1893492633179205E-7</c:v>
                </c:pt>
                <c:pt idx="13947">
                  <c:v>4.189237141456431E-7</c:v>
                </c:pt>
                <c:pt idx="13948">
                  <c:v>4.1891250240960502E-7</c:v>
                </c:pt>
                <c:pt idx="13949">
                  <c:v>4.1890129112365384E-7</c:v>
                </c:pt>
                <c:pt idx="13950">
                  <c:v>4.1889008028776514E-7</c:v>
                </c:pt>
                <c:pt idx="13951">
                  <c:v>4.1887886990191505E-7</c:v>
                </c:pt>
                <c:pt idx="13952">
                  <c:v>4.1886765996607953E-7</c:v>
                </c:pt>
                <c:pt idx="13953">
                  <c:v>4.1885645048023435E-7</c:v>
                </c:pt>
                <c:pt idx="13954">
                  <c:v>4.1884524144435562E-7</c:v>
                </c:pt>
                <c:pt idx="13955">
                  <c:v>4.1883403285841904E-7</c:v>
                </c:pt>
                <c:pt idx="13956">
                  <c:v>4.1882282472240059E-7</c:v>
                </c:pt>
                <c:pt idx="13957">
                  <c:v>4.1881161703627616E-7</c:v>
                </c:pt>
                <c:pt idx="13958">
                  <c:v>4.1880040980002179E-7</c:v>
                </c:pt>
                <c:pt idx="13959">
                  <c:v>4.1878920301361322E-7</c:v>
                </c:pt>
                <c:pt idx="13960">
                  <c:v>4.1877799667702658E-7</c:v>
                </c:pt>
                <c:pt idx="13961">
                  <c:v>4.1876679079023779E-7</c:v>
                </c:pt>
                <c:pt idx="13962">
                  <c:v>4.1875558535322258E-7</c:v>
                </c:pt>
                <c:pt idx="13963">
                  <c:v>4.1874438036595699E-7</c:v>
                </c:pt>
                <c:pt idx="13964">
                  <c:v>4.1873317582841709E-7</c:v>
                </c:pt>
                <c:pt idx="13965">
                  <c:v>4.1872197174057868E-7</c:v>
                </c:pt>
                <c:pt idx="13966">
                  <c:v>4.1871076810241756E-7</c:v>
                </c:pt>
                <c:pt idx="13967">
                  <c:v>4.1869956491390992E-7</c:v>
                </c:pt>
                <c:pt idx="13968">
                  <c:v>4.1868836217503151E-7</c:v>
                </c:pt>
                <c:pt idx="13969">
                  <c:v>4.1867715988575829E-7</c:v>
                </c:pt>
                <c:pt idx="13970">
                  <c:v>4.1866595804606639E-7</c:v>
                </c:pt>
                <c:pt idx="13971">
                  <c:v>4.1865475665593152E-7</c:v>
                </c:pt>
                <c:pt idx="13972">
                  <c:v>4.1864355571532967E-7</c:v>
                </c:pt>
                <c:pt idx="13973">
                  <c:v>4.1863235522423705E-7</c:v>
                </c:pt>
                <c:pt idx="13974">
                  <c:v>4.1862115518262912E-7</c:v>
                </c:pt>
                <c:pt idx="13975">
                  <c:v>4.1860995559048235E-7</c:v>
                </c:pt>
                <c:pt idx="13976">
                  <c:v>4.1859875644777247E-7</c:v>
                </c:pt>
                <c:pt idx="13977">
                  <c:v>4.1858755775447519E-7</c:v>
                </c:pt>
                <c:pt idx="13978">
                  <c:v>4.1857635951056669E-7</c:v>
                </c:pt>
                <c:pt idx="13979">
                  <c:v>4.1856516171602309E-7</c:v>
                </c:pt>
                <c:pt idx="13980">
                  <c:v>4.1855396437082004E-7</c:v>
                </c:pt>
                <c:pt idx="13981">
                  <c:v>4.1854276747493356E-7</c:v>
                </c:pt>
                <c:pt idx="13982">
                  <c:v>4.1853157102833988E-7</c:v>
                </c:pt>
                <c:pt idx="13983">
                  <c:v>4.1852037503101464E-7</c:v>
                </c:pt>
                <c:pt idx="13984">
                  <c:v>4.1850917948293398E-7</c:v>
                </c:pt>
                <c:pt idx="13985">
                  <c:v>4.1849798438407384E-7</c:v>
                </c:pt>
                <c:pt idx="13986">
                  <c:v>4.1848678973441026E-7</c:v>
                </c:pt>
                <c:pt idx="13987">
                  <c:v>4.1847559553391894E-7</c:v>
                </c:pt>
                <c:pt idx="13988">
                  <c:v>4.1846440178257615E-7</c:v>
                </c:pt>
                <c:pt idx="13989">
                  <c:v>4.1845320848035755E-7</c:v>
                </c:pt>
                <c:pt idx="13990">
                  <c:v>4.1844201562723953E-7</c:v>
                </c:pt>
                <c:pt idx="13991">
                  <c:v>4.1843082322319767E-7</c:v>
                </c:pt>
                <c:pt idx="13992">
                  <c:v>4.1841963126820805E-7</c:v>
                </c:pt>
                <c:pt idx="13993">
                  <c:v>4.1840843976224691E-7</c:v>
                </c:pt>
                <c:pt idx="13994">
                  <c:v>4.1839724870528978E-7</c:v>
                </c:pt>
                <c:pt idx="13995">
                  <c:v>4.1838605809731299E-7</c:v>
                </c:pt>
                <c:pt idx="13996">
                  <c:v>4.1837486793829257E-7</c:v>
                </c:pt>
                <c:pt idx="13997">
                  <c:v>4.1836367822820438E-7</c:v>
                </c:pt>
                <c:pt idx="13998">
                  <c:v>4.1835248896702417E-7</c:v>
                </c:pt>
                <c:pt idx="13999">
                  <c:v>4.1834130015472828E-7</c:v>
                </c:pt>
                <c:pt idx="14000">
                  <c:v>4.1833011179129246E-7</c:v>
                </c:pt>
                <c:pt idx="14001">
                  <c:v>4.1831892387669277E-7</c:v>
                </c:pt>
                <c:pt idx="14002">
                  <c:v>4.1830773641090541E-7</c:v>
                </c:pt>
                <c:pt idx="14003">
                  <c:v>4.1829654939390612E-7</c:v>
                </c:pt>
                <c:pt idx="14004">
                  <c:v>4.1828536282567081E-7</c:v>
                </c:pt>
                <c:pt idx="14005">
                  <c:v>4.1827417670617593E-7</c:v>
                </c:pt>
                <c:pt idx="14006">
                  <c:v>4.1826299103539702E-7</c:v>
                </c:pt>
                <c:pt idx="14007">
                  <c:v>4.1825180581331035E-7</c:v>
                </c:pt>
                <c:pt idx="14008">
                  <c:v>4.1824062103989165E-7</c:v>
                </c:pt>
                <c:pt idx="14009">
                  <c:v>4.1822943671511733E-7</c:v>
                </c:pt>
                <c:pt idx="14010">
                  <c:v>4.1821825283896301E-7</c:v>
                </c:pt>
                <c:pt idx="14011">
                  <c:v>4.182070694114049E-7</c:v>
                </c:pt>
                <c:pt idx="14012">
                  <c:v>4.1819588643241898E-7</c:v>
                </c:pt>
                <c:pt idx="14013">
                  <c:v>4.181847039019811E-7</c:v>
                </c:pt>
                <c:pt idx="14014">
                  <c:v>4.1817352182006766E-7</c:v>
                </c:pt>
                <c:pt idx="14015">
                  <c:v>4.1816234018665424E-7</c:v>
                </c:pt>
                <c:pt idx="14016">
                  <c:v>4.1815115900171703E-7</c:v>
                </c:pt>
                <c:pt idx="14017">
                  <c:v>4.1813997826523215E-7</c:v>
                </c:pt>
                <c:pt idx="14018">
                  <c:v>4.1812879797717551E-7</c:v>
                </c:pt>
                <c:pt idx="14019">
                  <c:v>4.1811761813752319E-7</c:v>
                </c:pt>
                <c:pt idx="14020">
                  <c:v>4.1810643874625119E-7</c:v>
                </c:pt>
                <c:pt idx="14021">
                  <c:v>4.1809525980333539E-7</c:v>
                </c:pt>
                <c:pt idx="14022">
                  <c:v>4.180840813087519E-7</c:v>
                </c:pt>
                <c:pt idx="14023">
                  <c:v>4.1807290326247701E-7</c:v>
                </c:pt>
                <c:pt idx="14024">
                  <c:v>4.1806172566448632E-7</c:v>
                </c:pt>
                <c:pt idx="14025">
                  <c:v>4.1805054851475605E-7</c:v>
                </c:pt>
                <c:pt idx="14026">
                  <c:v>4.1803937181326232E-7</c:v>
                </c:pt>
                <c:pt idx="14027">
                  <c:v>4.1802819555998111E-7</c:v>
                </c:pt>
                <c:pt idx="14028">
                  <c:v>4.1801701975488843E-7</c:v>
                </c:pt>
                <c:pt idx="14029">
                  <c:v>4.1800584439796025E-7</c:v>
                </c:pt>
                <c:pt idx="14030">
                  <c:v>4.179946694891728E-7</c:v>
                </c:pt>
                <c:pt idx="14031">
                  <c:v>4.1798349502850183E-7</c:v>
                </c:pt>
                <c:pt idx="14032">
                  <c:v>4.1797232101592377E-7</c:v>
                </c:pt>
                <c:pt idx="14033">
                  <c:v>4.1796114745141419E-7</c:v>
                </c:pt>
                <c:pt idx="14034">
                  <c:v>4.179499743349494E-7</c:v>
                </c:pt>
                <c:pt idx="14035">
                  <c:v>4.179388016665056E-7</c:v>
                </c:pt>
                <c:pt idx="14036">
                  <c:v>4.1792762944605857E-7</c:v>
                </c:pt>
                <c:pt idx="14037">
                  <c:v>4.1791645767358435E-7</c:v>
                </c:pt>
                <c:pt idx="14038">
                  <c:v>4.1790528634905933E-7</c:v>
                </c:pt>
                <c:pt idx="14039">
                  <c:v>4.1789411547245909E-7</c:v>
                </c:pt>
                <c:pt idx="14040">
                  <c:v>4.1788294504376002E-7</c:v>
                </c:pt>
                <c:pt idx="14041">
                  <c:v>4.1787177506293815E-7</c:v>
                </c:pt>
                <c:pt idx="14042">
                  <c:v>4.1786060552996939E-7</c:v>
                </c:pt>
                <c:pt idx="14043">
                  <c:v>4.178494364448298E-7</c:v>
                </c:pt>
                <c:pt idx="14044">
                  <c:v>4.1783826780749567E-7</c:v>
                </c:pt>
                <c:pt idx="14045">
                  <c:v>4.1782709961794271E-7</c:v>
                </c:pt>
                <c:pt idx="14046">
                  <c:v>4.1781593187614724E-7</c:v>
                </c:pt>
                <c:pt idx="14047">
                  <c:v>4.1780476458208535E-7</c:v>
                </c:pt>
                <c:pt idx="14048">
                  <c:v>4.1779359773573288E-7</c:v>
                </c:pt>
                <c:pt idx="14049">
                  <c:v>4.1778243133706623E-7</c:v>
                </c:pt>
                <c:pt idx="14050">
                  <c:v>4.1777126538606104E-7</c:v>
                </c:pt>
                <c:pt idx="14051">
                  <c:v>4.1776009988269382E-7</c:v>
                </c:pt>
                <c:pt idx="14052">
                  <c:v>4.1774893482694026E-7</c:v>
                </c:pt>
                <c:pt idx="14053">
                  <c:v>4.1773777021877674E-7</c:v>
                </c:pt>
                <c:pt idx="14054">
                  <c:v>4.1772660605817919E-7</c:v>
                </c:pt>
                <c:pt idx="14055">
                  <c:v>4.1771544234512357E-7</c:v>
                </c:pt>
                <c:pt idx="14056">
                  <c:v>4.1770427907958626E-7</c:v>
                </c:pt>
                <c:pt idx="14057">
                  <c:v>4.1769311626154308E-7</c:v>
                </c:pt>
                <c:pt idx="14058">
                  <c:v>4.176819538909702E-7</c:v>
                </c:pt>
                <c:pt idx="14059">
                  <c:v>4.1767079196784379E-7</c:v>
                </c:pt>
                <c:pt idx="14060">
                  <c:v>4.1765963049213978E-7</c:v>
                </c:pt>
                <c:pt idx="14061">
                  <c:v>4.1764846946383449E-7</c:v>
                </c:pt>
                <c:pt idx="14062">
                  <c:v>4.1763730888290379E-7</c:v>
                </c:pt>
                <c:pt idx="14063">
                  <c:v>4.1762614874932369E-7</c:v>
                </c:pt>
                <c:pt idx="14064">
                  <c:v>4.1761498906307048E-7</c:v>
                </c:pt>
                <c:pt idx="14065">
                  <c:v>4.1760382982412028E-7</c:v>
                </c:pt>
                <c:pt idx="14066">
                  <c:v>4.1759267103244906E-7</c:v>
                </c:pt>
                <c:pt idx="14067">
                  <c:v>4.1758151268803294E-7</c:v>
                </c:pt>
                <c:pt idx="14068">
                  <c:v>4.1757035479084815E-7</c:v>
                </c:pt>
                <c:pt idx="14069">
                  <c:v>4.175591973408705E-7</c:v>
                </c:pt>
                <c:pt idx="14070">
                  <c:v>4.1754804033807638E-7</c:v>
                </c:pt>
                <c:pt idx="14071">
                  <c:v>4.175368837824418E-7</c:v>
                </c:pt>
                <c:pt idx="14072">
                  <c:v>4.1752572767394295E-7</c:v>
                </c:pt>
                <c:pt idx="14073">
                  <c:v>4.1751457201255567E-7</c:v>
                </c:pt>
                <c:pt idx="14074">
                  <c:v>4.1750341679825632E-7</c:v>
                </c:pt>
                <c:pt idx="14075">
                  <c:v>4.174922620310208E-7</c:v>
                </c:pt>
                <c:pt idx="14076">
                  <c:v>4.1748110771082539E-7</c:v>
                </c:pt>
                <c:pt idx="14077">
                  <c:v>4.1746995383764632E-7</c:v>
                </c:pt>
                <c:pt idx="14078">
                  <c:v>4.1745880041145935E-7</c:v>
                </c:pt>
                <c:pt idx="14079">
                  <c:v>4.1744764743224076E-7</c:v>
                </c:pt>
                <c:pt idx="14080">
                  <c:v>4.1743649489996695E-7</c:v>
                </c:pt>
                <c:pt idx="14081">
                  <c:v>4.174253428146136E-7</c:v>
                </c:pt>
                <c:pt idx="14082">
                  <c:v>4.1741419117615706E-7</c:v>
                </c:pt>
                <c:pt idx="14083">
                  <c:v>4.1740303998457345E-7</c:v>
                </c:pt>
                <c:pt idx="14084">
                  <c:v>4.1739188923983873E-7</c:v>
                </c:pt>
                <c:pt idx="14085">
                  <c:v>4.173807389419292E-7</c:v>
                </c:pt>
                <c:pt idx="14086">
                  <c:v>4.1736958909082107E-7</c:v>
                </c:pt>
                <c:pt idx="14087">
                  <c:v>4.1735843968649011E-7</c:v>
                </c:pt>
                <c:pt idx="14088">
                  <c:v>4.173472907289127E-7</c:v>
                </c:pt>
                <c:pt idx="14089">
                  <c:v>4.1733614221806512E-7</c:v>
                </c:pt>
                <c:pt idx="14090">
                  <c:v>4.1732499415392319E-7</c:v>
                </c:pt>
                <c:pt idx="14091">
                  <c:v>4.1731384653646318E-7</c:v>
                </c:pt>
                <c:pt idx="14092">
                  <c:v>4.1730269936566138E-7</c:v>
                </c:pt>
                <c:pt idx="14093">
                  <c:v>4.1729155264149375E-7</c:v>
                </c:pt>
                <c:pt idx="14094">
                  <c:v>4.1728040636393631E-7</c:v>
                </c:pt>
                <c:pt idx="14095">
                  <c:v>4.1726926053296556E-7</c:v>
                </c:pt>
                <c:pt idx="14096">
                  <c:v>4.1725811514855725E-7</c:v>
                </c:pt>
                <c:pt idx="14097">
                  <c:v>4.1724697021068772E-7</c:v>
                </c:pt>
                <c:pt idx="14098">
                  <c:v>4.1723582571933319E-7</c:v>
                </c:pt>
                <c:pt idx="14099">
                  <c:v>4.1722468167446969E-7</c:v>
                </c:pt>
                <c:pt idx="14100">
                  <c:v>4.1721353807607328E-7</c:v>
                </c:pt>
                <c:pt idx="14101">
                  <c:v>4.1720239492412047E-7</c:v>
                </c:pt>
                <c:pt idx="14102">
                  <c:v>4.1719125221858694E-7</c:v>
                </c:pt>
                <c:pt idx="14103">
                  <c:v>4.1718010995944931E-7</c:v>
                </c:pt>
                <c:pt idx="14104">
                  <c:v>4.1716896814668349E-7</c:v>
                </c:pt>
                <c:pt idx="14105">
                  <c:v>4.1715782678026543E-7</c:v>
                </c:pt>
                <c:pt idx="14106">
                  <c:v>4.1714668586017169E-7</c:v>
                </c:pt>
                <c:pt idx="14107">
                  <c:v>4.1713554538637818E-7</c:v>
                </c:pt>
                <c:pt idx="14108">
                  <c:v>4.1712440535886119E-7</c:v>
                </c:pt>
                <c:pt idx="14109">
                  <c:v>4.1711326577759673E-7</c:v>
                </c:pt>
                <c:pt idx="14110">
                  <c:v>4.1710212664256118E-7</c:v>
                </c:pt>
                <c:pt idx="14111">
                  <c:v>4.1709098795373048E-7</c:v>
                </c:pt>
                <c:pt idx="14112">
                  <c:v>4.1707984971108099E-7</c:v>
                </c:pt>
                <c:pt idx="14113">
                  <c:v>4.1706871191458885E-7</c:v>
                </c:pt>
                <c:pt idx="14114">
                  <c:v>4.1705757456423018E-7</c:v>
                </c:pt>
                <c:pt idx="14115">
                  <c:v>4.1704643765998101E-7</c:v>
                </c:pt>
                <c:pt idx="14116">
                  <c:v>4.1703530120181786E-7</c:v>
                </c:pt>
                <c:pt idx="14117">
                  <c:v>4.1702416518971657E-7</c:v>
                </c:pt>
                <c:pt idx="14118">
                  <c:v>4.1701302962365339E-7</c:v>
                </c:pt>
                <c:pt idx="14119">
                  <c:v>4.1700189450360479E-7</c:v>
                </c:pt>
                <c:pt idx="14120">
                  <c:v>4.1699075982954651E-7</c:v>
                </c:pt>
                <c:pt idx="14121">
                  <c:v>4.16979625601455E-7</c:v>
                </c:pt>
                <c:pt idx="14122">
                  <c:v>4.1696849181930647E-7</c:v>
                </c:pt>
                <c:pt idx="14123">
                  <c:v>4.1695735848307697E-7</c:v>
                </c:pt>
                <c:pt idx="14124">
                  <c:v>4.1694622559274281E-7</c:v>
                </c:pt>
                <c:pt idx="14125">
                  <c:v>4.1693509314828012E-7</c:v>
                </c:pt>
                <c:pt idx="14126">
                  <c:v>4.1692396114966498E-7</c:v>
                </c:pt>
                <c:pt idx="14127">
                  <c:v>4.1691282959687371E-7</c:v>
                </c:pt>
                <c:pt idx="14128">
                  <c:v>4.1690169848988256E-7</c:v>
                </c:pt>
                <c:pt idx="14129">
                  <c:v>4.1689056782866759E-7</c:v>
                </c:pt>
                <c:pt idx="14130">
                  <c:v>4.1687943761320498E-7</c:v>
                </c:pt>
                <c:pt idx="14131">
                  <c:v>4.1686830784347123E-7</c:v>
                </c:pt>
                <c:pt idx="14132">
                  <c:v>4.1685717851944208E-7</c:v>
                </c:pt>
                <c:pt idx="14133">
                  <c:v>4.1684604964109403E-7</c:v>
                </c:pt>
                <c:pt idx="14134">
                  <c:v>4.1683492120840337E-7</c:v>
                </c:pt>
                <c:pt idx="14135">
                  <c:v>4.1682379322134611E-7</c:v>
                </c:pt>
                <c:pt idx="14136">
                  <c:v>4.1681266567989838E-7</c:v>
                </c:pt>
                <c:pt idx="14137">
                  <c:v>4.1680153858403662E-7</c:v>
                </c:pt>
                <c:pt idx="14138">
                  <c:v>4.1679041193373685E-7</c:v>
                </c:pt>
                <c:pt idx="14139">
                  <c:v>4.1677928572897535E-7</c:v>
                </c:pt>
                <c:pt idx="14140">
                  <c:v>4.1676815996972846E-7</c:v>
                </c:pt>
                <c:pt idx="14141">
                  <c:v>4.1675703465597214E-7</c:v>
                </c:pt>
                <c:pt idx="14142">
                  <c:v>4.1674590978768278E-7</c:v>
                </c:pt>
                <c:pt idx="14143">
                  <c:v>4.1673478536483667E-7</c:v>
                </c:pt>
                <c:pt idx="14144">
                  <c:v>4.1672366138740988E-7</c:v>
                </c:pt>
                <c:pt idx="14145">
                  <c:v>4.1671253785537863E-7</c:v>
                </c:pt>
                <c:pt idx="14146">
                  <c:v>4.1670141476871926E-7</c:v>
                </c:pt>
                <c:pt idx="14147">
                  <c:v>4.1669029212740785E-7</c:v>
                </c:pt>
                <c:pt idx="14148">
                  <c:v>4.1667916993142067E-7</c:v>
                </c:pt>
                <c:pt idx="14149">
                  <c:v>4.1666804818073412E-7</c:v>
                </c:pt>
                <c:pt idx="14150">
                  <c:v>4.1665692687532411E-7</c:v>
                </c:pt>
                <c:pt idx="14151">
                  <c:v>4.1664580601516713E-7</c:v>
                </c:pt>
                <c:pt idx="14152">
                  <c:v>4.1663468560023936E-7</c:v>
                </c:pt>
                <c:pt idx="14153">
                  <c:v>4.1662356563051687E-7</c:v>
                </c:pt>
                <c:pt idx="14154">
                  <c:v>4.1661244610597605E-7</c:v>
                </c:pt>
                <c:pt idx="14155">
                  <c:v>4.1660132702659324E-7</c:v>
                </c:pt>
                <c:pt idx="14156">
                  <c:v>4.1659020839234456E-7</c:v>
                </c:pt>
                <c:pt idx="14157">
                  <c:v>4.1657909020320614E-7</c:v>
                </c:pt>
                <c:pt idx="14158">
                  <c:v>4.1656797245915446E-7</c:v>
                </c:pt>
                <c:pt idx="14159">
                  <c:v>4.165568551601654E-7</c:v>
                </c:pt>
                <c:pt idx="14160">
                  <c:v>4.1654573830621549E-7</c:v>
                </c:pt>
                <c:pt idx="14161">
                  <c:v>4.1653462189728108E-7</c:v>
                </c:pt>
                <c:pt idx="14162">
                  <c:v>4.1652350593333812E-7</c:v>
                </c:pt>
                <c:pt idx="14163">
                  <c:v>4.1651239041436296E-7</c:v>
                </c:pt>
                <c:pt idx="14164">
                  <c:v>4.1650127534033193E-7</c:v>
                </c:pt>
                <c:pt idx="14165">
                  <c:v>4.1649016071122121E-7</c:v>
                </c:pt>
                <c:pt idx="14166">
                  <c:v>4.1647904652700719E-7</c:v>
                </c:pt>
                <c:pt idx="14167">
                  <c:v>4.1646793278766609E-7</c:v>
                </c:pt>
                <c:pt idx="14168">
                  <c:v>4.1645681949317388E-7</c:v>
                </c:pt>
                <c:pt idx="14169">
                  <c:v>4.1644570664350701E-7</c:v>
                </c:pt>
                <c:pt idx="14170">
                  <c:v>4.1643459423864192E-7</c:v>
                </c:pt>
                <c:pt idx="14171">
                  <c:v>4.1642348227855462E-7</c:v>
                </c:pt>
                <c:pt idx="14172">
                  <c:v>4.164123707632215E-7</c:v>
                </c:pt>
                <c:pt idx="14173">
                  <c:v>4.164012596926189E-7</c:v>
                </c:pt>
                <c:pt idx="14174">
                  <c:v>4.1639014906672279E-7</c:v>
                </c:pt>
                <c:pt idx="14175">
                  <c:v>4.1637903888550971E-7</c:v>
                </c:pt>
                <c:pt idx="14176">
                  <c:v>4.163679291489559E-7</c:v>
                </c:pt>
                <c:pt idx="14177">
                  <c:v>4.1635681985703768E-7</c:v>
                </c:pt>
                <c:pt idx="14178">
                  <c:v>4.1634571100973103E-7</c:v>
                </c:pt>
                <c:pt idx="14179">
                  <c:v>4.163346026070126E-7</c:v>
                </c:pt>
                <c:pt idx="14180">
                  <c:v>4.1632349464885835E-7</c:v>
                </c:pt>
                <c:pt idx="14181">
                  <c:v>4.1631238713524462E-7</c:v>
                </c:pt>
                <c:pt idx="14182">
                  <c:v>4.1630128006614795E-7</c:v>
                </c:pt>
                <c:pt idx="14183">
                  <c:v>4.1629017344154432E-7</c:v>
                </c:pt>
                <c:pt idx="14184">
                  <c:v>4.1627906726141017E-7</c:v>
                </c:pt>
                <c:pt idx="14185">
                  <c:v>4.1626796152572177E-7</c:v>
                </c:pt>
                <c:pt idx="14186">
                  <c:v>4.1625685623445536E-7</c:v>
                </c:pt>
                <c:pt idx="14187">
                  <c:v>4.1624575138758733E-7</c:v>
                </c:pt>
                <c:pt idx="14188">
                  <c:v>4.162346469850939E-7</c:v>
                </c:pt>
                <c:pt idx="14189">
                  <c:v>4.1622354302695115E-7</c:v>
                </c:pt>
                <c:pt idx="14190">
                  <c:v>4.1621243951313574E-7</c:v>
                </c:pt>
                <c:pt idx="14191">
                  <c:v>4.1620133644362367E-7</c:v>
                </c:pt>
                <c:pt idx="14192">
                  <c:v>4.161902338183914E-7</c:v>
                </c:pt>
                <c:pt idx="14193">
                  <c:v>4.161791316374152E-7</c:v>
                </c:pt>
                <c:pt idx="14194">
                  <c:v>4.1616802990067136E-7</c:v>
                </c:pt>
                <c:pt idx="14195">
                  <c:v>4.1615692860813611E-7</c:v>
                </c:pt>
                <c:pt idx="14196">
                  <c:v>4.1614582775978594E-7</c:v>
                </c:pt>
                <c:pt idx="14197">
                  <c:v>4.1613472735559698E-7</c:v>
                </c:pt>
                <c:pt idx="14198">
                  <c:v>4.1612362739554562E-7</c:v>
                </c:pt>
                <c:pt idx="14199">
                  <c:v>4.1611252787960819E-7</c:v>
                </c:pt>
                <c:pt idx="14200">
                  <c:v>4.1610142880776076E-7</c:v>
                </c:pt>
                <c:pt idx="14201">
                  <c:v>4.1609033017997983E-7</c:v>
                </c:pt>
                <c:pt idx="14202">
                  <c:v>4.1607923199624179E-7</c:v>
                </c:pt>
                <c:pt idx="14203">
                  <c:v>4.1606813425652282E-7</c:v>
                </c:pt>
                <c:pt idx="14204">
                  <c:v>4.160570369607993E-7</c:v>
                </c:pt>
                <c:pt idx="14205">
                  <c:v>4.1604594010904756E-7</c:v>
                </c:pt>
                <c:pt idx="14206">
                  <c:v>4.1603484370124375E-7</c:v>
                </c:pt>
                <c:pt idx="14207">
                  <c:v>4.1602374773736444E-7</c:v>
                </c:pt>
                <c:pt idx="14208">
                  <c:v>4.1601265221738589E-7</c:v>
                </c:pt>
                <c:pt idx="14209">
                  <c:v>4.160015571412843E-7</c:v>
                </c:pt>
                <c:pt idx="14210">
                  <c:v>4.1599046250903598E-7</c:v>
                </c:pt>
                <c:pt idx="14211">
                  <c:v>4.1597936832061752E-7</c:v>
                </c:pt>
                <c:pt idx="14212">
                  <c:v>4.1596827457600482E-7</c:v>
                </c:pt>
                <c:pt idx="14213">
                  <c:v>4.1595718127517455E-7</c:v>
                </c:pt>
                <c:pt idx="14214">
                  <c:v>4.1594608841810299E-7</c:v>
                </c:pt>
                <c:pt idx="14215">
                  <c:v>4.1593499600476632E-7</c:v>
                </c:pt>
                <c:pt idx="14216">
                  <c:v>4.1592390403514097E-7</c:v>
                </c:pt>
                <c:pt idx="14217">
                  <c:v>4.1591281250920339E-7</c:v>
                </c:pt>
                <c:pt idx="14218">
                  <c:v>4.1590172142692976E-7</c:v>
                </c:pt>
                <c:pt idx="14219">
                  <c:v>4.1589063078829646E-7</c:v>
                </c:pt>
                <c:pt idx="14220">
                  <c:v>4.1587954059327994E-7</c:v>
                </c:pt>
                <c:pt idx="14221">
                  <c:v>4.1586845084185627E-7</c:v>
                </c:pt>
                <c:pt idx="14222">
                  <c:v>4.1585736153400194E-7</c:v>
                </c:pt>
                <c:pt idx="14223">
                  <c:v>4.1584627266969351E-7</c:v>
                </c:pt>
                <c:pt idx="14224">
                  <c:v>4.1583518424890688E-7</c:v>
                </c:pt>
                <c:pt idx="14225">
                  <c:v>4.1582409627161875E-7</c:v>
                </c:pt>
                <c:pt idx="14226">
                  <c:v>4.1581300873780542E-7</c:v>
                </c:pt>
                <c:pt idx="14227">
                  <c:v>4.1580192164744312E-7</c:v>
                </c:pt>
                <c:pt idx="14228">
                  <c:v>4.1579083500050828E-7</c:v>
                </c:pt>
                <c:pt idx="14229">
                  <c:v>4.1577974879697724E-7</c:v>
                </c:pt>
                <c:pt idx="14230">
                  <c:v>4.157686630368265E-7</c:v>
                </c:pt>
                <c:pt idx="14231">
                  <c:v>4.1575757772003207E-7</c:v>
                </c:pt>
                <c:pt idx="14232">
                  <c:v>4.1574649284657061E-7</c:v>
                </c:pt>
                <c:pt idx="14233">
                  <c:v>4.1573540841641835E-7</c:v>
                </c:pt>
                <c:pt idx="14234">
                  <c:v>4.1572432442955162E-7</c:v>
                </c:pt>
                <c:pt idx="14235">
                  <c:v>4.1571324088594703E-7</c:v>
                </c:pt>
                <c:pt idx="14236">
                  <c:v>4.1570215778558053E-7</c:v>
                </c:pt>
                <c:pt idx="14237">
                  <c:v>4.1569107512842885E-7</c:v>
                </c:pt>
                <c:pt idx="14238">
                  <c:v>4.1567999291446826E-7</c:v>
                </c:pt>
                <c:pt idx="14239">
                  <c:v>4.1566891114367498E-7</c:v>
                </c:pt>
                <c:pt idx="14240">
                  <c:v>4.1565782981602563E-7</c:v>
                </c:pt>
                <c:pt idx="14241">
                  <c:v>4.1564674893149637E-7</c:v>
                </c:pt>
                <c:pt idx="14242">
                  <c:v>4.1563566849006377E-7</c:v>
                </c:pt>
                <c:pt idx="14243">
                  <c:v>4.1562458849170393E-7</c:v>
                </c:pt>
                <c:pt idx="14244">
                  <c:v>4.1561350893639346E-7</c:v>
                </c:pt>
                <c:pt idx="14245">
                  <c:v>4.1560242982410865E-7</c:v>
                </c:pt>
                <c:pt idx="14246">
                  <c:v>4.1559135115482583E-7</c:v>
                </c:pt>
                <c:pt idx="14247">
                  <c:v>4.1558027292852154E-7</c:v>
                </c:pt>
                <c:pt idx="14248">
                  <c:v>4.1556919514517202E-7</c:v>
                </c:pt>
                <c:pt idx="14249">
                  <c:v>4.1555811780475372E-7</c:v>
                </c:pt>
                <c:pt idx="14250">
                  <c:v>4.1554704090724311E-7</c:v>
                </c:pt>
                <c:pt idx="14251">
                  <c:v>4.1553596445261645E-7</c:v>
                </c:pt>
                <c:pt idx="14252">
                  <c:v>4.155248884408501E-7</c:v>
                </c:pt>
                <c:pt idx="14253">
                  <c:v>4.1551381287192063E-7</c:v>
                </c:pt>
                <c:pt idx="14254">
                  <c:v>4.1550273774580421E-7</c:v>
                </c:pt>
                <c:pt idx="14255">
                  <c:v>4.1549166306247728E-7</c:v>
                </c:pt>
                <c:pt idx="14256">
                  <c:v>4.1548058882191644E-7</c:v>
                </c:pt>
                <c:pt idx="14257">
                  <c:v>4.1546951502409786E-7</c:v>
                </c:pt>
                <c:pt idx="14258">
                  <c:v>4.15458441668998E-7</c:v>
                </c:pt>
                <c:pt idx="14259">
                  <c:v>4.1544736875659345E-7</c:v>
                </c:pt>
                <c:pt idx="14260">
                  <c:v>4.1543629628686023E-7</c:v>
                </c:pt>
                <c:pt idx="14261">
                  <c:v>4.1542522425977526E-7</c:v>
                </c:pt>
                <c:pt idx="14262">
                  <c:v>4.1541415267531439E-7</c:v>
                </c:pt>
                <c:pt idx="14263">
                  <c:v>4.154030815334544E-7</c:v>
                </c:pt>
                <c:pt idx="14264">
                  <c:v>4.1539201083417149E-7</c:v>
                </c:pt>
                <c:pt idx="14265">
                  <c:v>4.1538094057744234E-7</c:v>
                </c:pt>
                <c:pt idx="14266">
                  <c:v>4.1536987076324307E-7</c:v>
                </c:pt>
                <c:pt idx="14267">
                  <c:v>4.1535880139155016E-7</c:v>
                </c:pt>
                <c:pt idx="14268">
                  <c:v>4.1534773246234028E-7</c:v>
                </c:pt>
                <c:pt idx="14269">
                  <c:v>4.1533666397558944E-7</c:v>
                </c:pt>
                <c:pt idx="14270">
                  <c:v>4.153255959312743E-7</c:v>
                </c:pt>
                <c:pt idx="14271">
                  <c:v>4.1531452832937135E-7</c:v>
                </c:pt>
                <c:pt idx="14272">
                  <c:v>4.1530346116985687E-7</c:v>
                </c:pt>
                <c:pt idx="14273">
                  <c:v>4.152923944527073E-7</c:v>
                </c:pt>
                <c:pt idx="14274">
                  <c:v>4.152813281778991E-7</c:v>
                </c:pt>
                <c:pt idx="14275">
                  <c:v>4.1527026234540864E-7</c:v>
                </c:pt>
                <c:pt idx="14276">
                  <c:v>4.1525919695521236E-7</c:v>
                </c:pt>
                <c:pt idx="14277">
                  <c:v>4.1524813200728678E-7</c:v>
                </c:pt>
                <c:pt idx="14278">
                  <c:v>4.1523706750160826E-7</c:v>
                </c:pt>
                <c:pt idx="14279">
                  <c:v>4.1522600343815315E-7</c:v>
                </c:pt>
                <c:pt idx="14280">
                  <c:v>4.152149398168981E-7</c:v>
                </c:pt>
                <c:pt idx="14281">
                  <c:v>4.1520387663781935E-7</c:v>
                </c:pt>
                <c:pt idx="14282">
                  <c:v>4.1519281390089348E-7</c:v>
                </c:pt>
                <c:pt idx="14283">
                  <c:v>4.1518175160609674E-7</c:v>
                </c:pt>
                <c:pt idx="14284">
                  <c:v>4.1517068975340583E-7</c:v>
                </c:pt>
                <c:pt idx="14285">
                  <c:v>4.1515962834279693E-7</c:v>
                </c:pt>
                <c:pt idx="14286">
                  <c:v>4.1514856737424668E-7</c:v>
                </c:pt>
                <c:pt idx="14287">
                  <c:v>4.1513750684773138E-7</c:v>
                </c:pt>
                <c:pt idx="14288">
                  <c:v>4.1512644676322757E-7</c:v>
                </c:pt>
                <c:pt idx="14289">
                  <c:v>4.1511538712071175E-7</c:v>
                </c:pt>
                <c:pt idx="14290">
                  <c:v>4.1510432792016009E-7</c:v>
                </c:pt>
                <c:pt idx="14291">
                  <c:v>4.1509326916154929E-7</c:v>
                </c:pt>
                <c:pt idx="14292">
                  <c:v>4.1508221084485592E-7</c:v>
                </c:pt>
                <c:pt idx="14293">
                  <c:v>4.1507115297005614E-7</c:v>
                </c:pt>
                <c:pt idx="14294">
                  <c:v>4.1506009553712671E-7</c:v>
                </c:pt>
                <c:pt idx="14295">
                  <c:v>4.1504903854604382E-7</c:v>
                </c:pt>
                <c:pt idx="14296">
                  <c:v>4.1503798199678395E-7</c:v>
                </c:pt>
                <c:pt idx="14297">
                  <c:v>4.150269258893236E-7</c:v>
                </c:pt>
                <c:pt idx="14298">
                  <c:v>4.1501587022363938E-7</c:v>
                </c:pt>
                <c:pt idx="14299">
                  <c:v>4.1500481499970756E-7</c:v>
                </c:pt>
                <c:pt idx="14300">
                  <c:v>4.1499376021750469E-7</c:v>
                </c:pt>
                <c:pt idx="14301">
                  <c:v>4.1498270587700727E-7</c:v>
                </c:pt>
                <c:pt idx="14302">
                  <c:v>4.1497165197819168E-7</c:v>
                </c:pt>
                <c:pt idx="14303">
                  <c:v>4.1496059852103453E-7</c:v>
                </c:pt>
                <c:pt idx="14304">
                  <c:v>4.1494954550551216E-7</c:v>
                </c:pt>
                <c:pt idx="14305">
                  <c:v>4.1493849293160116E-7</c:v>
                </c:pt>
                <c:pt idx="14306">
                  <c:v>4.1492744079927781E-7</c:v>
                </c:pt>
                <c:pt idx="14307">
                  <c:v>4.1491638910851873E-7</c:v>
                </c:pt>
                <c:pt idx="14308">
                  <c:v>4.1490533785930039E-7</c:v>
                </c:pt>
                <c:pt idx="14309">
                  <c:v>4.1489428705159925E-7</c:v>
                </c:pt>
                <c:pt idx="14310">
                  <c:v>4.148832366853918E-7</c:v>
                </c:pt>
                <c:pt idx="14311">
                  <c:v>4.1487218676065448E-7</c:v>
                </c:pt>
                <c:pt idx="14312">
                  <c:v>4.1486113727736384E-7</c:v>
                </c:pt>
                <c:pt idx="14313">
                  <c:v>4.1485008823549643E-7</c:v>
                </c:pt>
                <c:pt idx="14314">
                  <c:v>4.1483903963502852E-7</c:v>
                </c:pt>
                <c:pt idx="14315">
                  <c:v>4.1482799147593684E-7</c:v>
                </c:pt>
                <c:pt idx="14316">
                  <c:v>4.1481694375819775E-7</c:v>
                </c:pt>
                <c:pt idx="14317">
                  <c:v>4.1480589648178761E-7</c:v>
                </c:pt>
                <c:pt idx="14318">
                  <c:v>4.1479484964668317E-7</c:v>
                </c:pt>
                <c:pt idx="14319">
                  <c:v>4.1478380325286082E-7</c:v>
                </c:pt>
                <c:pt idx="14320">
                  <c:v>4.14772757300297E-7</c:v>
                </c:pt>
                <c:pt idx="14321">
                  <c:v>4.1476171178896831E-7</c:v>
                </c:pt>
                <c:pt idx="14322">
                  <c:v>4.1475066671885125E-7</c:v>
                </c:pt>
                <c:pt idx="14323">
                  <c:v>4.147396220899221E-7</c:v>
                </c:pt>
                <c:pt idx="14324">
                  <c:v>4.1472857790215778E-7</c:v>
                </c:pt>
                <c:pt idx="14325">
                  <c:v>4.1471753415553436E-7</c:v>
                </c:pt>
                <c:pt idx="14326">
                  <c:v>4.1470649085002865E-7</c:v>
                </c:pt>
                <c:pt idx="14327">
                  <c:v>4.1469544798561688E-7</c:v>
                </c:pt>
                <c:pt idx="14328">
                  <c:v>4.1468440556227592E-7</c:v>
                </c:pt>
                <c:pt idx="14329">
                  <c:v>4.1467336357998195E-7</c:v>
                </c:pt>
                <c:pt idx="14330">
                  <c:v>4.1466232203871156E-7</c:v>
                </c:pt>
                <c:pt idx="14331">
                  <c:v>4.1465128093844152E-7</c:v>
                </c:pt>
                <c:pt idx="14332">
                  <c:v>4.1464024027914806E-7</c:v>
                </c:pt>
                <c:pt idx="14333">
                  <c:v>4.1462920006080771E-7</c:v>
                </c:pt>
                <c:pt idx="14334">
                  <c:v>4.1461816028339715E-7</c:v>
                </c:pt>
                <c:pt idx="14335">
                  <c:v>4.1460712094689275E-7</c:v>
                </c:pt>
                <c:pt idx="14336">
                  <c:v>4.1459608205127116E-7</c:v>
                </c:pt>
                <c:pt idx="14337">
                  <c:v>4.145850435965089E-7</c:v>
                </c:pt>
                <c:pt idx="14338">
                  <c:v>4.1457400558258228E-7</c:v>
                </c:pt>
                <c:pt idx="14339">
                  <c:v>4.1456296800946797E-7</c:v>
                </c:pt>
                <c:pt idx="14340">
                  <c:v>4.1455193087714267E-7</c:v>
                </c:pt>
                <c:pt idx="14341">
                  <c:v>4.1454089418558266E-7</c:v>
                </c:pt>
                <c:pt idx="14342">
                  <c:v>4.1452985793476444E-7</c:v>
                </c:pt>
                <c:pt idx="14343">
                  <c:v>4.1451882212466488E-7</c:v>
                </c:pt>
                <c:pt idx="14344">
                  <c:v>4.1450778675526014E-7</c:v>
                </c:pt>
                <c:pt idx="14345">
                  <c:v>4.1449675182652684E-7</c:v>
                </c:pt>
                <c:pt idx="14346">
                  <c:v>4.1448571733844178E-7</c:v>
                </c:pt>
                <c:pt idx="14347">
                  <c:v>4.1447468329098131E-7</c:v>
                </c:pt>
                <c:pt idx="14348">
                  <c:v>4.144636496841218E-7</c:v>
                </c:pt>
                <c:pt idx="14349">
                  <c:v>4.1445261651784018E-7</c:v>
                </c:pt>
                <c:pt idx="14350">
                  <c:v>4.1444158379211252E-7</c:v>
                </c:pt>
                <c:pt idx="14351">
                  <c:v>4.1443055150691573E-7</c:v>
                </c:pt>
                <c:pt idx="14352">
                  <c:v>4.1441951966222632E-7</c:v>
                </c:pt>
                <c:pt idx="14353">
                  <c:v>4.1440848825802062E-7</c:v>
                </c:pt>
                <c:pt idx="14354">
                  <c:v>4.1439745729427533E-7</c:v>
                </c:pt>
                <c:pt idx="14355">
                  <c:v>4.1438642677096711E-7</c:v>
                </c:pt>
                <c:pt idx="14356">
                  <c:v>4.1437539668807235E-7</c:v>
                </c:pt>
                <c:pt idx="14357">
                  <c:v>4.143643670455677E-7</c:v>
                </c:pt>
                <c:pt idx="14358">
                  <c:v>4.1435333784342971E-7</c:v>
                </c:pt>
                <c:pt idx="14359">
                  <c:v>4.1434230908163476E-7</c:v>
                </c:pt>
                <c:pt idx="14360">
                  <c:v>4.1433128076015946E-7</c:v>
                </c:pt>
                <c:pt idx="14361">
                  <c:v>4.1432025287898068E-7</c:v>
                </c:pt>
                <c:pt idx="14362">
                  <c:v>4.1430922543807459E-7</c:v>
                </c:pt>
                <c:pt idx="14363">
                  <c:v>4.1429819843741795E-7</c:v>
                </c:pt>
                <c:pt idx="14364">
                  <c:v>4.1428717187698741E-7</c:v>
                </c:pt>
                <c:pt idx="14365">
                  <c:v>4.1427614575675937E-7</c:v>
                </c:pt>
                <c:pt idx="14366">
                  <c:v>4.1426512007671032E-7</c:v>
                </c:pt>
                <c:pt idx="14367">
                  <c:v>4.1425409483681722E-7</c:v>
                </c:pt>
                <c:pt idx="14368">
                  <c:v>4.1424307003705626E-7</c:v>
                </c:pt>
                <c:pt idx="14369">
                  <c:v>4.1423204567740415E-7</c:v>
                </c:pt>
                <c:pt idx="14370">
                  <c:v>4.1422102175783748E-7</c:v>
                </c:pt>
                <c:pt idx="14371">
                  <c:v>4.1420999827833269E-7</c:v>
                </c:pt>
                <c:pt idx="14372">
                  <c:v>4.141989752388665E-7</c:v>
                </c:pt>
                <c:pt idx="14373">
                  <c:v>4.141879526394155E-7</c:v>
                </c:pt>
                <c:pt idx="14374">
                  <c:v>4.1417693047995624E-7</c:v>
                </c:pt>
                <c:pt idx="14375">
                  <c:v>4.1416590876046516E-7</c:v>
                </c:pt>
                <c:pt idx="14376">
                  <c:v>4.1415488748091913E-7</c:v>
                </c:pt>
                <c:pt idx="14377">
                  <c:v>4.1414386664129454E-7</c:v>
                </c:pt>
                <c:pt idx="14378">
                  <c:v>4.1413284624156804E-7</c:v>
                </c:pt>
                <c:pt idx="14379">
                  <c:v>4.1412182628171623E-7</c:v>
                </c:pt>
                <c:pt idx="14380">
                  <c:v>4.1411080676171561E-7</c:v>
                </c:pt>
                <c:pt idx="14381">
                  <c:v>4.1409978768154278E-7</c:v>
                </c:pt>
                <c:pt idx="14382">
                  <c:v>4.1408876904117444E-7</c:v>
                </c:pt>
                <c:pt idx="14383">
                  <c:v>4.1407775084058714E-7</c:v>
                </c:pt>
                <c:pt idx="14384">
                  <c:v>4.1406673307975732E-7</c:v>
                </c:pt>
                <c:pt idx="14385">
                  <c:v>4.140557157586619E-7</c:v>
                </c:pt>
                <c:pt idx="14386">
                  <c:v>4.1404469887727723E-7</c:v>
                </c:pt>
                <c:pt idx="14387">
                  <c:v>4.1403368243557994E-7</c:v>
                </c:pt>
                <c:pt idx="14388">
                  <c:v>4.1402266643354681E-7</c:v>
                </c:pt>
                <c:pt idx="14389">
                  <c:v>4.1401165087115432E-7</c:v>
                </c:pt>
                <c:pt idx="14390">
                  <c:v>4.1400063574837897E-7</c:v>
                </c:pt>
                <c:pt idx="14391">
                  <c:v>4.1398962106519752E-7</c:v>
                </c:pt>
                <c:pt idx="14392">
                  <c:v>4.1397860682158647E-7</c:v>
                </c:pt>
                <c:pt idx="14393">
                  <c:v>4.1396759301752252E-7</c:v>
                </c:pt>
                <c:pt idx="14394">
                  <c:v>4.1395657965298221E-7</c:v>
                </c:pt>
                <c:pt idx="14395">
                  <c:v>4.1394556672794216E-7</c:v>
                </c:pt>
                <c:pt idx="14396">
                  <c:v>4.1393455424237912E-7</c:v>
                </c:pt>
                <c:pt idx="14397">
                  <c:v>4.1392354219626947E-7</c:v>
                </c:pt>
                <c:pt idx="14398">
                  <c:v>4.1391253058959004E-7</c:v>
                </c:pt>
                <c:pt idx="14399">
                  <c:v>4.1390151942231747E-7</c:v>
                </c:pt>
                <c:pt idx="14400">
                  <c:v>4.1389050869442821E-7</c:v>
                </c:pt>
                <c:pt idx="14401">
                  <c:v>4.1387949840589885E-7</c:v>
                </c:pt>
                <c:pt idx="14402">
                  <c:v>4.1386848855670632E-7</c:v>
                </c:pt>
                <c:pt idx="14403">
                  <c:v>4.138574791468269E-7</c:v>
                </c:pt>
                <c:pt idx="14404">
                  <c:v>4.138464701762373E-7</c:v>
                </c:pt>
                <c:pt idx="14405">
                  <c:v>4.1383546164491443E-7</c:v>
                </c:pt>
                <c:pt idx="14406">
                  <c:v>4.1382445355283452E-7</c:v>
                </c:pt>
                <c:pt idx="14407">
                  <c:v>4.1381344589997439E-7</c:v>
                </c:pt>
                <c:pt idx="14408">
                  <c:v>4.1380243868631079E-7</c:v>
                </c:pt>
                <c:pt idx="14409">
                  <c:v>4.1379143191182017E-7</c:v>
                </c:pt>
                <c:pt idx="14410">
                  <c:v>4.1378042557647929E-7</c:v>
                </c:pt>
                <c:pt idx="14411">
                  <c:v>4.1376941968026475E-7</c:v>
                </c:pt>
                <c:pt idx="14412">
                  <c:v>4.1375841422315304E-7</c:v>
                </c:pt>
                <c:pt idx="14413">
                  <c:v>4.1374740920512103E-7</c:v>
                </c:pt>
                <c:pt idx="14414">
                  <c:v>4.1373640462614526E-7</c:v>
                </c:pt>
                <c:pt idx="14415">
                  <c:v>4.1372540048620234E-7</c:v>
                </c:pt>
                <c:pt idx="14416">
                  <c:v>4.1371439678526897E-7</c:v>
                </c:pt>
                <c:pt idx="14417">
                  <c:v>4.1370339352332181E-7</c:v>
                </c:pt>
                <c:pt idx="14418">
                  <c:v>4.1369239070033746E-7</c:v>
                </c:pt>
                <c:pt idx="14419">
                  <c:v>4.1368138831629257E-7</c:v>
                </c:pt>
                <c:pt idx="14420">
                  <c:v>4.136703863711639E-7</c:v>
                </c:pt>
                <c:pt idx="14421">
                  <c:v>4.1365938486492806E-7</c:v>
                </c:pt>
                <c:pt idx="14422">
                  <c:v>4.1364838379756163E-7</c:v>
                </c:pt>
                <c:pt idx="14423">
                  <c:v>4.1363738316904133E-7</c:v>
                </c:pt>
                <c:pt idx="14424">
                  <c:v>4.1362638297934371E-7</c:v>
                </c:pt>
                <c:pt idx="14425">
                  <c:v>4.1361538322844548E-7</c:v>
                </c:pt>
                <c:pt idx="14426">
                  <c:v>4.1360438391632349E-7</c:v>
                </c:pt>
                <c:pt idx="14427">
                  <c:v>4.1359338504295408E-7</c:v>
                </c:pt>
                <c:pt idx="14428">
                  <c:v>4.1358238660831418E-7</c:v>
                </c:pt>
                <c:pt idx="14429">
                  <c:v>4.1357138861238039E-7</c:v>
                </c:pt>
                <c:pt idx="14430">
                  <c:v>4.1356039105512924E-7</c:v>
                </c:pt>
                <c:pt idx="14431">
                  <c:v>4.1354939393653772E-7</c:v>
                </c:pt>
                <c:pt idx="14432">
                  <c:v>4.1353839725658221E-7</c:v>
                </c:pt>
                <c:pt idx="14433">
                  <c:v>4.1352740101523941E-7</c:v>
                </c:pt>
                <c:pt idx="14434">
                  <c:v>4.1351640521248599E-7</c:v>
                </c:pt>
                <c:pt idx="14435">
                  <c:v>4.1350540984829886E-7</c:v>
                </c:pt>
                <c:pt idx="14436">
                  <c:v>4.1349441492265436E-7</c:v>
                </c:pt>
                <c:pt idx="14437">
                  <c:v>4.134834204355294E-7</c:v>
                </c:pt>
                <c:pt idx="14438">
                  <c:v>4.1347242638690064E-7</c:v>
                </c:pt>
                <c:pt idx="14439">
                  <c:v>4.1346143277674462E-7</c:v>
                </c:pt>
                <c:pt idx="14440">
                  <c:v>4.1345043960503806E-7</c:v>
                </c:pt>
                <c:pt idx="14441">
                  <c:v>4.1343944687175792E-7</c:v>
                </c:pt>
                <c:pt idx="14442">
                  <c:v>4.1342845457688065E-7</c:v>
                </c:pt>
                <c:pt idx="14443">
                  <c:v>4.1341746272038279E-7</c:v>
                </c:pt>
                <c:pt idx="14444">
                  <c:v>4.1340647130224137E-7</c:v>
                </c:pt>
                <c:pt idx="14445">
                  <c:v>4.1339548032243272E-7</c:v>
                </c:pt>
                <c:pt idx="14446">
                  <c:v>4.1338448978093382E-7</c:v>
                </c:pt>
                <c:pt idx="14447">
                  <c:v>4.1337349967772132E-7</c:v>
                </c:pt>
                <c:pt idx="14448">
                  <c:v>4.1336251001277176E-7</c:v>
                </c:pt>
                <c:pt idx="14449">
                  <c:v>4.1335152078606197E-7</c:v>
                </c:pt>
                <c:pt idx="14450">
                  <c:v>4.1334053199756869E-7</c:v>
                </c:pt>
                <c:pt idx="14451">
                  <c:v>4.1332954364726842E-7</c:v>
                </c:pt>
                <c:pt idx="14452">
                  <c:v>4.133185557351382E-7</c:v>
                </c:pt>
                <c:pt idx="14453">
                  <c:v>4.1330756826115445E-7</c:v>
                </c:pt>
                <c:pt idx="14454">
                  <c:v>4.1329658122529384E-7</c:v>
                </c:pt>
                <c:pt idx="14455">
                  <c:v>4.1328559462753327E-7</c:v>
                </c:pt>
                <c:pt idx="14456">
                  <c:v>4.1327460846784942E-7</c:v>
                </c:pt>
                <c:pt idx="14457">
                  <c:v>4.1326362274621881E-7</c:v>
                </c:pt>
                <c:pt idx="14458">
                  <c:v>4.1325263746261833E-7</c:v>
                </c:pt>
                <c:pt idx="14459">
                  <c:v>4.1324165261702467E-7</c:v>
                </c:pt>
                <c:pt idx="14460">
                  <c:v>4.1323066820941454E-7</c:v>
                </c:pt>
                <c:pt idx="14461">
                  <c:v>4.1321968423976454E-7</c:v>
                </c:pt>
                <c:pt idx="14462">
                  <c:v>4.132087007080517E-7</c:v>
                </c:pt>
                <c:pt idx="14463">
                  <c:v>4.1319771761425246E-7</c:v>
                </c:pt>
                <c:pt idx="14464">
                  <c:v>4.1318673495834358E-7</c:v>
                </c:pt>
                <c:pt idx="14465">
                  <c:v>4.1317575274030187E-7</c:v>
                </c:pt>
                <c:pt idx="14466">
                  <c:v>4.1316477096010387E-7</c:v>
                </c:pt>
                <c:pt idx="14467">
                  <c:v>4.1315378961772641E-7</c:v>
                </c:pt>
                <c:pt idx="14468">
                  <c:v>4.1314280871314645E-7</c:v>
                </c:pt>
                <c:pt idx="14469">
                  <c:v>4.1313182824634032E-7</c:v>
                </c:pt>
                <c:pt idx="14470">
                  <c:v>4.1312084821728496E-7</c:v>
                </c:pt>
                <c:pt idx="14471">
                  <c:v>4.1310986862595716E-7</c:v>
                </c:pt>
                <c:pt idx="14472">
                  <c:v>4.1309888947233353E-7</c:v>
                </c:pt>
                <c:pt idx="14473">
                  <c:v>4.1308791075639094E-7</c:v>
                </c:pt>
                <c:pt idx="14474">
                  <c:v>4.1307693247810603E-7</c:v>
                </c:pt>
                <c:pt idx="14475">
                  <c:v>4.1306595463745536E-7</c:v>
                </c:pt>
                <c:pt idx="14476">
                  <c:v>4.130549772344159E-7</c:v>
                </c:pt>
                <c:pt idx="14477">
                  <c:v>4.1304400026896441E-7</c:v>
                </c:pt>
                <c:pt idx="14478">
                  <c:v>4.1303302374107754E-7</c:v>
                </c:pt>
                <c:pt idx="14479">
                  <c:v>4.1302204765073199E-7</c:v>
                </c:pt>
                <c:pt idx="14480">
                  <c:v>4.1301107199790469E-7</c:v>
                </c:pt>
                <c:pt idx="14481">
                  <c:v>4.1300009678257224E-7</c:v>
                </c:pt>
                <c:pt idx="14482">
                  <c:v>4.1298912200471134E-7</c:v>
                </c:pt>
                <c:pt idx="14483">
                  <c:v>4.1297814766429897E-7</c:v>
                </c:pt>
                <c:pt idx="14484">
                  <c:v>4.1296717376131172E-7</c:v>
                </c:pt>
                <c:pt idx="14485">
                  <c:v>4.1295620029572625E-7</c:v>
                </c:pt>
                <c:pt idx="14486">
                  <c:v>4.1294522726751947E-7</c:v>
                </c:pt>
                <c:pt idx="14487">
                  <c:v>4.1293425467666805E-7</c:v>
                </c:pt>
                <c:pt idx="14488">
                  <c:v>4.1292328252314869E-7</c:v>
                </c:pt>
                <c:pt idx="14489">
                  <c:v>4.1291231080693846E-7</c:v>
                </c:pt>
                <c:pt idx="14490">
                  <c:v>4.1290133952801375E-7</c:v>
                </c:pt>
                <c:pt idx="14491">
                  <c:v>4.1289036868635148E-7</c:v>
                </c:pt>
                <c:pt idx="14492">
                  <c:v>4.1287939828192858E-7</c:v>
                </c:pt>
                <c:pt idx="14493">
                  <c:v>4.1286842831472142E-7</c:v>
                </c:pt>
                <c:pt idx="14494">
                  <c:v>4.1285745878470715E-7</c:v>
                </c:pt>
                <c:pt idx="14495">
                  <c:v>4.128464896918624E-7</c:v>
                </c:pt>
                <c:pt idx="14496">
                  <c:v>4.1283552103616379E-7</c:v>
                </c:pt>
                <c:pt idx="14497">
                  <c:v>4.1282455281758829E-7</c:v>
                </c:pt>
                <c:pt idx="14498">
                  <c:v>4.128135850361127E-7</c:v>
                </c:pt>
                <c:pt idx="14499">
                  <c:v>4.1280261769171353E-7</c:v>
                </c:pt>
                <c:pt idx="14500">
                  <c:v>4.1279165078436774E-7</c:v>
                </c:pt>
                <c:pt idx="14501">
                  <c:v>4.1278068431405225E-7</c:v>
                </c:pt>
                <c:pt idx="14502">
                  <c:v>4.1276971828074356E-7</c:v>
                </c:pt>
                <c:pt idx="14503">
                  <c:v>4.1275875268441853E-7</c:v>
                </c:pt>
                <c:pt idx="14504">
                  <c:v>4.1274778752505413E-7</c:v>
                </c:pt>
                <c:pt idx="14505">
                  <c:v>4.1273682280262707E-7</c:v>
                </c:pt>
                <c:pt idx="14506">
                  <c:v>4.1272585851711391E-7</c:v>
                </c:pt>
                <c:pt idx="14507">
                  <c:v>4.127148946684917E-7</c:v>
                </c:pt>
                <c:pt idx="14508">
                  <c:v>4.1270393125673696E-7</c:v>
                </c:pt>
                <c:pt idx="14509">
                  <c:v>4.1269296828182675E-7</c:v>
                </c:pt>
                <c:pt idx="14510">
                  <c:v>4.1268200574373779E-7</c:v>
                </c:pt>
                <c:pt idx="14511">
                  <c:v>4.1267104364244683E-7</c:v>
                </c:pt>
                <c:pt idx="14512">
                  <c:v>4.1266008197793058E-7</c:v>
                </c:pt>
                <c:pt idx="14513">
                  <c:v>4.1264912075016606E-7</c:v>
                </c:pt>
                <c:pt idx="14514">
                  <c:v>4.1263815995912983E-7</c:v>
                </c:pt>
                <c:pt idx="14515">
                  <c:v>4.126271996047989E-7</c:v>
                </c:pt>
                <c:pt idx="14516">
                  <c:v>4.1261623968714988E-7</c:v>
                </c:pt>
                <c:pt idx="14517">
                  <c:v>4.1260528020615979E-7</c:v>
                </c:pt>
                <c:pt idx="14518">
                  <c:v>4.1259432116180523E-7</c:v>
                </c:pt>
                <c:pt idx="14519">
                  <c:v>4.1258336255406312E-7</c:v>
                </c:pt>
                <c:pt idx="14520">
                  <c:v>4.1257240438291012E-7</c:v>
                </c:pt>
                <c:pt idx="14521">
                  <c:v>4.1256144664832324E-7</c:v>
                </c:pt>
                <c:pt idx="14522">
                  <c:v>4.1255048935027925E-7</c:v>
                </c:pt>
                <c:pt idx="14523">
                  <c:v>4.1253953248875475E-7</c:v>
                </c:pt>
                <c:pt idx="14524">
                  <c:v>4.1252857606372681E-7</c:v>
                </c:pt>
                <c:pt idx="14525">
                  <c:v>4.1251762007517225E-7</c:v>
                </c:pt>
                <c:pt idx="14526">
                  <c:v>4.1250666452306767E-7</c:v>
                </c:pt>
                <c:pt idx="14527">
                  <c:v>4.1249570940739004E-7</c:v>
                </c:pt>
                <c:pt idx="14528">
                  <c:v>4.1248475472811618E-7</c:v>
                </c:pt>
                <c:pt idx="14529">
                  <c:v>4.1247380048522278E-7</c:v>
                </c:pt>
                <c:pt idx="14530">
                  <c:v>4.1246284667868677E-7</c:v>
                </c:pt>
                <c:pt idx="14531">
                  <c:v>4.1245189330848506E-7</c:v>
                </c:pt>
                <c:pt idx="14532">
                  <c:v>4.1244094037459431E-7</c:v>
                </c:pt>
                <c:pt idx="14533">
                  <c:v>4.1242998787699129E-7</c:v>
                </c:pt>
                <c:pt idx="14534">
                  <c:v>4.1241903581565321E-7</c:v>
                </c:pt>
                <c:pt idx="14535">
                  <c:v>4.1240808419055643E-7</c:v>
                </c:pt>
                <c:pt idx="14536">
                  <c:v>4.1239713300167817E-7</c:v>
                </c:pt>
                <c:pt idx="14537">
                  <c:v>4.1238618224899489E-7</c:v>
                </c:pt>
                <c:pt idx="14538">
                  <c:v>4.1237523193248386E-7</c:v>
                </c:pt>
                <c:pt idx="14539">
                  <c:v>4.1236428205212153E-7</c:v>
                </c:pt>
                <c:pt idx="14540">
                  <c:v>4.1235333260788497E-7</c:v>
                </c:pt>
                <c:pt idx="14541">
                  <c:v>4.1234238359975085E-7</c:v>
                </c:pt>
                <c:pt idx="14542">
                  <c:v>4.1233143502769608E-7</c:v>
                </c:pt>
                <c:pt idx="14543">
                  <c:v>4.1232048689169762E-7</c:v>
                </c:pt>
                <c:pt idx="14544">
                  <c:v>4.1230953919173214E-7</c:v>
                </c:pt>
                <c:pt idx="14545">
                  <c:v>4.122985919277765E-7</c:v>
                </c:pt>
                <c:pt idx="14546">
                  <c:v>4.1228764509980777E-7</c:v>
                </c:pt>
                <c:pt idx="14547">
                  <c:v>4.1227669870780272E-7</c:v>
                </c:pt>
                <c:pt idx="14548">
                  <c:v>4.1226575275173784E-7</c:v>
                </c:pt>
                <c:pt idx="14549">
                  <c:v>4.1225480723159053E-7</c:v>
                </c:pt>
                <c:pt idx="14550">
                  <c:v>4.1224386214733712E-7</c:v>
                </c:pt>
                <c:pt idx="14551">
                  <c:v>4.1223291749895484E-7</c:v>
                </c:pt>
                <c:pt idx="14552">
                  <c:v>4.1222197328642046E-7</c:v>
                </c:pt>
                <c:pt idx="14553">
                  <c:v>4.1221102950971074E-7</c:v>
                </c:pt>
                <c:pt idx="14554">
                  <c:v>4.1220008616880254E-7</c:v>
                </c:pt>
                <c:pt idx="14555">
                  <c:v>4.1218914326367294E-7</c:v>
                </c:pt>
                <c:pt idx="14556">
                  <c:v>4.1217820079429859E-7</c:v>
                </c:pt>
                <c:pt idx="14557">
                  <c:v>4.1216725876065642E-7</c:v>
                </c:pt>
                <c:pt idx="14558">
                  <c:v>4.1215631716272322E-7</c:v>
                </c:pt>
                <c:pt idx="14559">
                  <c:v>4.1214537600047609E-7</c:v>
                </c:pt>
                <c:pt idx="14560">
                  <c:v>4.1213443527389151E-7</c:v>
                </c:pt>
                <c:pt idx="14561">
                  <c:v>4.1212349498294672E-7</c:v>
                </c:pt>
                <c:pt idx="14562">
                  <c:v>4.1211255512761833E-7</c:v>
                </c:pt>
                <c:pt idx="14563">
                  <c:v>4.1210161570788335E-7</c:v>
                </c:pt>
                <c:pt idx="14564">
                  <c:v>4.1209067672371876E-7</c:v>
                </c:pt>
                <c:pt idx="14565">
                  <c:v>4.1207973817510122E-7</c:v>
                </c:pt>
                <c:pt idx="14566">
                  <c:v>4.1206880006200763E-7</c:v>
                </c:pt>
                <c:pt idx="14567">
                  <c:v>4.1205786238441508E-7</c:v>
                </c:pt>
                <c:pt idx="14568">
                  <c:v>4.1204692514230021E-7</c:v>
                </c:pt>
                <c:pt idx="14569">
                  <c:v>4.1203598833564007E-7</c:v>
                </c:pt>
                <c:pt idx="14570">
                  <c:v>4.120250519644115E-7</c:v>
                </c:pt>
                <c:pt idx="14571">
                  <c:v>4.1201411602859117E-7</c:v>
                </c:pt>
                <c:pt idx="14572">
                  <c:v>4.1200318052815626E-7</c:v>
                </c:pt>
                <c:pt idx="14573">
                  <c:v>4.1199224546308368E-7</c:v>
                </c:pt>
                <c:pt idx="14574">
                  <c:v>4.1198131083334998E-7</c:v>
                </c:pt>
                <c:pt idx="14575">
                  <c:v>4.1197037663893235E-7</c:v>
                </c:pt>
                <c:pt idx="14576">
                  <c:v>4.1195944287980765E-7</c:v>
                </c:pt>
                <c:pt idx="14577">
                  <c:v>4.1194850955595269E-7</c:v>
                </c:pt>
                <c:pt idx="14578">
                  <c:v>4.1193757666734451E-7</c:v>
                </c:pt>
                <c:pt idx="14579">
                  <c:v>4.1192664421395969E-7</c:v>
                </c:pt>
                <c:pt idx="14580">
                  <c:v>4.1191571219577553E-7</c:v>
                </c:pt>
                <c:pt idx="14581">
                  <c:v>4.1190478061276857E-7</c:v>
                </c:pt>
                <c:pt idx="14582">
                  <c:v>4.1189384946491611E-7</c:v>
                </c:pt>
                <c:pt idx="14583">
                  <c:v>4.1188291875219459E-7</c:v>
                </c:pt>
                <c:pt idx="14584">
                  <c:v>4.1187198847458118E-7</c:v>
                </c:pt>
                <c:pt idx="14585">
                  <c:v>4.1186105863205298E-7</c:v>
                </c:pt>
                <c:pt idx="14586">
                  <c:v>4.1185012922458646E-7</c:v>
                </c:pt>
                <c:pt idx="14587">
                  <c:v>4.1183920025215877E-7</c:v>
                </c:pt>
                <c:pt idx="14588">
                  <c:v>4.1182827171474687E-7</c:v>
                </c:pt>
                <c:pt idx="14589">
                  <c:v>4.1181734361232757E-7</c:v>
                </c:pt>
                <c:pt idx="14590">
                  <c:v>4.1180641594487785E-7</c:v>
                </c:pt>
                <c:pt idx="14591">
                  <c:v>4.1179548871237468E-7</c:v>
                </c:pt>
                <c:pt idx="14592">
                  <c:v>4.1178456191479471E-7</c:v>
                </c:pt>
                <c:pt idx="14593">
                  <c:v>4.1177363555211502E-7</c:v>
                </c:pt>
                <c:pt idx="14594">
                  <c:v>4.1176270962431274E-7</c:v>
                </c:pt>
                <c:pt idx="14595">
                  <c:v>4.1175178413136446E-7</c:v>
                </c:pt>
                <c:pt idx="14596">
                  <c:v>4.1174085907324733E-7</c:v>
                </c:pt>
                <c:pt idx="14597">
                  <c:v>4.1172993444993815E-7</c:v>
                </c:pt>
                <c:pt idx="14598">
                  <c:v>4.1171901026141384E-7</c:v>
                </c:pt>
                <c:pt idx="14599">
                  <c:v>4.1170808650765148E-7</c:v>
                </c:pt>
                <c:pt idx="14600">
                  <c:v>4.1169716318862782E-7</c:v>
                </c:pt>
                <c:pt idx="14601">
                  <c:v>4.1168624030432006E-7</c:v>
                </c:pt>
                <c:pt idx="14602">
                  <c:v>4.1167531785470479E-7</c:v>
                </c:pt>
                <c:pt idx="14603">
                  <c:v>4.1166439583975908E-7</c:v>
                </c:pt>
                <c:pt idx="14604">
                  <c:v>4.1165347425945981E-7</c:v>
                </c:pt>
                <c:pt idx="14605">
                  <c:v>4.1164255311378421E-7</c:v>
                </c:pt>
                <c:pt idx="14606">
                  <c:v>4.1163163240270882E-7</c:v>
                </c:pt>
                <c:pt idx="14607">
                  <c:v>4.1162071212621073E-7</c:v>
                </c:pt>
                <c:pt idx="14608">
                  <c:v>4.1160979228426712E-7</c:v>
                </c:pt>
                <c:pt idx="14609">
                  <c:v>4.1159887287685459E-7</c:v>
                </c:pt>
                <c:pt idx="14610">
                  <c:v>4.1158795390395015E-7</c:v>
                </c:pt>
                <c:pt idx="14611">
                  <c:v>4.1157703536553096E-7</c:v>
                </c:pt>
                <c:pt idx="14612">
                  <c:v>4.1156611726157385E-7</c:v>
                </c:pt>
                <c:pt idx="14613">
                  <c:v>4.1155519959205572E-7</c:v>
                </c:pt>
                <c:pt idx="14614">
                  <c:v>4.1154428235695357E-7</c:v>
                </c:pt>
                <c:pt idx="14615">
                  <c:v>4.1153336555624422E-7</c:v>
                </c:pt>
                <c:pt idx="14616">
                  <c:v>4.1152244918990475E-7</c:v>
                </c:pt>
                <c:pt idx="14617">
                  <c:v>4.1151153325791223E-7</c:v>
                </c:pt>
                <c:pt idx="14618">
                  <c:v>4.1150061776024337E-7</c:v>
                </c:pt>
                <c:pt idx="14619">
                  <c:v>4.114897026968752E-7</c:v>
                </c:pt>
                <c:pt idx="14620">
                  <c:v>4.1147878806778495E-7</c:v>
                </c:pt>
                <c:pt idx="14621">
                  <c:v>4.1146787387294917E-7</c:v>
                </c:pt>
                <c:pt idx="14622">
                  <c:v>4.1145696011234515E-7</c:v>
                </c:pt>
                <c:pt idx="14623">
                  <c:v>4.1144604678594969E-7</c:v>
                </c:pt>
                <c:pt idx="14624">
                  <c:v>4.1143513389373973E-7</c:v>
                </c:pt>
                <c:pt idx="14625">
                  <c:v>4.1142422143569228E-7</c:v>
                </c:pt>
                <c:pt idx="14626">
                  <c:v>4.1141330941178447E-7</c:v>
                </c:pt>
                <c:pt idx="14627">
                  <c:v>4.1140239782199302E-7</c:v>
                </c:pt>
                <c:pt idx="14628">
                  <c:v>4.1139148666629493E-7</c:v>
                </c:pt>
                <c:pt idx="14629">
                  <c:v>4.1138057594466746E-7</c:v>
                </c:pt>
                <c:pt idx="14630">
                  <c:v>4.113696656570872E-7</c:v>
                </c:pt>
                <c:pt idx="14631">
                  <c:v>4.1135875580353133E-7</c:v>
                </c:pt>
                <c:pt idx="14632">
                  <c:v>4.1134784638397693E-7</c:v>
                </c:pt>
                <c:pt idx="14633">
                  <c:v>4.1133693739840082E-7</c:v>
                </c:pt>
                <c:pt idx="14634">
                  <c:v>4.1132602884677996E-7</c:v>
                </c:pt>
                <c:pt idx="14635">
                  <c:v>4.1131512072909154E-7</c:v>
                </c:pt>
                <c:pt idx="14636">
                  <c:v>4.1130421304531215E-7</c:v>
                </c:pt>
                <c:pt idx="14637">
                  <c:v>4.1129330579541915E-7</c:v>
                </c:pt>
                <c:pt idx="14638">
                  <c:v>4.112823989793895E-7</c:v>
                </c:pt>
                <c:pt idx="14639">
                  <c:v>4.1127149259719991E-7</c:v>
                </c:pt>
                <c:pt idx="14640">
                  <c:v>4.1126058664882761E-7</c:v>
                </c:pt>
                <c:pt idx="14641">
                  <c:v>4.1124968113424963E-7</c:v>
                </c:pt>
                <c:pt idx="14642">
                  <c:v>4.1123877605344283E-7</c:v>
                </c:pt>
                <c:pt idx="14643">
                  <c:v>4.1122787140638424E-7</c:v>
                </c:pt>
                <c:pt idx="14644">
                  <c:v>4.1121696719305099E-7</c:v>
                </c:pt>
                <c:pt idx="14645">
                  <c:v>4.1120606341341973E-7</c:v>
                </c:pt>
                <c:pt idx="14646">
                  <c:v>4.1119516006746781E-7</c:v>
                </c:pt>
                <c:pt idx="14647">
                  <c:v>4.1118425715517214E-7</c:v>
                </c:pt>
                <c:pt idx="14648">
                  <c:v>4.1117335467650953E-7</c:v>
                </c:pt>
                <c:pt idx="14649">
                  <c:v>4.1116245263145722E-7</c:v>
                </c:pt>
                <c:pt idx="14650">
                  <c:v>4.1115155101999224E-7</c:v>
                </c:pt>
                <c:pt idx="14651">
                  <c:v>4.1114064984209129E-7</c:v>
                </c:pt>
                <c:pt idx="14652">
                  <c:v>4.1112974909773171E-7</c:v>
                </c:pt>
                <c:pt idx="14653">
                  <c:v>4.1111884878689043E-7</c:v>
                </c:pt>
                <c:pt idx="14654">
                  <c:v>4.1110794890954446E-7</c:v>
                </c:pt>
                <c:pt idx="14655">
                  <c:v>4.1109704946567061E-7</c:v>
                </c:pt>
                <c:pt idx="14656">
                  <c:v>4.110861504552463E-7</c:v>
                </c:pt>
                <c:pt idx="14657">
                  <c:v>4.1107525187824805E-7</c:v>
                </c:pt>
                <c:pt idx="14658">
                  <c:v>4.1106435373465321E-7</c:v>
                </c:pt>
                <c:pt idx="14659">
                  <c:v>4.1105345602443881E-7</c:v>
                </c:pt>
                <c:pt idx="14660">
                  <c:v>4.1104255874758167E-7</c:v>
                </c:pt>
                <c:pt idx="14661">
                  <c:v>4.11031661904059E-7</c:v>
                </c:pt>
                <c:pt idx="14662">
                  <c:v>4.110207654938478E-7</c:v>
                </c:pt>
                <c:pt idx="14663">
                  <c:v>4.1100986951692491E-7</c:v>
                </c:pt>
                <c:pt idx="14664">
                  <c:v>4.1099897397326769E-7</c:v>
                </c:pt>
                <c:pt idx="14665">
                  <c:v>4.10988078862853E-7</c:v>
                </c:pt>
                <c:pt idx="14666">
                  <c:v>4.109771841856577E-7</c:v>
                </c:pt>
                <c:pt idx="14667">
                  <c:v>4.1096628994165893E-7</c:v>
                </c:pt>
                <c:pt idx="14668">
                  <c:v>4.1095539613083387E-7</c:v>
                </c:pt>
                <c:pt idx="14669">
                  <c:v>4.1094450275315943E-7</c:v>
                </c:pt>
                <c:pt idx="14670">
                  <c:v>4.1093360980861259E-7</c:v>
                </c:pt>
                <c:pt idx="14671">
                  <c:v>4.1092271729717059E-7</c:v>
                </c:pt>
                <c:pt idx="14672">
                  <c:v>4.1091182521881028E-7</c:v>
                </c:pt>
                <c:pt idx="14673">
                  <c:v>4.109009335735087E-7</c:v>
                </c:pt>
                <c:pt idx="14674">
                  <c:v>4.1089004236124313E-7</c:v>
                </c:pt>
                <c:pt idx="14675">
                  <c:v>4.1087915158199044E-7</c:v>
                </c:pt>
                <c:pt idx="14676">
                  <c:v>4.1086826123572754E-7</c:v>
                </c:pt>
                <c:pt idx="14677">
                  <c:v>4.1085737132243183E-7</c:v>
                </c:pt>
                <c:pt idx="14678">
                  <c:v>4.1084648184207992E-7</c:v>
                </c:pt>
                <c:pt idx="14679">
                  <c:v>4.1083559279464908E-7</c:v>
                </c:pt>
                <c:pt idx="14680">
                  <c:v>4.1082470418011651E-7</c:v>
                </c:pt>
                <c:pt idx="14681">
                  <c:v>4.1081381599845907E-7</c:v>
                </c:pt>
                <c:pt idx="14682">
                  <c:v>4.1080292824965378E-7</c:v>
                </c:pt>
                <c:pt idx="14683">
                  <c:v>4.1079204093367799E-7</c:v>
                </c:pt>
                <c:pt idx="14684">
                  <c:v>4.1078115405050834E-7</c:v>
                </c:pt>
                <c:pt idx="14685">
                  <c:v>4.1077026760012235E-7</c:v>
                </c:pt>
                <c:pt idx="14686">
                  <c:v>4.1075938158249676E-7</c:v>
                </c:pt>
                <c:pt idx="14687">
                  <c:v>4.1074849599760855E-7</c:v>
                </c:pt>
                <c:pt idx="14688">
                  <c:v>4.1073761084543496E-7</c:v>
                </c:pt>
                <c:pt idx="14689">
                  <c:v>4.1072672612595322E-7</c:v>
                </c:pt>
                <c:pt idx="14690">
                  <c:v>4.1071584183914004E-7</c:v>
                </c:pt>
                <c:pt idx="14691">
                  <c:v>4.1070495798497271E-7</c:v>
                </c:pt>
                <c:pt idx="14692">
                  <c:v>4.1069407456342836E-7</c:v>
                </c:pt>
                <c:pt idx="14693">
                  <c:v>4.1068319157448379E-7</c:v>
                </c:pt>
                <c:pt idx="14694">
                  <c:v>4.1067230901811626E-7</c:v>
                </c:pt>
                <c:pt idx="14695">
                  <c:v>4.1066142689430298E-7</c:v>
                </c:pt>
                <c:pt idx="14696">
                  <c:v>4.1065054520302083E-7</c:v>
                </c:pt>
                <c:pt idx="14697">
                  <c:v>4.1063966394424678E-7</c:v>
                </c:pt>
                <c:pt idx="14698">
                  <c:v>4.1062878311795823E-7</c:v>
                </c:pt>
                <c:pt idx="14699">
                  <c:v>4.1061790272413198E-7</c:v>
                </c:pt>
                <c:pt idx="14700">
                  <c:v>4.1060702276274522E-7</c:v>
                </c:pt>
                <c:pt idx="14701">
                  <c:v>4.1059614323377513E-7</c:v>
                </c:pt>
                <c:pt idx="14702">
                  <c:v>4.1058526413719858E-7</c:v>
                </c:pt>
                <c:pt idx="14703">
                  <c:v>4.1057438547299281E-7</c:v>
                </c:pt>
                <c:pt idx="14704">
                  <c:v>4.1056350724113494E-7</c:v>
                </c:pt>
                <c:pt idx="14705">
                  <c:v>4.1055262944160194E-7</c:v>
                </c:pt>
                <c:pt idx="14706">
                  <c:v>4.10541752074371E-7</c:v>
                </c:pt>
                <c:pt idx="14707">
                  <c:v>4.1053087513941925E-7</c:v>
                </c:pt>
                <c:pt idx="14708">
                  <c:v>4.1051999863672361E-7</c:v>
                </c:pt>
                <c:pt idx="14709">
                  <c:v>4.1050912256626115E-7</c:v>
                </c:pt>
                <c:pt idx="14710">
                  <c:v>4.1049824692800932E-7</c:v>
                </c:pt>
                <c:pt idx="14711">
                  <c:v>4.1048737172194483E-7</c:v>
                </c:pt>
                <c:pt idx="14712">
                  <c:v>4.1047649694804486E-7</c:v>
                </c:pt>
                <c:pt idx="14713">
                  <c:v>4.104656226062868E-7</c:v>
                </c:pt>
                <c:pt idx="14714">
                  <c:v>4.1045474869664743E-7</c:v>
                </c:pt>
                <c:pt idx="14715">
                  <c:v>4.1044387521910396E-7</c:v>
                </c:pt>
                <c:pt idx="14716">
                  <c:v>4.1043300217363364E-7</c:v>
                </c:pt>
                <c:pt idx="14717">
                  <c:v>4.1042212956021344E-7</c:v>
                </c:pt>
                <c:pt idx="14718">
                  <c:v>4.1041125737882028E-7</c:v>
                </c:pt>
                <c:pt idx="14719">
                  <c:v>4.1040038562943171E-7</c:v>
                </c:pt>
                <c:pt idx="14720">
                  <c:v>4.1038951431202443E-7</c:v>
                </c:pt>
                <c:pt idx="14721">
                  <c:v>4.1037864342657569E-7</c:v>
                </c:pt>
                <c:pt idx="14722">
                  <c:v>4.1036777297306277E-7</c:v>
                </c:pt>
                <c:pt idx="14723">
                  <c:v>4.1035690295146249E-7</c:v>
                </c:pt>
                <c:pt idx="14724">
                  <c:v>4.1034603336175224E-7</c:v>
                </c:pt>
                <c:pt idx="14725">
                  <c:v>4.1033516420390914E-7</c:v>
                </c:pt>
                <c:pt idx="14726">
                  <c:v>4.1032429547791002E-7</c:v>
                </c:pt>
                <c:pt idx="14727">
                  <c:v>4.1031342718373237E-7</c:v>
                </c:pt>
                <c:pt idx="14728">
                  <c:v>4.1030255932135306E-7</c:v>
                </c:pt>
                <c:pt idx="14729">
                  <c:v>4.1029169189074927E-7</c:v>
                </c:pt>
                <c:pt idx="14730">
                  <c:v>4.1028082489189808E-7</c:v>
                </c:pt>
                <c:pt idx="14731">
                  <c:v>4.1026995832477688E-7</c:v>
                </c:pt>
                <c:pt idx="14732">
                  <c:v>4.1025909218936248E-7</c:v>
                </c:pt>
                <c:pt idx="14733">
                  <c:v>4.1024822648563203E-7</c:v>
                </c:pt>
                <c:pt idx="14734">
                  <c:v>4.1023736121356306E-7</c:v>
                </c:pt>
                <c:pt idx="14735">
                  <c:v>4.1022649637313218E-7</c:v>
                </c:pt>
                <c:pt idx="14736">
                  <c:v>4.1021563196431679E-7</c:v>
                </c:pt>
                <c:pt idx="14737">
                  <c:v>4.1020476798709417E-7</c:v>
                </c:pt>
                <c:pt idx="14738">
                  <c:v>4.1019390444144135E-7</c:v>
                </c:pt>
                <c:pt idx="14739">
                  <c:v>4.1018304132733525E-7</c:v>
                </c:pt>
                <c:pt idx="14740">
                  <c:v>4.1017217864475321E-7</c:v>
                </c:pt>
                <c:pt idx="14741">
                  <c:v>4.1016131639367235E-7</c:v>
                </c:pt>
                <c:pt idx="14742">
                  <c:v>4.1015045457406971E-7</c:v>
                </c:pt>
                <c:pt idx="14743">
                  <c:v>4.1013959318592278E-7</c:v>
                </c:pt>
                <c:pt idx="14744">
                  <c:v>4.1012873222920832E-7</c:v>
                </c:pt>
                <c:pt idx="14745">
                  <c:v>4.1011787170390357E-7</c:v>
                </c:pt>
                <c:pt idx="14746">
                  <c:v>4.1010701160998593E-7</c:v>
                </c:pt>
                <c:pt idx="14747">
                  <c:v>4.100961519474322E-7</c:v>
                </c:pt>
                <c:pt idx="14748">
                  <c:v>4.1008529271621984E-7</c:v>
                </c:pt>
                <c:pt idx="14749">
                  <c:v>4.1007443391632591E-7</c:v>
                </c:pt>
                <c:pt idx="14750">
                  <c:v>4.1006357554772735E-7</c:v>
                </c:pt>
                <c:pt idx="14751">
                  <c:v>4.1005271761040149E-7</c:v>
                </c:pt>
                <c:pt idx="14752">
                  <c:v>4.1004186010432567E-7</c:v>
                </c:pt>
                <c:pt idx="14753">
                  <c:v>4.1003100302947676E-7</c:v>
                </c:pt>
                <c:pt idx="14754">
                  <c:v>4.1002014638583199E-7</c:v>
                </c:pt>
                <c:pt idx="14755">
                  <c:v>4.1000929017336877E-7</c:v>
                </c:pt>
                <c:pt idx="14756">
                  <c:v>4.0999843439206389E-7</c:v>
                </c:pt>
                <c:pt idx="14757">
                  <c:v>4.0998757904189477E-7</c:v>
                </c:pt>
                <c:pt idx="14758">
                  <c:v>4.0997672412283857E-7</c:v>
                </c:pt>
                <c:pt idx="14759">
                  <c:v>4.0996586963487243E-7</c:v>
                </c:pt>
                <c:pt idx="14760">
                  <c:v>4.0995501557797338E-7</c:v>
                </c:pt>
                <c:pt idx="14761">
                  <c:v>4.0994416195211896E-7</c:v>
                </c:pt>
                <c:pt idx="14762">
                  <c:v>4.0993330875728584E-7</c:v>
                </c:pt>
                <c:pt idx="14763">
                  <c:v>4.099224559934515E-7</c:v>
                </c:pt>
                <c:pt idx="14764">
                  <c:v>4.099116036605932E-7</c:v>
                </c:pt>
                <c:pt idx="14765">
                  <c:v>4.0990075175868795E-7</c:v>
                </c:pt>
                <c:pt idx="14766">
                  <c:v>4.0988990028771288E-7</c:v>
                </c:pt>
                <c:pt idx="14767">
                  <c:v>4.0987904924764549E-7</c:v>
                </c:pt>
                <c:pt idx="14768">
                  <c:v>4.098681986384626E-7</c:v>
                </c:pt>
                <c:pt idx="14769">
                  <c:v>4.0985734846014166E-7</c:v>
                </c:pt>
                <c:pt idx="14770">
                  <c:v>4.0984649871265978E-7</c:v>
                </c:pt>
                <c:pt idx="14771">
                  <c:v>4.098356493959939E-7</c:v>
                </c:pt>
                <c:pt idx="14772">
                  <c:v>4.0982480051012151E-7</c:v>
                </c:pt>
                <c:pt idx="14773">
                  <c:v>4.0981395205501985E-7</c:v>
                </c:pt>
                <c:pt idx="14774">
                  <c:v>4.0980310403066584E-7</c:v>
                </c:pt>
                <c:pt idx="14775">
                  <c:v>4.0979225643703692E-7</c:v>
                </c:pt>
                <c:pt idx="14776">
                  <c:v>4.0978140927411017E-7</c:v>
                </c:pt>
                <c:pt idx="14777">
                  <c:v>4.0977056254186278E-7</c:v>
                </c:pt>
                <c:pt idx="14778">
                  <c:v>4.0975971624027192E-7</c:v>
                </c:pt>
                <c:pt idx="14779">
                  <c:v>4.0974887036931505E-7</c:v>
                </c:pt>
                <c:pt idx="14780">
                  <c:v>4.0973802492896914E-7</c:v>
                </c:pt>
                <c:pt idx="14781">
                  <c:v>4.0972717991921131E-7</c:v>
                </c:pt>
                <c:pt idx="14782">
                  <c:v>4.0971633534001902E-7</c:v>
                </c:pt>
                <c:pt idx="14783">
                  <c:v>4.0970549119136924E-7</c:v>
                </c:pt>
                <c:pt idx="14784">
                  <c:v>4.0969464747323919E-7</c:v>
                </c:pt>
                <c:pt idx="14785">
                  <c:v>4.0968380418560639E-7</c:v>
                </c:pt>
                <c:pt idx="14786">
                  <c:v>4.096729613284477E-7</c:v>
                </c:pt>
                <c:pt idx="14787">
                  <c:v>4.0966211890174046E-7</c:v>
                </c:pt>
                <c:pt idx="14788">
                  <c:v>4.0965127690546206E-7</c:v>
                </c:pt>
                <c:pt idx="14789">
                  <c:v>4.0964043533958943E-7</c:v>
                </c:pt>
                <c:pt idx="14790">
                  <c:v>4.0962959420410001E-7</c:v>
                </c:pt>
                <c:pt idx="14791">
                  <c:v>4.0961875349897082E-7</c:v>
                </c:pt>
                <c:pt idx="14792">
                  <c:v>4.0960791322417926E-7</c:v>
                </c:pt>
                <c:pt idx="14793">
                  <c:v>4.0959707337970246E-7</c:v>
                </c:pt>
                <c:pt idx="14794">
                  <c:v>4.0958623396551771E-7</c:v>
                </c:pt>
                <c:pt idx="14795">
                  <c:v>4.0957539498160204E-7</c:v>
                </c:pt>
                <c:pt idx="14796">
                  <c:v>4.0956455642793288E-7</c:v>
                </c:pt>
                <c:pt idx="14797">
                  <c:v>4.0955371830448754E-7</c:v>
                </c:pt>
                <c:pt idx="14798">
                  <c:v>4.0954288061124297E-7</c:v>
                </c:pt>
                <c:pt idx="14799">
                  <c:v>4.0953204334817669E-7</c:v>
                </c:pt>
                <c:pt idx="14800">
                  <c:v>4.0952120651526566E-7</c:v>
                </c:pt>
                <c:pt idx="14801">
                  <c:v>4.0951037011248744E-7</c:v>
                </c:pt>
                <c:pt idx="14802">
                  <c:v>4.0949953413981884E-7</c:v>
                </c:pt>
                <c:pt idx="14803">
                  <c:v>4.0948869859723752E-7</c:v>
                </c:pt>
                <c:pt idx="14804">
                  <c:v>4.0947786348472044E-7</c:v>
                </c:pt>
                <c:pt idx="14805">
                  <c:v>4.0946702880224501E-7</c:v>
                </c:pt>
                <c:pt idx="14806">
                  <c:v>4.0945619454978825E-7</c:v>
                </c:pt>
                <c:pt idx="14807">
                  <c:v>4.0944536072732756E-7</c:v>
                </c:pt>
                <c:pt idx="14808">
                  <c:v>4.0943452733484037E-7</c:v>
                </c:pt>
                <c:pt idx="14809">
                  <c:v>4.0942369437230357E-7</c:v>
                </c:pt>
                <c:pt idx="14810">
                  <c:v>4.0941286183969458E-7</c:v>
                </c:pt>
                <c:pt idx="14811">
                  <c:v>4.0940202973699072E-7</c:v>
                </c:pt>
                <c:pt idx="14812">
                  <c:v>4.0939119806416914E-7</c:v>
                </c:pt>
                <c:pt idx="14813">
                  <c:v>4.0938036682120721E-7</c:v>
                </c:pt>
                <c:pt idx="14814">
                  <c:v>4.0936953600808205E-7</c:v>
                </c:pt>
                <c:pt idx="14815">
                  <c:v>4.0935870562477084E-7</c:v>
                </c:pt>
                <c:pt idx="14816">
                  <c:v>4.0934787567125097E-7</c:v>
                </c:pt>
                <c:pt idx="14817">
                  <c:v>4.0933704614749985E-7</c:v>
                </c:pt>
                <c:pt idx="14818">
                  <c:v>4.0932621705349443E-7</c:v>
                </c:pt>
                <c:pt idx="14819">
                  <c:v>4.0931538838921208E-7</c:v>
                </c:pt>
                <c:pt idx="14820">
                  <c:v>4.0930456015463028E-7</c:v>
                </c:pt>
                <c:pt idx="14821">
                  <c:v>4.09293732349726E-7</c:v>
                </c:pt>
                <c:pt idx="14822">
                  <c:v>4.092829049744767E-7</c:v>
                </c:pt>
                <c:pt idx="14823">
                  <c:v>4.092720780288595E-7</c:v>
                </c:pt>
                <c:pt idx="14824">
                  <c:v>4.0926125151285186E-7</c:v>
                </c:pt>
                <c:pt idx="14825">
                  <c:v>4.0925042542643079E-7</c:v>
                </c:pt>
                <c:pt idx="14826">
                  <c:v>4.0923959976957385E-7</c:v>
                </c:pt>
                <c:pt idx="14827">
                  <c:v>4.0922877454225802E-7</c:v>
                </c:pt>
                <c:pt idx="14828">
                  <c:v>4.0921794974446073E-7</c:v>
                </c:pt>
                <c:pt idx="14829">
                  <c:v>4.0920712537615939E-7</c:v>
                </c:pt>
                <c:pt idx="14830">
                  <c:v>4.0919630143733101E-7</c:v>
                </c:pt>
                <c:pt idx="14831">
                  <c:v>4.0918547792795311E-7</c:v>
                </c:pt>
                <c:pt idx="14832">
                  <c:v>4.091746548480029E-7</c:v>
                </c:pt>
                <c:pt idx="14833">
                  <c:v>4.0916383219745743E-7</c:v>
                </c:pt>
                <c:pt idx="14834">
                  <c:v>4.0915300997629445E-7</c:v>
                </c:pt>
                <c:pt idx="14835">
                  <c:v>4.0914218818449094E-7</c:v>
                </c:pt>
                <c:pt idx="14836">
                  <c:v>4.0913136682202408E-7</c:v>
                </c:pt>
                <c:pt idx="14837">
                  <c:v>4.0912054588887126E-7</c:v>
                </c:pt>
                <c:pt idx="14838">
                  <c:v>4.0910972538501004E-7</c:v>
                </c:pt>
                <c:pt idx="14839">
                  <c:v>4.0909890531041733E-7</c:v>
                </c:pt>
                <c:pt idx="14840">
                  <c:v>4.0908808566507058E-7</c:v>
                </c:pt>
                <c:pt idx="14841">
                  <c:v>4.090772664489472E-7</c:v>
                </c:pt>
                <c:pt idx="14842">
                  <c:v>4.0906644766202425E-7</c:v>
                </c:pt>
                <c:pt idx="14843">
                  <c:v>4.0905562930427918E-7</c:v>
                </c:pt>
                <c:pt idx="14844">
                  <c:v>4.0904481137568944E-7</c:v>
                </c:pt>
                <c:pt idx="14845">
                  <c:v>4.0903399387623211E-7</c:v>
                </c:pt>
                <c:pt idx="14846">
                  <c:v>4.0902317680588438E-7</c:v>
                </c:pt>
                <c:pt idx="14847">
                  <c:v>4.0901236016462384E-7</c:v>
                </c:pt>
                <c:pt idx="14848">
                  <c:v>4.0900154395242757E-7</c:v>
                </c:pt>
                <c:pt idx="14849">
                  <c:v>4.0899072816927303E-7</c:v>
                </c:pt>
                <c:pt idx="14850">
                  <c:v>4.0897991281513755E-7</c:v>
                </c:pt>
                <c:pt idx="14851">
                  <c:v>4.0896909788999821E-7</c:v>
                </c:pt>
                <c:pt idx="14852">
                  <c:v>4.0895828339383252E-7</c:v>
                </c:pt>
                <c:pt idx="14853">
                  <c:v>4.0894746932661791E-7</c:v>
                </c:pt>
                <c:pt idx="14854">
                  <c:v>4.0893665568833137E-7</c:v>
                </c:pt>
                <c:pt idx="14855">
                  <c:v>4.0892584247895044E-7</c:v>
                </c:pt>
                <c:pt idx="14856">
                  <c:v>4.0891502969845252E-7</c:v>
                </c:pt>
                <c:pt idx="14857">
                  <c:v>4.0890421734681453E-7</c:v>
                </c:pt>
                <c:pt idx="14858">
                  <c:v>4.0889340542401413E-7</c:v>
                </c:pt>
                <c:pt idx="14859">
                  <c:v>4.088825939300287E-7</c:v>
                </c:pt>
                <c:pt idx="14860">
                  <c:v>4.0887178286483524E-7</c:v>
                </c:pt>
                <c:pt idx="14861">
                  <c:v>4.0886097222841133E-7</c:v>
                </c:pt>
                <c:pt idx="14862">
                  <c:v>4.0885016202073427E-7</c:v>
                </c:pt>
                <c:pt idx="14863">
                  <c:v>4.088393522417813E-7</c:v>
                </c:pt>
                <c:pt idx="14864">
                  <c:v>4.0882854289152975E-7</c:v>
                </c:pt>
                <c:pt idx="14865">
                  <c:v>4.0881773396995713E-7</c:v>
                </c:pt>
                <c:pt idx="14866">
                  <c:v>4.0880692547704073E-7</c:v>
                </c:pt>
                <c:pt idx="14867">
                  <c:v>4.0879611741275757E-7</c:v>
                </c:pt>
                <c:pt idx="14868">
                  <c:v>4.0878530977708536E-7</c:v>
                </c:pt>
                <c:pt idx="14869">
                  <c:v>4.0877450257000119E-7</c:v>
                </c:pt>
                <c:pt idx="14870">
                  <c:v>4.0876369579148249E-7</c:v>
                </c:pt>
                <c:pt idx="14871">
                  <c:v>4.0875288944150671E-7</c:v>
                </c:pt>
                <c:pt idx="14872">
                  <c:v>4.08742083520051E-7</c:v>
                </c:pt>
                <c:pt idx="14873">
                  <c:v>4.0873127802709273E-7</c:v>
                </c:pt>
                <c:pt idx="14874">
                  <c:v>4.0872047296260952E-7</c:v>
                </c:pt>
                <c:pt idx="14875">
                  <c:v>4.0870966832657829E-7</c:v>
                </c:pt>
                <c:pt idx="14876">
                  <c:v>4.086988641189768E-7</c:v>
                </c:pt>
                <c:pt idx="14877">
                  <c:v>4.0868806033978212E-7</c:v>
                </c:pt>
                <c:pt idx="14878">
                  <c:v>4.0867725698897161E-7</c:v>
                </c:pt>
                <c:pt idx="14879">
                  <c:v>4.0866645406652276E-7</c:v>
                </c:pt>
                <c:pt idx="14880">
                  <c:v>4.0865565157241291E-7</c:v>
                </c:pt>
                <c:pt idx="14881">
                  <c:v>4.0864484950661925E-7</c:v>
                </c:pt>
                <c:pt idx="14882">
                  <c:v>4.0863404786911922E-7</c:v>
                </c:pt>
                <c:pt idx="14883">
                  <c:v>4.0862324665989032E-7</c:v>
                </c:pt>
                <c:pt idx="14884">
                  <c:v>4.0861244587890974E-7</c:v>
                </c:pt>
                <c:pt idx="14885">
                  <c:v>4.0860164552615482E-7</c:v>
                </c:pt>
                <c:pt idx="14886">
                  <c:v>4.0859084560160327E-7</c:v>
                </c:pt>
                <c:pt idx="14887">
                  <c:v>4.0858004610523202E-7</c:v>
                </c:pt>
                <c:pt idx="14888">
                  <c:v>4.085692470370186E-7</c:v>
                </c:pt>
                <c:pt idx="14889">
                  <c:v>4.0855844839694048E-7</c:v>
                </c:pt>
                <c:pt idx="14890">
                  <c:v>4.0854765018497473E-7</c:v>
                </c:pt>
              </c:numCache>
            </c:numRef>
          </c:xVal>
          <c:yVal>
            <c:numRef>
              <c:f>data!$H$2:$H$14892</c:f>
              <c:numCache>
                <c:formatCode>General</c:formatCode>
                <c:ptCount val="14891"/>
                <c:pt idx="0">
                  <c:v>2.0544851031198881E-3</c:v>
                </c:pt>
                <c:pt idx="1">
                  <c:v>4.0353096422808101E-3</c:v>
                </c:pt>
                <c:pt idx="2">
                  <c:v>3.6172502399394992E-4</c:v>
                </c:pt>
                <c:pt idx="3">
                  <c:v>7.7612624234906359E-4</c:v>
                </c:pt>
                <c:pt idx="4">
                  <c:v>2.4570985389266546E-3</c:v>
                </c:pt>
                <c:pt idx="5">
                  <c:v>5.8188548152341965E-2</c:v>
                </c:pt>
                <c:pt idx="6">
                  <c:v>4.4132503394443724E-3</c:v>
                </c:pt>
                <c:pt idx="7">
                  <c:v>1.0360194833196389E-3</c:v>
                </c:pt>
                <c:pt idx="8">
                  <c:v>3.8942261285732521E-3</c:v>
                </c:pt>
                <c:pt idx="9">
                  <c:v>2.7525195581188382E-3</c:v>
                </c:pt>
                <c:pt idx="10">
                  <c:v>7.8433873038485993E-2</c:v>
                </c:pt>
                <c:pt idx="11">
                  <c:v>1.1277176844172827E-2</c:v>
                </c:pt>
                <c:pt idx="12">
                  <c:v>1.7249849250100729E-2</c:v>
                </c:pt>
                <c:pt idx="13">
                  <c:v>4.0114463830676792E-3</c:v>
                </c:pt>
                <c:pt idx="14">
                  <c:v>1.5260755335416087E-3</c:v>
                </c:pt>
                <c:pt idx="15">
                  <c:v>4.3406877451738542E-3</c:v>
                </c:pt>
                <c:pt idx="16">
                  <c:v>1.3781532915691156E-2</c:v>
                </c:pt>
                <c:pt idx="17">
                  <c:v>2.7304994693359229E-3</c:v>
                </c:pt>
                <c:pt idx="18">
                  <c:v>4.733264672482975E-4</c:v>
                </c:pt>
                <c:pt idx="19">
                  <c:v>5.5091576715919233E-3</c:v>
                </c:pt>
                <c:pt idx="20">
                  <c:v>1.7765322839663533E-2</c:v>
                </c:pt>
                <c:pt idx="21">
                  <c:v>2.1506508080232408E-3</c:v>
                </c:pt>
                <c:pt idx="22">
                  <c:v>4.0512157728458016E-3</c:v>
                </c:pt>
                <c:pt idx="23">
                  <c:v>5.3326402281813666E-3</c:v>
                </c:pt>
                <c:pt idx="24">
                  <c:v>2.7082174260153985E-3</c:v>
                </c:pt>
                <c:pt idx="25">
                  <c:v>2.8806916798324196E-4</c:v>
                </c:pt>
                <c:pt idx="26">
                  <c:v>8.9172703603829749E-3</c:v>
                </c:pt>
                <c:pt idx="27">
                  <c:v>2.4807321857787524E-3</c:v>
                </c:pt>
                <c:pt idx="28">
                  <c:v>3.6682131490834457E-3</c:v>
                </c:pt>
                <c:pt idx="29">
                  <c:v>2.1238146577023608E-3</c:v>
                </c:pt>
                <c:pt idx="30">
                  <c:v>3.726306416751762E-3</c:v>
                </c:pt>
                <c:pt idx="31">
                  <c:v>2.4686421282781181E-4</c:v>
                </c:pt>
                <c:pt idx="32">
                  <c:v>9.9176652046631623E-3</c:v>
                </c:pt>
                <c:pt idx="33">
                  <c:v>1.4937648446254352E-3</c:v>
                </c:pt>
                <c:pt idx="34">
                  <c:v>1.7736030006709584E-3</c:v>
                </c:pt>
                <c:pt idx="35">
                  <c:v>6.3932977299931181E-3</c:v>
                </c:pt>
                <c:pt idx="36">
                  <c:v>1.8865290224633537E-3</c:v>
                </c:pt>
                <c:pt idx="37">
                  <c:v>1.7780583590782072E-2</c:v>
                </c:pt>
                <c:pt idx="38">
                  <c:v>2.765386894607624E-3</c:v>
                </c:pt>
                <c:pt idx="39">
                  <c:v>1.2369065566882782E-3</c:v>
                </c:pt>
                <c:pt idx="40">
                  <c:v>2.5257070785099276E-3</c:v>
                </c:pt>
                <c:pt idx="41">
                  <c:v>8.1510623792235034E-4</c:v>
                </c:pt>
                <c:pt idx="42">
                  <c:v>7.1967083477063461E-4</c:v>
                </c:pt>
                <c:pt idx="43">
                  <c:v>1.6394885212703506E-3</c:v>
                </c:pt>
                <c:pt idx="44">
                  <c:v>1.26596370210703E-2</c:v>
                </c:pt>
                <c:pt idx="45">
                  <c:v>2.9712980952300167E-4</c:v>
                </c:pt>
                <c:pt idx="46">
                  <c:v>3.4144552360322656E-3</c:v>
                </c:pt>
                <c:pt idx="47">
                  <c:v>4.8058088837277615E-4</c:v>
                </c:pt>
                <c:pt idx="48">
                  <c:v>1.4978660640402122E-3</c:v>
                </c:pt>
                <c:pt idx="49">
                  <c:v>1.0372200260799514E-2</c:v>
                </c:pt>
                <c:pt idx="50">
                  <c:v>9.1097597671154114E-4</c:v>
                </c:pt>
                <c:pt idx="51">
                  <c:v>1.9074254607485332E-3</c:v>
                </c:pt>
                <c:pt idx="52">
                  <c:v>3.2461367673016474E-2</c:v>
                </c:pt>
                <c:pt idx="53">
                  <c:v>2.1763146943374809E-2</c:v>
                </c:pt>
                <c:pt idx="54">
                  <c:v>4.6028159391821354E-3</c:v>
                </c:pt>
                <c:pt idx="55">
                  <c:v>1.8019174940055724E-3</c:v>
                </c:pt>
                <c:pt idx="56">
                  <c:v>6.6278683582254557E-3</c:v>
                </c:pt>
                <c:pt idx="57">
                  <c:v>3.5414658459950545E-3</c:v>
                </c:pt>
                <c:pt idx="58">
                  <c:v>5.6295353927457679E-3</c:v>
                </c:pt>
                <c:pt idx="59">
                  <c:v>2.6510628763649997E-3</c:v>
                </c:pt>
                <c:pt idx="60">
                  <c:v>1.1081069316307717E-2</c:v>
                </c:pt>
                <c:pt idx="61">
                  <c:v>3.1301287085590736E-3</c:v>
                </c:pt>
                <c:pt idx="62">
                  <c:v>3.2368969120189473E-3</c:v>
                </c:pt>
                <c:pt idx="63">
                  <c:v>4.2592607489378369E-2</c:v>
                </c:pt>
                <c:pt idx="64">
                  <c:v>2.8969936373298942E-3</c:v>
                </c:pt>
                <c:pt idx="65">
                  <c:v>3.2327220821575468E-3</c:v>
                </c:pt>
                <c:pt idx="66">
                  <c:v>4.4749972103597553E-3</c:v>
                </c:pt>
                <c:pt idx="67">
                  <c:v>2.4114197044656301E-3</c:v>
                </c:pt>
                <c:pt idx="68">
                  <c:v>2.0728398137420424E-3</c:v>
                </c:pt>
                <c:pt idx="69">
                  <c:v>6.8184010286926611E-3</c:v>
                </c:pt>
                <c:pt idx="70">
                  <c:v>3.0675053589843738E-3</c:v>
                </c:pt>
                <c:pt idx="71">
                  <c:v>1.1647726222164187E-3</c:v>
                </c:pt>
                <c:pt idx="72">
                  <c:v>6.219385868443736E-4</c:v>
                </c:pt>
                <c:pt idx="73">
                  <c:v>1.17818339405276E-3</c:v>
                </c:pt>
                <c:pt idx="74">
                  <c:v>1.6793212550350916E-2</c:v>
                </c:pt>
                <c:pt idx="75">
                  <c:v>1.1334076851731831E-2</c:v>
                </c:pt>
                <c:pt idx="76">
                  <c:v>2.2456564884372875E-3</c:v>
                </c:pt>
                <c:pt idx="77">
                  <c:v>8.856398740148862E-4</c:v>
                </c:pt>
                <c:pt idx="78">
                  <c:v>6.3359285928398868E-3</c:v>
                </c:pt>
                <c:pt idx="79">
                  <c:v>1.1564615102098193E-2</c:v>
                </c:pt>
                <c:pt idx="80">
                  <c:v>1.1178812559901529E-2</c:v>
                </c:pt>
                <c:pt idx="81">
                  <c:v>4.1799949580049643E-2</c:v>
                </c:pt>
                <c:pt idx="82">
                  <c:v>2.4012666926448633E-3</c:v>
                </c:pt>
                <c:pt idx="83">
                  <c:v>6.841671480439758E-4</c:v>
                </c:pt>
                <c:pt idx="84">
                  <c:v>1.7907422955247363E-3</c:v>
                </c:pt>
                <c:pt idx="85">
                  <c:v>1.0985123691228888E-3</c:v>
                </c:pt>
                <c:pt idx="86">
                  <c:v>7.8476662431510736E-3</c:v>
                </c:pt>
                <c:pt idx="87">
                  <c:v>1.14650922074634E-3</c:v>
                </c:pt>
                <c:pt idx="88">
                  <c:v>5.4254536493864771E-3</c:v>
                </c:pt>
                <c:pt idx="89">
                  <c:v>3.9529017571252885E-2</c:v>
                </c:pt>
                <c:pt idx="90">
                  <c:v>3.6281905278402679E-3</c:v>
                </c:pt>
                <c:pt idx="91">
                  <c:v>1.0979222052049907E-3</c:v>
                </c:pt>
                <c:pt idx="92">
                  <c:v>1.2722044068292214E-3</c:v>
                </c:pt>
                <c:pt idx="93">
                  <c:v>1.7912971403919458E-3</c:v>
                </c:pt>
                <c:pt idx="94">
                  <c:v>8.2702227895682899E-3</c:v>
                </c:pt>
                <c:pt idx="95">
                  <c:v>3.2311621246744692E-3</c:v>
                </c:pt>
                <c:pt idx="96">
                  <c:v>1.5701700741691008E-3</c:v>
                </c:pt>
                <c:pt idx="97">
                  <c:v>2.4167344141365365E-3</c:v>
                </c:pt>
                <c:pt idx="98">
                  <c:v>1.3322499864959285E-3</c:v>
                </c:pt>
                <c:pt idx="99">
                  <c:v>2.1448287710779623E-2</c:v>
                </c:pt>
                <c:pt idx="100">
                  <c:v>3.9747777272754772E-4</c:v>
                </c:pt>
                <c:pt idx="101">
                  <c:v>6.0004288783847464E-3</c:v>
                </c:pt>
                <c:pt idx="102">
                  <c:v>4.9185603943287231E-3</c:v>
                </c:pt>
                <c:pt idx="103">
                  <c:v>2.8613547652555716E-3</c:v>
                </c:pt>
                <c:pt idx="104">
                  <c:v>2.8707405625286171E-3</c:v>
                </c:pt>
                <c:pt idx="105">
                  <c:v>1.9124867667793029E-2</c:v>
                </c:pt>
                <c:pt idx="106">
                  <c:v>4.4795071898208506E-3</c:v>
                </c:pt>
                <c:pt idx="107">
                  <c:v>9.18416043660303E-3</c:v>
                </c:pt>
                <c:pt idx="108">
                  <c:v>1.3411042203784718E-3</c:v>
                </c:pt>
                <c:pt idx="109">
                  <c:v>2.7598331364830876E-4</c:v>
                </c:pt>
                <c:pt idx="110">
                  <c:v>7.0884476764956818E-4</c:v>
                </c:pt>
                <c:pt idx="111">
                  <c:v>2.8263432475886117E-2</c:v>
                </c:pt>
                <c:pt idx="112">
                  <c:v>4.5650026997507315E-4</c:v>
                </c:pt>
                <c:pt idx="113">
                  <c:v>1.6252759821686808E-3</c:v>
                </c:pt>
                <c:pt idx="114">
                  <c:v>8.7465465151279488E-4</c:v>
                </c:pt>
                <c:pt idx="115">
                  <c:v>3.3207096614677107E-3</c:v>
                </c:pt>
                <c:pt idx="116">
                  <c:v>1.6540357329947793E-2</c:v>
                </c:pt>
                <c:pt idx="117">
                  <c:v>7.7478457273746091E-3</c:v>
                </c:pt>
                <c:pt idx="118">
                  <c:v>2.7714513324242341E-4</c:v>
                </c:pt>
                <c:pt idx="119">
                  <c:v>2.2462549944384344E-3</c:v>
                </c:pt>
                <c:pt idx="120">
                  <c:v>3.4257107848916966E-3</c:v>
                </c:pt>
                <c:pt idx="121">
                  <c:v>1.6271188011131078E-3</c:v>
                </c:pt>
                <c:pt idx="122">
                  <c:v>8.773222455344794E-4</c:v>
                </c:pt>
                <c:pt idx="123">
                  <c:v>1.8397933708171714E-3</c:v>
                </c:pt>
                <c:pt idx="124">
                  <c:v>1.7311371727927202E-3</c:v>
                </c:pt>
                <c:pt idx="125">
                  <c:v>4.8941399997382033E-3</c:v>
                </c:pt>
                <c:pt idx="126">
                  <c:v>3.3184395056356131E-3</c:v>
                </c:pt>
                <c:pt idx="127">
                  <c:v>3.7318926600804461E-3</c:v>
                </c:pt>
                <c:pt idx="128">
                  <c:v>2.7588047720922479E-3</c:v>
                </c:pt>
                <c:pt idx="129">
                  <c:v>3.9547259834825889E-3</c:v>
                </c:pt>
                <c:pt idx="130">
                  <c:v>1.8033715147025937E-3</c:v>
                </c:pt>
                <c:pt idx="131">
                  <c:v>1.7431936441856266E-3</c:v>
                </c:pt>
                <c:pt idx="132">
                  <c:v>1.1652600983740847E-3</c:v>
                </c:pt>
                <c:pt idx="133">
                  <c:v>9.3461091758591469E-4</c:v>
                </c:pt>
                <c:pt idx="134">
                  <c:v>2.3112198381432338E-3</c:v>
                </c:pt>
                <c:pt idx="135">
                  <c:v>1.9421522794746155E-3</c:v>
                </c:pt>
                <c:pt idx="136">
                  <c:v>4.0347700460510814E-3</c:v>
                </c:pt>
                <c:pt idx="137">
                  <c:v>6.8651866712959655E-3</c:v>
                </c:pt>
                <c:pt idx="138">
                  <c:v>9.6093314229075803E-4</c:v>
                </c:pt>
                <c:pt idx="139">
                  <c:v>9.7691688309746536E-4</c:v>
                </c:pt>
                <c:pt idx="140">
                  <c:v>0.21397959901036626</c:v>
                </c:pt>
                <c:pt idx="141">
                  <c:v>6.3192575007390357E-4</c:v>
                </c:pt>
                <c:pt idx="142">
                  <c:v>9.1611079483872385E-4</c:v>
                </c:pt>
                <c:pt idx="143">
                  <c:v>3.3877897590376422E-3</c:v>
                </c:pt>
                <c:pt idx="144">
                  <c:v>1.9501869601101598E-3</c:v>
                </c:pt>
                <c:pt idx="145">
                  <c:v>1.8236634972914395E-3</c:v>
                </c:pt>
                <c:pt idx="146">
                  <c:v>1.0130696361483238E-3</c:v>
                </c:pt>
                <c:pt idx="147">
                  <c:v>3.5010830660919839E-2</c:v>
                </c:pt>
                <c:pt idx="148">
                  <c:v>2.5405159863485642</c:v>
                </c:pt>
                <c:pt idx="149">
                  <c:v>2.0708113341284012E-2</c:v>
                </c:pt>
                <c:pt idx="150">
                  <c:v>5.769349938396554E-3</c:v>
                </c:pt>
                <c:pt idx="151">
                  <c:v>7.6587619180835025E-3</c:v>
                </c:pt>
                <c:pt idx="152">
                  <c:v>9.7931444969781177E-4</c:v>
                </c:pt>
                <c:pt idx="153">
                  <c:v>8.2563950576935597E-3</c:v>
                </c:pt>
                <c:pt idx="154">
                  <c:v>1.1664321532288391E-3</c:v>
                </c:pt>
                <c:pt idx="155">
                  <c:v>2.6586301830032614E-3</c:v>
                </c:pt>
                <c:pt idx="156">
                  <c:v>9.5485619386146883E-3</c:v>
                </c:pt>
                <c:pt idx="157">
                  <c:v>1.0200752920204172E-2</c:v>
                </c:pt>
                <c:pt idx="158">
                  <c:v>1.361250713142946E-2</c:v>
                </c:pt>
                <c:pt idx="159">
                  <c:v>2.4986799350141314E-3</c:v>
                </c:pt>
                <c:pt idx="160">
                  <c:v>1.3408527041730517E-3</c:v>
                </c:pt>
                <c:pt idx="161">
                  <c:v>6.4586829112796368E-2</c:v>
                </c:pt>
                <c:pt idx="162">
                  <c:v>9.6602662220890748E-4</c:v>
                </c:pt>
                <c:pt idx="163">
                  <c:v>8.0762199301918827E-3</c:v>
                </c:pt>
                <c:pt idx="164">
                  <c:v>2.8167562993538764E-3</c:v>
                </c:pt>
                <c:pt idx="165">
                  <c:v>1.6706468974539569E-3</c:v>
                </c:pt>
                <c:pt idx="166">
                  <c:v>4.6339321609154592E-3</c:v>
                </c:pt>
                <c:pt idx="167">
                  <c:v>4.1817515393013397E-3</c:v>
                </c:pt>
                <c:pt idx="168">
                  <c:v>2.5689678047128468E-3</c:v>
                </c:pt>
                <c:pt idx="169">
                  <c:v>1.5328973518793178E-4</c:v>
                </c:pt>
                <c:pt idx="170">
                  <c:v>4.8046679450645409E-4</c:v>
                </c:pt>
                <c:pt idx="171">
                  <c:v>2.4467783900774035E-4</c:v>
                </c:pt>
                <c:pt idx="172">
                  <c:v>6.6846472061044852E-3</c:v>
                </c:pt>
                <c:pt idx="173">
                  <c:v>1.2860483523425567E-3</c:v>
                </c:pt>
                <c:pt idx="174">
                  <c:v>1.7454398134789464E-3</c:v>
                </c:pt>
                <c:pt idx="175">
                  <c:v>5.5905563788399299E-3</c:v>
                </c:pt>
                <c:pt idx="176">
                  <c:v>1.8925026747854095E-3</c:v>
                </c:pt>
                <c:pt idx="177">
                  <c:v>5.5223808389101613E-4</c:v>
                </c:pt>
                <c:pt idx="178">
                  <c:v>1.9547427782741535E-4</c:v>
                </c:pt>
                <c:pt idx="179">
                  <c:v>1.3835957304785655E-3</c:v>
                </c:pt>
                <c:pt idx="180">
                  <c:v>8.1089632520958046E-3</c:v>
                </c:pt>
                <c:pt idx="181">
                  <c:v>6.8809173635316467E-2</c:v>
                </c:pt>
                <c:pt idx="182">
                  <c:v>3.1987115059487112E-3</c:v>
                </c:pt>
                <c:pt idx="183">
                  <c:v>3.5067469787364008E-3</c:v>
                </c:pt>
                <c:pt idx="184">
                  <c:v>3.7965868373859797E-4</c:v>
                </c:pt>
                <c:pt idx="185">
                  <c:v>6.9522673795648724E-3</c:v>
                </c:pt>
                <c:pt idx="186">
                  <c:v>8.5069990319431687E-4</c:v>
                </c:pt>
                <c:pt idx="187">
                  <c:v>0.10563759170990893</c:v>
                </c:pt>
                <c:pt idx="188">
                  <c:v>5.150962348662665E-3</c:v>
                </c:pt>
                <c:pt idx="189">
                  <c:v>1.1048445844763314E-2</c:v>
                </c:pt>
                <c:pt idx="190">
                  <c:v>8.2650864585085242E-3</c:v>
                </c:pt>
                <c:pt idx="191">
                  <c:v>1.0202832627971416E-3</c:v>
                </c:pt>
                <c:pt idx="192">
                  <c:v>7.694580303871315E-4</c:v>
                </c:pt>
                <c:pt idx="193">
                  <c:v>4.3731579736260651E-3</c:v>
                </c:pt>
                <c:pt idx="194">
                  <c:v>5.5382944499388284E-3</c:v>
                </c:pt>
                <c:pt idx="195">
                  <c:v>2.9984832072995071E-3</c:v>
                </c:pt>
                <c:pt idx="196">
                  <c:v>5.283413437078251E-3</c:v>
                </c:pt>
                <c:pt idx="197">
                  <c:v>3.5320489523489845E-4</c:v>
                </c:pt>
                <c:pt idx="198">
                  <c:v>7.8067804774740429E-2</c:v>
                </c:pt>
                <c:pt idx="199">
                  <c:v>6.2137492145567094E-3</c:v>
                </c:pt>
                <c:pt idx="200">
                  <c:v>2.3699486688023212E-4</c:v>
                </c:pt>
                <c:pt idx="201">
                  <c:v>3.7648135205205213E-3</c:v>
                </c:pt>
                <c:pt idx="202">
                  <c:v>1.2948136700330136E-3</c:v>
                </c:pt>
                <c:pt idx="203">
                  <c:v>3.9015708181626705E-3</c:v>
                </c:pt>
                <c:pt idx="204">
                  <c:v>7.0965432893015873E-3</c:v>
                </c:pt>
                <c:pt idx="205">
                  <c:v>1.1695356604618729E-2</c:v>
                </c:pt>
                <c:pt idx="206">
                  <c:v>3.8233964956939701E-4</c:v>
                </c:pt>
                <c:pt idx="207">
                  <c:v>1.6920409250635727E-3</c:v>
                </c:pt>
                <c:pt idx="208">
                  <c:v>2.4522302277165749E-3</c:v>
                </c:pt>
                <c:pt idx="209">
                  <c:v>1.1347183935028883E-3</c:v>
                </c:pt>
                <c:pt idx="210">
                  <c:v>5.7777573972878195E-3</c:v>
                </c:pt>
                <c:pt idx="211">
                  <c:v>1.8149527406806833E-2</c:v>
                </c:pt>
                <c:pt idx="212">
                  <c:v>8.8950242238646903E-3</c:v>
                </c:pt>
                <c:pt idx="213">
                  <c:v>8.4355422225346373E-3</c:v>
                </c:pt>
                <c:pt idx="214">
                  <c:v>3.5850130248953989E-3</c:v>
                </c:pt>
                <c:pt idx="215">
                  <c:v>4.6567114118425306E-3</c:v>
                </c:pt>
                <c:pt idx="216">
                  <c:v>9.7687675674634937E-5</c:v>
                </c:pt>
                <c:pt idx="217">
                  <c:v>7.3652437448237763E-4</c:v>
                </c:pt>
                <c:pt idx="218">
                  <c:v>7.6461851146133162E-4</c:v>
                </c:pt>
                <c:pt idx="219">
                  <c:v>2.7111001342407393E-3</c:v>
                </c:pt>
                <c:pt idx="220">
                  <c:v>2.0840026670051132E-3</c:v>
                </c:pt>
                <c:pt idx="221">
                  <c:v>1.5039776975359473E-2</c:v>
                </c:pt>
                <c:pt idx="222">
                  <c:v>1.9109610967489516E-3</c:v>
                </c:pt>
                <c:pt idx="223">
                  <c:v>7.3657849406497935E-3</c:v>
                </c:pt>
                <c:pt idx="224">
                  <c:v>3.4375127132269673E-3</c:v>
                </c:pt>
                <c:pt idx="225">
                  <c:v>2.7959662746203807E-3</c:v>
                </c:pt>
                <c:pt idx="226">
                  <c:v>3.1234692121038608E-2</c:v>
                </c:pt>
                <c:pt idx="227">
                  <c:v>1.8110325281038165E-2</c:v>
                </c:pt>
                <c:pt idx="228">
                  <c:v>3.6170457305269364E-4</c:v>
                </c:pt>
                <c:pt idx="229">
                  <c:v>1.8500404900997148E-3</c:v>
                </c:pt>
                <c:pt idx="230">
                  <c:v>2.524138987670494E-3</c:v>
                </c:pt>
                <c:pt idx="231">
                  <c:v>1.1241701970681394E-4</c:v>
                </c:pt>
                <c:pt idx="232">
                  <c:v>4.1877473951948867E-3</c:v>
                </c:pt>
                <c:pt idx="233">
                  <c:v>6.6480497045910025E-2</c:v>
                </c:pt>
                <c:pt idx="234">
                  <c:v>5.4128588290032302E-3</c:v>
                </c:pt>
                <c:pt idx="235">
                  <c:v>1.5804288543884598E-3</c:v>
                </c:pt>
                <c:pt idx="236">
                  <c:v>3.9771689958436312E-3</c:v>
                </c:pt>
                <c:pt idx="237">
                  <c:v>1.5715844995364603E-4</c:v>
                </c:pt>
                <c:pt idx="238">
                  <c:v>1.1355637222127995E-2</c:v>
                </c:pt>
                <c:pt idx="239">
                  <c:v>7.1582042671775953E-2</c:v>
                </c:pt>
                <c:pt idx="240">
                  <c:v>9.8334441473930641E-4</c:v>
                </c:pt>
                <c:pt idx="241">
                  <c:v>1.9333804598868343E-2</c:v>
                </c:pt>
                <c:pt idx="242">
                  <c:v>6.5027227587085537E-4</c:v>
                </c:pt>
                <c:pt idx="243">
                  <c:v>1.20189286747627E-3</c:v>
                </c:pt>
                <c:pt idx="244">
                  <c:v>3.6465312194778805E-3</c:v>
                </c:pt>
                <c:pt idx="245">
                  <c:v>3.748414692764167E-3</c:v>
                </c:pt>
                <c:pt idx="246">
                  <c:v>4.841909823255725E-3</c:v>
                </c:pt>
                <c:pt idx="247">
                  <c:v>9.2036057310442149E-3</c:v>
                </c:pt>
                <c:pt idx="248">
                  <c:v>6.7127498513801188E-3</c:v>
                </c:pt>
                <c:pt idx="249">
                  <c:v>5.8666537985914797E-3</c:v>
                </c:pt>
                <c:pt idx="250">
                  <c:v>2.7169755747260102E-3</c:v>
                </c:pt>
                <c:pt idx="251">
                  <c:v>1.217803890937889E-2</c:v>
                </c:pt>
                <c:pt idx="252">
                  <c:v>2.2746056106101335E-3</c:v>
                </c:pt>
                <c:pt idx="253">
                  <c:v>8.9664781798302754E-4</c:v>
                </c:pt>
                <c:pt idx="254">
                  <c:v>8.202153653730138E-3</c:v>
                </c:pt>
                <c:pt idx="255">
                  <c:v>5.0596430253869304E-3</c:v>
                </c:pt>
                <c:pt idx="256">
                  <c:v>4.5158159573337328E-4</c:v>
                </c:pt>
                <c:pt idx="257">
                  <c:v>1.0279829280487064E-3</c:v>
                </c:pt>
                <c:pt idx="258">
                  <c:v>4.3186687082302586E-3</c:v>
                </c:pt>
                <c:pt idx="259">
                  <c:v>8.2500934169172258E-2</c:v>
                </c:pt>
                <c:pt idx="260">
                  <c:v>3.4943765242060319E-4</c:v>
                </c:pt>
                <c:pt idx="261">
                  <c:v>1.8068048328194588E-3</c:v>
                </c:pt>
                <c:pt idx="262">
                  <c:v>8.2857392754341098E-3</c:v>
                </c:pt>
                <c:pt idx="263">
                  <c:v>6.8663202045265645E-2</c:v>
                </c:pt>
                <c:pt idx="264">
                  <c:v>4.8557953251038479E-3</c:v>
                </c:pt>
                <c:pt idx="265">
                  <c:v>1.2706962524923493E-3</c:v>
                </c:pt>
                <c:pt idx="266">
                  <c:v>1.0887166876820816E-3</c:v>
                </c:pt>
                <c:pt idx="267">
                  <c:v>1.0020172069034574E-2</c:v>
                </c:pt>
                <c:pt idx="268">
                  <c:v>2.0791618968902274E-3</c:v>
                </c:pt>
                <c:pt idx="269">
                  <c:v>3.2684682451403916E-3</c:v>
                </c:pt>
                <c:pt idx="270">
                  <c:v>9.4897738259701724E-3</c:v>
                </c:pt>
                <c:pt idx="271">
                  <c:v>1.5522551242194769E-3</c:v>
                </c:pt>
                <c:pt idx="272">
                  <c:v>2.7224811548514716E-3</c:v>
                </c:pt>
                <c:pt idx="273">
                  <c:v>3.0773447513560041E-2</c:v>
                </c:pt>
                <c:pt idx="274">
                  <c:v>1.0805609204484271E-3</c:v>
                </c:pt>
                <c:pt idx="275">
                  <c:v>8.0221213312042902E-4</c:v>
                </c:pt>
                <c:pt idx="276">
                  <c:v>2.2772998044519228E-2</c:v>
                </c:pt>
                <c:pt idx="277">
                  <c:v>3.7669430135980849E-3</c:v>
                </c:pt>
                <c:pt idx="278">
                  <c:v>6.9570947505942886E-3</c:v>
                </c:pt>
                <c:pt idx="279">
                  <c:v>9.5116179592527536E-3</c:v>
                </c:pt>
                <c:pt idx="280">
                  <c:v>2.9092393200422298E-3</c:v>
                </c:pt>
                <c:pt idx="281">
                  <c:v>3.0067763689743297E-4</c:v>
                </c:pt>
                <c:pt idx="282">
                  <c:v>1.0115962572749422E-2</c:v>
                </c:pt>
                <c:pt idx="283">
                  <c:v>4.4638510482131501E-3</c:v>
                </c:pt>
                <c:pt idx="284">
                  <c:v>5.9829999889129109E-3</c:v>
                </c:pt>
                <c:pt idx="285">
                  <c:v>4.7583201159298923E-3</c:v>
                </c:pt>
                <c:pt idx="286">
                  <c:v>1.5878929421739925E-3</c:v>
                </c:pt>
                <c:pt idx="287">
                  <c:v>2.9954420804239748E-3</c:v>
                </c:pt>
                <c:pt idx="288">
                  <c:v>2.4536564298936773E-3</c:v>
                </c:pt>
                <c:pt idx="289">
                  <c:v>5.85204574293925E-4</c:v>
                </c:pt>
                <c:pt idx="290">
                  <c:v>3.4660457291268154E-3</c:v>
                </c:pt>
                <c:pt idx="291">
                  <c:v>2.5796489425547256E-3</c:v>
                </c:pt>
                <c:pt idx="292">
                  <c:v>7.9192802057723895E-3</c:v>
                </c:pt>
                <c:pt idx="293">
                  <c:v>1.0405940858513638E-2</c:v>
                </c:pt>
                <c:pt idx="294">
                  <c:v>1.3652953654410098E-3</c:v>
                </c:pt>
                <c:pt idx="295">
                  <c:v>4.169311751318217E-3</c:v>
                </c:pt>
                <c:pt idx="296">
                  <c:v>3.7303451302978055E-3</c:v>
                </c:pt>
                <c:pt idx="297">
                  <c:v>5.139811941495937E-3</c:v>
                </c:pt>
                <c:pt idx="298">
                  <c:v>4.5088402607925404E-3</c:v>
                </c:pt>
                <c:pt idx="299">
                  <c:v>6.8476297505016701E-2</c:v>
                </c:pt>
                <c:pt idx="300">
                  <c:v>7.0246793947769878E-3</c:v>
                </c:pt>
                <c:pt idx="301">
                  <c:v>4.3740962271396057E-4</c:v>
                </c:pt>
                <c:pt idx="302">
                  <c:v>7.5964955015772467E-3</c:v>
                </c:pt>
                <c:pt idx="303">
                  <c:v>7.0723738503495032E-2</c:v>
                </c:pt>
                <c:pt idx="304">
                  <c:v>6.0668896084181091E-3</c:v>
                </c:pt>
                <c:pt idx="305">
                  <c:v>1.4708435454171453E-2</c:v>
                </c:pt>
                <c:pt idx="306">
                  <c:v>1.1968588614710268E-2</c:v>
                </c:pt>
                <c:pt idx="307">
                  <c:v>1.475036042340359E-3</c:v>
                </c:pt>
                <c:pt idx="308">
                  <c:v>2.4538973905148168E-4</c:v>
                </c:pt>
                <c:pt idx="309">
                  <c:v>2.7639022372638388E-4</c:v>
                </c:pt>
                <c:pt idx="310">
                  <c:v>2.0958218102465234E-3</c:v>
                </c:pt>
                <c:pt idx="311">
                  <c:v>1.3460834174948079E-3</c:v>
                </c:pt>
                <c:pt idx="312">
                  <c:v>8.9603389995357257E-4</c:v>
                </c:pt>
                <c:pt idx="313">
                  <c:v>2.4622712282116557E-2</c:v>
                </c:pt>
                <c:pt idx="314">
                  <c:v>1.575128081748694E-3</c:v>
                </c:pt>
                <c:pt idx="315">
                  <c:v>1.0180884478962276E-3</c:v>
                </c:pt>
                <c:pt idx="316">
                  <c:v>2.2570168522092007E-4</c:v>
                </c:pt>
                <c:pt idx="317">
                  <c:v>2.5008657030603959E-4</c:v>
                </c:pt>
                <c:pt idx="318">
                  <c:v>7.6893375111447408E-4</c:v>
                </c:pt>
                <c:pt idx="319">
                  <c:v>1.3120124155918847E-3</c:v>
                </c:pt>
                <c:pt idx="320">
                  <c:v>2.4999565255339729E-3</c:v>
                </c:pt>
                <c:pt idx="321">
                  <c:v>2.524607069743388E-3</c:v>
                </c:pt>
                <c:pt idx="322">
                  <c:v>1.0835496903675008E-4</c:v>
                </c:pt>
                <c:pt idx="323">
                  <c:v>1.5925127796750026E-3</c:v>
                </c:pt>
                <c:pt idx="324">
                  <c:v>2.863966119317299E-3</c:v>
                </c:pt>
                <c:pt idx="325">
                  <c:v>9.5411405455524366E-3</c:v>
                </c:pt>
                <c:pt idx="326">
                  <c:v>1.0759701381336121E-3</c:v>
                </c:pt>
                <c:pt idx="327">
                  <c:v>1.0518097320438066E-2</c:v>
                </c:pt>
                <c:pt idx="328">
                  <c:v>1.2082568975308912E-2</c:v>
                </c:pt>
                <c:pt idx="329">
                  <c:v>1.4874655528670743E-3</c:v>
                </c:pt>
                <c:pt idx="330">
                  <c:v>9.8783975442443212E-4</c:v>
                </c:pt>
                <c:pt idx="331">
                  <c:v>6.9343233909562787E-3</c:v>
                </c:pt>
                <c:pt idx="332">
                  <c:v>2.9706542813655529E-4</c:v>
                </c:pt>
                <c:pt idx="333">
                  <c:v>2.799141593849495E-3</c:v>
                </c:pt>
                <c:pt idx="334">
                  <c:v>4.4958728273782056E-3</c:v>
                </c:pt>
                <c:pt idx="335">
                  <c:v>3.202352594659983E-3</c:v>
                </c:pt>
                <c:pt idx="336">
                  <c:v>4.3728358706469437E-3</c:v>
                </c:pt>
                <c:pt idx="337">
                  <c:v>1.3405235525679608E-4</c:v>
                </c:pt>
                <c:pt idx="338">
                  <c:v>9.9227693551041593E-4</c:v>
                </c:pt>
                <c:pt idx="339">
                  <c:v>1.3664843668113763E-3</c:v>
                </c:pt>
                <c:pt idx="340">
                  <c:v>1.672281948637237E-3</c:v>
                </c:pt>
                <c:pt idx="341">
                  <c:v>1.8248004677646776E-3</c:v>
                </c:pt>
                <c:pt idx="342">
                  <c:v>5.6172986949777227E-3</c:v>
                </c:pt>
                <c:pt idx="343">
                  <c:v>1.119891714089436E-3</c:v>
                </c:pt>
                <c:pt idx="344">
                  <c:v>3.5077429347713548E-3</c:v>
                </c:pt>
                <c:pt idx="345">
                  <c:v>2.6470388719049896E-3</c:v>
                </c:pt>
                <c:pt idx="346">
                  <c:v>1.549698513886297E-3</c:v>
                </c:pt>
                <c:pt idx="347">
                  <c:v>8.724870207311847E-4</c:v>
                </c:pt>
                <c:pt idx="348">
                  <c:v>1.4428858833423935E-3</c:v>
                </c:pt>
                <c:pt idx="349">
                  <c:v>5.1223382852559379E-4</c:v>
                </c:pt>
                <c:pt idx="350">
                  <c:v>2.6651468540681475E-3</c:v>
                </c:pt>
                <c:pt idx="351">
                  <c:v>1.6327114038484421E-2</c:v>
                </c:pt>
                <c:pt idx="352">
                  <c:v>8.9850276331745645E-3</c:v>
                </c:pt>
                <c:pt idx="353">
                  <c:v>2.0076593126076943E-3</c:v>
                </c:pt>
                <c:pt idx="354">
                  <c:v>6.1169231578624403E-2</c:v>
                </c:pt>
                <c:pt idx="355">
                  <c:v>1.2369407750388908E-2</c:v>
                </c:pt>
                <c:pt idx="356">
                  <c:v>1.9946032393616149E-2</c:v>
                </c:pt>
                <c:pt idx="357">
                  <c:v>4.1836524376022335E-3</c:v>
                </c:pt>
                <c:pt idx="358">
                  <c:v>6.3237703640979569E-3</c:v>
                </c:pt>
                <c:pt idx="359">
                  <c:v>3.160614950322633E-3</c:v>
                </c:pt>
                <c:pt idx="360">
                  <c:v>2.2762361535543915E-3</c:v>
                </c:pt>
                <c:pt idx="361">
                  <c:v>3.6252716868222707E-3</c:v>
                </c:pt>
                <c:pt idx="362">
                  <c:v>2.4637805384974299E-3</c:v>
                </c:pt>
                <c:pt idx="363">
                  <c:v>2.4242398237680203E-3</c:v>
                </c:pt>
                <c:pt idx="364">
                  <c:v>1.4793400120989657E-3</c:v>
                </c:pt>
                <c:pt idx="365">
                  <c:v>4.4769844719289246E-3</c:v>
                </c:pt>
                <c:pt idx="366">
                  <c:v>3.3896247571045756E-3</c:v>
                </c:pt>
                <c:pt idx="367">
                  <c:v>2.0342328446529903E-3</c:v>
                </c:pt>
                <c:pt idx="368">
                  <c:v>9.4079459915438809E-3</c:v>
                </c:pt>
                <c:pt idx="369">
                  <c:v>2.1266871225194646E-3</c:v>
                </c:pt>
                <c:pt idx="370">
                  <c:v>7.4316388145307397E-4</c:v>
                </c:pt>
                <c:pt idx="371">
                  <c:v>3.0887969050091271E-3</c:v>
                </c:pt>
                <c:pt idx="372">
                  <c:v>5.9221234174556972E-3</c:v>
                </c:pt>
                <c:pt idx="373">
                  <c:v>2.0556979296010064E-3</c:v>
                </c:pt>
                <c:pt idx="374">
                  <c:v>3.6418073133892819E-3</c:v>
                </c:pt>
                <c:pt idx="375">
                  <c:v>9.1040950982947556E-4</c:v>
                </c:pt>
                <c:pt idx="376">
                  <c:v>3.3996529618601236E-3</c:v>
                </c:pt>
                <c:pt idx="377">
                  <c:v>1.5515692352220962E-3</c:v>
                </c:pt>
                <c:pt idx="378">
                  <c:v>4.2380370570557378E-3</c:v>
                </c:pt>
                <c:pt idx="379">
                  <c:v>6.2090134176780339E-4</c:v>
                </c:pt>
                <c:pt idx="380">
                  <c:v>2.5557961611859947E-4</c:v>
                </c:pt>
                <c:pt idx="381">
                  <c:v>3.1765358965535951E-3</c:v>
                </c:pt>
                <c:pt idx="382">
                  <c:v>3.1719854953720108E-3</c:v>
                </c:pt>
                <c:pt idx="383">
                  <c:v>1.4754664324786908E-3</c:v>
                </c:pt>
                <c:pt idx="384">
                  <c:v>3.8298451053605464E-3</c:v>
                </c:pt>
                <c:pt idx="385">
                  <c:v>4.3659608288547725E-3</c:v>
                </c:pt>
                <c:pt idx="386">
                  <c:v>9.8044719022680298E-3</c:v>
                </c:pt>
                <c:pt idx="387">
                  <c:v>4.4419530740768421E-3</c:v>
                </c:pt>
                <c:pt idx="388">
                  <c:v>3.0762745602695234E-3</c:v>
                </c:pt>
                <c:pt idx="389">
                  <c:v>2.0953927646317474E-3</c:v>
                </c:pt>
                <c:pt idx="390">
                  <c:v>3.830074640050599E-3</c:v>
                </c:pt>
                <c:pt idx="391">
                  <c:v>3.2724546322898448E-3</c:v>
                </c:pt>
                <c:pt idx="392">
                  <c:v>4.8950874545070988E-3</c:v>
                </c:pt>
                <c:pt idx="393">
                  <c:v>2.9916630214901844E-4</c:v>
                </c:pt>
                <c:pt idx="394">
                  <c:v>1.1995489968545932E-3</c:v>
                </c:pt>
                <c:pt idx="395">
                  <c:v>3.2889360039102698E-3</c:v>
                </c:pt>
                <c:pt idx="396">
                  <c:v>3.5713955691451236E-3</c:v>
                </c:pt>
                <c:pt idx="397">
                  <c:v>4.0071580778755093E-4</c:v>
                </c:pt>
                <c:pt idx="398">
                  <c:v>3.7317106719687689E-3</c:v>
                </c:pt>
                <c:pt idx="399">
                  <c:v>1.1906017955861795E-4</c:v>
                </c:pt>
                <c:pt idx="400">
                  <c:v>4.7052248355653947E-3</c:v>
                </c:pt>
                <c:pt idx="401">
                  <c:v>7.3484516994661063E-4</c:v>
                </c:pt>
                <c:pt idx="402">
                  <c:v>1.8513029518652479E-2</c:v>
                </c:pt>
                <c:pt idx="403">
                  <c:v>1.2291934516753446E-3</c:v>
                </c:pt>
                <c:pt idx="404">
                  <c:v>2.8210871212582291E-3</c:v>
                </c:pt>
                <c:pt idx="405">
                  <c:v>8.6613441466519645E-3</c:v>
                </c:pt>
                <c:pt idx="406">
                  <c:v>2.528102674373733E-3</c:v>
                </c:pt>
                <c:pt idx="407">
                  <c:v>2.5376007165613234E-3</c:v>
                </c:pt>
                <c:pt idx="408">
                  <c:v>4.8033412541358842E-3</c:v>
                </c:pt>
                <c:pt idx="409">
                  <c:v>5.8525879227091749E-3</c:v>
                </c:pt>
                <c:pt idx="410">
                  <c:v>4.7203286727925016E-3</c:v>
                </c:pt>
                <c:pt idx="411">
                  <c:v>6.9940431543876122E-3</c:v>
                </c:pt>
                <c:pt idx="412">
                  <c:v>2.0422220661521563E-4</c:v>
                </c:pt>
                <c:pt idx="413">
                  <c:v>7.4994479033151388E-4</c:v>
                </c:pt>
                <c:pt idx="414">
                  <c:v>3.3728783944053102E-3</c:v>
                </c:pt>
                <c:pt idx="415">
                  <c:v>5.2066822029695845E-5</c:v>
                </c:pt>
                <c:pt idx="416">
                  <c:v>2.4261745997707437E-4</c:v>
                </c:pt>
                <c:pt idx="417">
                  <c:v>9.4807225528689698E-3</c:v>
                </c:pt>
                <c:pt idx="418">
                  <c:v>1.0220620724100988E-3</c:v>
                </c:pt>
                <c:pt idx="419">
                  <c:v>1.6664849860039933E-3</c:v>
                </c:pt>
                <c:pt idx="420">
                  <c:v>1.2427069488080173E-3</c:v>
                </c:pt>
                <c:pt idx="421">
                  <c:v>9.0442039054311615E-4</c:v>
                </c:pt>
                <c:pt idx="422">
                  <c:v>9.0736472405594185E-3</c:v>
                </c:pt>
                <c:pt idx="423">
                  <c:v>1.3204437737494488E-3</c:v>
                </c:pt>
                <c:pt idx="424">
                  <c:v>4.7311143893830846E-3</c:v>
                </c:pt>
                <c:pt idx="425">
                  <c:v>2.0228486590634642E-3</c:v>
                </c:pt>
                <c:pt idx="426">
                  <c:v>3.6200697716646136E-4</c:v>
                </c:pt>
                <c:pt idx="427">
                  <c:v>2.8357068586812723E-3</c:v>
                </c:pt>
                <c:pt idx="428">
                  <c:v>1.1947479654203269E-3</c:v>
                </c:pt>
                <c:pt idx="429">
                  <c:v>1.5169404061822021E-3</c:v>
                </c:pt>
                <c:pt idx="430">
                  <c:v>5.4822749906369855E-4</c:v>
                </c:pt>
                <c:pt idx="431">
                  <c:v>1.1574512232588437E-2</c:v>
                </c:pt>
                <c:pt idx="432">
                  <c:v>6.3802598372490792E-4</c:v>
                </c:pt>
                <c:pt idx="433">
                  <c:v>6.4161744070091497E-3</c:v>
                </c:pt>
                <c:pt idx="434">
                  <c:v>7.2154346473903954E-3</c:v>
                </c:pt>
                <c:pt idx="435">
                  <c:v>6.9281176096871533E-3</c:v>
                </c:pt>
                <c:pt idx="436">
                  <c:v>3.0241077052933518E-3</c:v>
                </c:pt>
                <c:pt idx="437">
                  <c:v>5.6950157948339989E-4</c:v>
                </c:pt>
                <c:pt idx="438">
                  <c:v>5.9307297428406634E-4</c:v>
                </c:pt>
                <c:pt idx="439">
                  <c:v>1.3304761410208943E-3</c:v>
                </c:pt>
                <c:pt idx="440">
                  <c:v>1.1624507518460912E-3</c:v>
                </c:pt>
                <c:pt idx="441">
                  <c:v>8.3321669401278647E-3</c:v>
                </c:pt>
                <c:pt idx="442">
                  <c:v>1.3331549479397154E-4</c:v>
                </c:pt>
                <c:pt idx="443">
                  <c:v>1.104896992635981E-3</c:v>
                </c:pt>
                <c:pt idx="444">
                  <c:v>1.9635256186558161E-3</c:v>
                </c:pt>
                <c:pt idx="445">
                  <c:v>3.7574974930556066E-3</c:v>
                </c:pt>
                <c:pt idx="446">
                  <c:v>1.8440186267101935E-3</c:v>
                </c:pt>
                <c:pt idx="447">
                  <c:v>5.2945521089896427E-5</c:v>
                </c:pt>
                <c:pt idx="448">
                  <c:v>2.282016570165162E-3</c:v>
                </c:pt>
                <c:pt idx="449">
                  <c:v>8.4444351803915491E-3</c:v>
                </c:pt>
                <c:pt idx="450">
                  <c:v>3.8067487518112964E-3</c:v>
                </c:pt>
                <c:pt idx="451">
                  <c:v>9.3223322102807607E-3</c:v>
                </c:pt>
                <c:pt idx="452">
                  <c:v>5.436207425489186E-5</c:v>
                </c:pt>
                <c:pt idx="453">
                  <c:v>1.2149998750969867E-3</c:v>
                </c:pt>
                <c:pt idx="454">
                  <c:v>3.4927888935291286E-2</c:v>
                </c:pt>
                <c:pt idx="455">
                  <c:v>1.8675418000682932E-3</c:v>
                </c:pt>
                <c:pt idx="456">
                  <c:v>4.9899757253923727E-3</c:v>
                </c:pt>
                <c:pt idx="457">
                  <c:v>1.3792400625599324E-3</c:v>
                </c:pt>
                <c:pt idx="458">
                  <c:v>3.7700115593323922E-3</c:v>
                </c:pt>
                <c:pt idx="459">
                  <c:v>5.6991930152374363E-3</c:v>
                </c:pt>
                <c:pt idx="460">
                  <c:v>2.5335915530085146E-2</c:v>
                </c:pt>
                <c:pt idx="461">
                  <c:v>7.9205291408548321E-3</c:v>
                </c:pt>
                <c:pt idx="462">
                  <c:v>4.2190120754454939E-3</c:v>
                </c:pt>
                <c:pt idx="463">
                  <c:v>1.8864472802421909E-3</c:v>
                </c:pt>
                <c:pt idx="464">
                  <c:v>8.0136582935715832E-4</c:v>
                </c:pt>
                <c:pt idx="465">
                  <c:v>1.7168259426095511E-2</c:v>
                </c:pt>
                <c:pt idx="466">
                  <c:v>1.3403163846563858E-3</c:v>
                </c:pt>
                <c:pt idx="467">
                  <c:v>3.0508318200290246E-2</c:v>
                </c:pt>
                <c:pt idx="468">
                  <c:v>3.1627340608496757E-2</c:v>
                </c:pt>
                <c:pt idx="469">
                  <c:v>2.4866890351460604E-3</c:v>
                </c:pt>
                <c:pt idx="470">
                  <c:v>5.111722944200944E-3</c:v>
                </c:pt>
                <c:pt idx="471">
                  <c:v>4.5033427244442272E-5</c:v>
                </c:pt>
                <c:pt idx="472">
                  <c:v>8.5601031145099843E-3</c:v>
                </c:pt>
                <c:pt idx="473">
                  <c:v>1.6984326110086267E-3</c:v>
                </c:pt>
                <c:pt idx="474">
                  <c:v>5.6803363041000926E-3</c:v>
                </c:pt>
                <c:pt idx="475">
                  <c:v>5.5407022886443183E-3</c:v>
                </c:pt>
                <c:pt idx="476">
                  <c:v>1.0338342735252621E-3</c:v>
                </c:pt>
                <c:pt idx="477">
                  <c:v>3.2316666642823772E-3</c:v>
                </c:pt>
                <c:pt idx="478">
                  <c:v>4.098473833541193E-4</c:v>
                </c:pt>
                <c:pt idx="479">
                  <c:v>1.3058311170869121E-3</c:v>
                </c:pt>
                <c:pt idx="480">
                  <c:v>1.176220289317039E-3</c:v>
                </c:pt>
                <c:pt idx="481">
                  <c:v>8.5892456273608869E-4</c:v>
                </c:pt>
                <c:pt idx="482">
                  <c:v>4.4525714625168016E-3</c:v>
                </c:pt>
                <c:pt idx="483">
                  <c:v>1.9092068586009372E-3</c:v>
                </c:pt>
                <c:pt idx="484">
                  <c:v>1.1463202892939946E-2</c:v>
                </c:pt>
                <c:pt idx="485">
                  <c:v>9.2087724658476127E-3</c:v>
                </c:pt>
                <c:pt idx="486">
                  <c:v>5.060529496525819E-3</c:v>
                </c:pt>
                <c:pt idx="487">
                  <c:v>2.2542080325245397E-3</c:v>
                </c:pt>
                <c:pt idx="488">
                  <c:v>1.6501787859551597E-2</c:v>
                </c:pt>
                <c:pt idx="489">
                  <c:v>2.7313418816134275E-4</c:v>
                </c:pt>
                <c:pt idx="490">
                  <c:v>4.3929048060914163E-3</c:v>
                </c:pt>
                <c:pt idx="491">
                  <c:v>5.4755014988392796E-3</c:v>
                </c:pt>
                <c:pt idx="492">
                  <c:v>4.4575776461311856E-4</c:v>
                </c:pt>
                <c:pt idx="493">
                  <c:v>3.9221933040946668E-4</c:v>
                </c:pt>
                <c:pt idx="494">
                  <c:v>1.3758925448874209E-2</c:v>
                </c:pt>
                <c:pt idx="495">
                  <c:v>4.0763050742459251E-3</c:v>
                </c:pt>
                <c:pt idx="496">
                  <c:v>5.9193427935603296E-3</c:v>
                </c:pt>
                <c:pt idx="497">
                  <c:v>7.3533084864766084E-3</c:v>
                </c:pt>
                <c:pt idx="498">
                  <c:v>7.7146883436504674E-3</c:v>
                </c:pt>
                <c:pt idx="499">
                  <c:v>5.6025575900045125E-3</c:v>
                </c:pt>
                <c:pt idx="500">
                  <c:v>6.1117307416133177E-3</c:v>
                </c:pt>
                <c:pt idx="501">
                  <c:v>4.4240814604513522E-3</c:v>
                </c:pt>
                <c:pt idx="502">
                  <c:v>1.4065432136051449E-2</c:v>
                </c:pt>
                <c:pt idx="503">
                  <c:v>1.9129784267406069E-3</c:v>
                </c:pt>
                <c:pt idx="504">
                  <c:v>2.805327643669607E-3</c:v>
                </c:pt>
                <c:pt idx="505">
                  <c:v>1.3497453102529393E-3</c:v>
                </c:pt>
                <c:pt idx="506">
                  <c:v>1.0219042798005127E-3</c:v>
                </c:pt>
                <c:pt idx="507">
                  <c:v>1.5951707881253546E-4</c:v>
                </c:pt>
                <c:pt idx="508">
                  <c:v>2.2814144986824632E-4</c:v>
                </c:pt>
                <c:pt idx="509">
                  <c:v>1.618946738994248E-2</c:v>
                </c:pt>
                <c:pt idx="510">
                  <c:v>2.3188487886846129E-3</c:v>
                </c:pt>
                <c:pt idx="511">
                  <c:v>2.5613295470030559E-3</c:v>
                </c:pt>
                <c:pt idx="512">
                  <c:v>6.3467431331778882E-4</c:v>
                </c:pt>
                <c:pt idx="513">
                  <c:v>3.802043361847154E-3</c:v>
                </c:pt>
                <c:pt idx="514">
                  <c:v>1.1517461628327804E-2</c:v>
                </c:pt>
                <c:pt idx="515">
                  <c:v>3.8853287839989738E-3</c:v>
                </c:pt>
                <c:pt idx="516">
                  <c:v>2.5980869856050002E-4</c:v>
                </c:pt>
                <c:pt idx="517">
                  <c:v>4.4779133974318314E-4</c:v>
                </c:pt>
                <c:pt idx="518">
                  <c:v>3.8523071050366557E-2</c:v>
                </c:pt>
                <c:pt idx="519">
                  <c:v>3.0748806126941415E-4</c:v>
                </c:pt>
                <c:pt idx="520">
                  <c:v>1.8785165615544605E-3</c:v>
                </c:pt>
                <c:pt idx="521">
                  <c:v>3.8269025918788717E-2</c:v>
                </c:pt>
                <c:pt idx="522">
                  <c:v>1.2382900684123201E-2</c:v>
                </c:pt>
                <c:pt idx="523">
                  <c:v>3.5621463135427334E-3</c:v>
                </c:pt>
                <c:pt idx="524">
                  <c:v>8.905386305576577E-4</c:v>
                </c:pt>
                <c:pt idx="525">
                  <c:v>1.0211216908658876E-2</c:v>
                </c:pt>
                <c:pt idx="526">
                  <c:v>2.9669103511568776E-3</c:v>
                </c:pt>
                <c:pt idx="527">
                  <c:v>3.7557602753232112E-3</c:v>
                </c:pt>
                <c:pt idx="528">
                  <c:v>8.2948806160367797E-4</c:v>
                </c:pt>
                <c:pt idx="529">
                  <c:v>2.2905828914338527E-3</c:v>
                </c:pt>
                <c:pt idx="530">
                  <c:v>4.8320951808991765E-3</c:v>
                </c:pt>
                <c:pt idx="531">
                  <c:v>1.3472629828498294E-3</c:v>
                </c:pt>
                <c:pt idx="532">
                  <c:v>3.6151972390477401E-3</c:v>
                </c:pt>
                <c:pt idx="533">
                  <c:v>2.2561122456033193E-2</c:v>
                </c:pt>
                <c:pt idx="534">
                  <c:v>1.8520544587141349E-3</c:v>
                </c:pt>
                <c:pt idx="535">
                  <c:v>5.452863173340732E-3</c:v>
                </c:pt>
                <c:pt idx="536">
                  <c:v>2.6619563970360473E-3</c:v>
                </c:pt>
                <c:pt idx="537">
                  <c:v>6.6406011437411469E-3</c:v>
                </c:pt>
                <c:pt idx="538">
                  <c:v>1.0298334219051638E-3</c:v>
                </c:pt>
                <c:pt idx="539">
                  <c:v>3.3984434277621956E-3</c:v>
                </c:pt>
                <c:pt idx="540">
                  <c:v>6.4141297483347247E-4</c:v>
                </c:pt>
                <c:pt idx="541">
                  <c:v>2.7623522150730007E-3</c:v>
                </c:pt>
                <c:pt idx="542">
                  <c:v>2.0991753213917149E-3</c:v>
                </c:pt>
                <c:pt idx="543">
                  <c:v>8.5438197651384567E-4</c:v>
                </c:pt>
                <c:pt idx="544">
                  <c:v>5.0811243071766567E-3</c:v>
                </c:pt>
                <c:pt idx="545">
                  <c:v>4.7161247221786601E-3</c:v>
                </c:pt>
                <c:pt idx="546">
                  <c:v>3.765338103738291E-3</c:v>
                </c:pt>
                <c:pt idx="547">
                  <c:v>5.1897627899856392E-5</c:v>
                </c:pt>
                <c:pt idx="548">
                  <c:v>3.3695448396972062E-4</c:v>
                </c:pt>
                <c:pt idx="549">
                  <c:v>1.7095014078921545E-3</c:v>
                </c:pt>
                <c:pt idx="550">
                  <c:v>1.4902929454537299E-3</c:v>
                </c:pt>
                <c:pt idx="551">
                  <c:v>5.6189803822141327E-3</c:v>
                </c:pt>
                <c:pt idx="552">
                  <c:v>3.8703249409026345E-3</c:v>
                </c:pt>
                <c:pt idx="553">
                  <c:v>5.306654598950954E-3</c:v>
                </c:pt>
                <c:pt idx="554">
                  <c:v>1.3184573712114785E-3</c:v>
                </c:pt>
                <c:pt idx="555">
                  <c:v>7.2735661049416816E-3</c:v>
                </c:pt>
                <c:pt idx="556">
                  <c:v>1.2890678718495124E-3</c:v>
                </c:pt>
                <c:pt idx="557">
                  <c:v>5.1228153128276947E-4</c:v>
                </c:pt>
                <c:pt idx="558">
                  <c:v>2.9634152667127951E-3</c:v>
                </c:pt>
                <c:pt idx="559">
                  <c:v>5.0372412192273668E-3</c:v>
                </c:pt>
                <c:pt idx="560">
                  <c:v>1.0848890154042624E-4</c:v>
                </c:pt>
                <c:pt idx="561">
                  <c:v>1.0341461070897323E-4</c:v>
                </c:pt>
                <c:pt idx="562">
                  <c:v>9.5141795545131882E-3</c:v>
                </c:pt>
                <c:pt idx="563">
                  <c:v>2.7295569488858351E-3</c:v>
                </c:pt>
                <c:pt idx="564">
                  <c:v>5.5596795953939083E-3</c:v>
                </c:pt>
                <c:pt idx="565">
                  <c:v>2.9296282375360239E-2</c:v>
                </c:pt>
                <c:pt idx="566">
                  <c:v>6.9234519733979254E-3</c:v>
                </c:pt>
                <c:pt idx="567">
                  <c:v>6.1141022571748523E-3</c:v>
                </c:pt>
                <c:pt idx="568">
                  <c:v>1.0687721826897988E-3</c:v>
                </c:pt>
                <c:pt idx="569">
                  <c:v>6.0709415661021962E-3</c:v>
                </c:pt>
                <c:pt idx="570">
                  <c:v>3.8876716159196834E-3</c:v>
                </c:pt>
                <c:pt idx="571">
                  <c:v>1.2648440792605157E-2</c:v>
                </c:pt>
                <c:pt idx="572">
                  <c:v>1.865004880245877E-3</c:v>
                </c:pt>
                <c:pt idx="573">
                  <c:v>9.9528203055963133E-3</c:v>
                </c:pt>
                <c:pt idx="574">
                  <c:v>2.9348805423559344E-3</c:v>
                </c:pt>
                <c:pt idx="575">
                  <c:v>4.5513523267324933E-3</c:v>
                </c:pt>
                <c:pt idx="576">
                  <c:v>9.3339537125850872E-3</c:v>
                </c:pt>
                <c:pt idx="577">
                  <c:v>2.5449798618569192E-2</c:v>
                </c:pt>
                <c:pt idx="578">
                  <c:v>1.1382995867545904E-3</c:v>
                </c:pt>
                <c:pt idx="579">
                  <c:v>1.7558786158349323E-3</c:v>
                </c:pt>
                <c:pt idx="580">
                  <c:v>6.6554467306728163E-3</c:v>
                </c:pt>
                <c:pt idx="581">
                  <c:v>2.115235971047793E-3</c:v>
                </c:pt>
                <c:pt idx="582">
                  <c:v>4.9475323638670417E-3</c:v>
                </c:pt>
                <c:pt idx="583">
                  <c:v>9.3706757873609147E-4</c:v>
                </c:pt>
                <c:pt idx="584">
                  <c:v>6.9472993732833319E-3</c:v>
                </c:pt>
                <c:pt idx="585">
                  <c:v>2.8067228727436831E-3</c:v>
                </c:pt>
                <c:pt idx="586">
                  <c:v>1.7873226680690775E-3</c:v>
                </c:pt>
                <c:pt idx="587">
                  <c:v>1.347664546322024E-3</c:v>
                </c:pt>
                <c:pt idx="588">
                  <c:v>7.8337200158088479E-3</c:v>
                </c:pt>
                <c:pt idx="589">
                  <c:v>0.49623882435702021</c:v>
                </c:pt>
                <c:pt idx="590">
                  <c:v>1.4003564821929108E-3</c:v>
                </c:pt>
                <c:pt idx="591">
                  <c:v>6.0040765560319623E-3</c:v>
                </c:pt>
                <c:pt idx="592">
                  <c:v>6.0442653738846672E-3</c:v>
                </c:pt>
                <c:pt idx="593">
                  <c:v>2.603053993701232E-2</c:v>
                </c:pt>
                <c:pt idx="594">
                  <c:v>4.8499865242962121E-3</c:v>
                </c:pt>
                <c:pt idx="595">
                  <c:v>1.5147622736961257E-3</c:v>
                </c:pt>
                <c:pt idx="596">
                  <c:v>1.6432811015551262E-3</c:v>
                </c:pt>
                <c:pt idx="597">
                  <c:v>5.3655027753019722E-3</c:v>
                </c:pt>
                <c:pt idx="598">
                  <c:v>4.3008243086023893E-3</c:v>
                </c:pt>
                <c:pt idx="599">
                  <c:v>8.2279993268744248E-3</c:v>
                </c:pt>
                <c:pt idx="600">
                  <c:v>9.1503682374768653E-4</c:v>
                </c:pt>
                <c:pt idx="601">
                  <c:v>1.5008453944641532E-3</c:v>
                </c:pt>
                <c:pt idx="602">
                  <c:v>4.8462495732980622E-3</c:v>
                </c:pt>
                <c:pt idx="603">
                  <c:v>1.2940878846578205E-3</c:v>
                </c:pt>
                <c:pt idx="604">
                  <c:v>5.7375257104685007E-4</c:v>
                </c:pt>
                <c:pt idx="605">
                  <c:v>2.7512858282174971E-4</c:v>
                </c:pt>
                <c:pt idx="606">
                  <c:v>2.4841003449344597E-2</c:v>
                </c:pt>
                <c:pt idx="607">
                  <c:v>9.9756518508774608E-4</c:v>
                </c:pt>
                <c:pt idx="608">
                  <c:v>3.0118653701377936E-4</c:v>
                </c:pt>
                <c:pt idx="609">
                  <c:v>1.0717477947621852E-3</c:v>
                </c:pt>
                <c:pt idx="610">
                  <c:v>5.7493946047827912E-2</c:v>
                </c:pt>
                <c:pt idx="611">
                  <c:v>3.4926661066251598E-4</c:v>
                </c:pt>
                <c:pt idx="612">
                  <c:v>1.851656765522887E-3</c:v>
                </c:pt>
                <c:pt idx="613">
                  <c:v>1.4281828478788761E-3</c:v>
                </c:pt>
                <c:pt idx="614">
                  <c:v>4.4032903467711177E-3</c:v>
                </c:pt>
                <c:pt idx="615">
                  <c:v>1.1420076272996196E-3</c:v>
                </c:pt>
                <c:pt idx="616">
                  <c:v>4.5201262685520696E-3</c:v>
                </c:pt>
                <c:pt idx="617">
                  <c:v>1.8880136918382501E-2</c:v>
                </c:pt>
                <c:pt idx="618">
                  <c:v>1.2412272638193367E-3</c:v>
                </c:pt>
                <c:pt idx="619">
                  <c:v>6.9739703514058301E-3</c:v>
                </c:pt>
                <c:pt idx="620">
                  <c:v>2.0778291398204471E-3</c:v>
                </c:pt>
                <c:pt idx="621">
                  <c:v>1.5562592713852085E-2</c:v>
                </c:pt>
                <c:pt idx="622">
                  <c:v>1.0805452615399435E-2</c:v>
                </c:pt>
                <c:pt idx="623">
                  <c:v>8.2560986542962629E-3</c:v>
                </c:pt>
                <c:pt idx="624">
                  <c:v>4.0573335186126665E-3</c:v>
                </c:pt>
                <c:pt idx="625">
                  <c:v>1.2923538234858769E-4</c:v>
                </c:pt>
                <c:pt idx="626">
                  <c:v>1.1964129650561396E-3</c:v>
                </c:pt>
                <c:pt idx="627">
                  <c:v>1.429444205578791E-3</c:v>
                </c:pt>
                <c:pt idx="628">
                  <c:v>6.009207190380326E-3</c:v>
                </c:pt>
                <c:pt idx="629">
                  <c:v>4.2511290792333093E-3</c:v>
                </c:pt>
                <c:pt idx="630">
                  <c:v>2.2856532389352539E-3</c:v>
                </c:pt>
                <c:pt idx="631">
                  <c:v>1.0566627221753354E-2</c:v>
                </c:pt>
                <c:pt idx="632">
                  <c:v>1.9894310297921443E-3</c:v>
                </c:pt>
                <c:pt idx="633">
                  <c:v>4.7996614791086592E-2</c:v>
                </c:pt>
                <c:pt idx="634">
                  <c:v>8.2328463497988375E-4</c:v>
                </c:pt>
                <c:pt idx="635">
                  <c:v>2.7961017644696192E-3</c:v>
                </c:pt>
                <c:pt idx="636">
                  <c:v>3.3805492627985365E-3</c:v>
                </c:pt>
                <c:pt idx="637">
                  <c:v>2.7134586639343036E-3</c:v>
                </c:pt>
                <c:pt idx="638">
                  <c:v>1.1853387362518527E-2</c:v>
                </c:pt>
                <c:pt idx="639">
                  <c:v>1.1308464888295877E-2</c:v>
                </c:pt>
                <c:pt idx="640">
                  <c:v>3.2127661492522056E-4</c:v>
                </c:pt>
                <c:pt idx="641">
                  <c:v>4.792392291366146E-3</c:v>
                </c:pt>
                <c:pt idx="642">
                  <c:v>7.09063008200008E-3</c:v>
                </c:pt>
                <c:pt idx="643">
                  <c:v>1.3357014444342003E-3</c:v>
                </c:pt>
                <c:pt idx="644">
                  <c:v>5.7520132998895089E-4</c:v>
                </c:pt>
                <c:pt idx="645">
                  <c:v>1.7198377172260154E-3</c:v>
                </c:pt>
                <c:pt idx="646">
                  <c:v>5.3627765588198026E-3</c:v>
                </c:pt>
                <c:pt idx="647">
                  <c:v>2.1610768263181964E-4</c:v>
                </c:pt>
                <c:pt idx="648">
                  <c:v>1.8938385883135686E-3</c:v>
                </c:pt>
                <c:pt idx="649">
                  <c:v>6.8140166898755985E-3</c:v>
                </c:pt>
                <c:pt idx="650">
                  <c:v>1.8991742368291631E-5</c:v>
                </c:pt>
                <c:pt idx="651">
                  <c:v>0.61761271625193637</c:v>
                </c:pt>
                <c:pt idx="652">
                  <c:v>9.9563173960872764E-4</c:v>
                </c:pt>
                <c:pt idx="653">
                  <c:v>5.6899611846646388E-2</c:v>
                </c:pt>
                <c:pt idx="654">
                  <c:v>3.0253285314569306E-2</c:v>
                </c:pt>
                <c:pt idx="655">
                  <c:v>2.2121402246060751E-3</c:v>
                </c:pt>
                <c:pt idx="656">
                  <c:v>2.8987963053556018E-3</c:v>
                </c:pt>
                <c:pt idx="657">
                  <c:v>0.11946096662812455</c:v>
                </c:pt>
                <c:pt idx="658">
                  <c:v>6.9979625367142919E-3</c:v>
                </c:pt>
                <c:pt idx="659">
                  <c:v>1.9113213113391102E-3</c:v>
                </c:pt>
                <c:pt idx="660">
                  <c:v>4.2771979608951636E-5</c:v>
                </c:pt>
                <c:pt idx="661">
                  <c:v>1.3092321363069848E-3</c:v>
                </c:pt>
                <c:pt idx="662">
                  <c:v>4.4278339973680268E-2</c:v>
                </c:pt>
                <c:pt idx="663">
                  <c:v>5.3519222839925598E-4</c:v>
                </c:pt>
                <c:pt idx="664">
                  <c:v>1.8212608691431494E-2</c:v>
                </c:pt>
                <c:pt idx="665">
                  <c:v>2.9625100776030658E-2</c:v>
                </c:pt>
                <c:pt idx="666">
                  <c:v>1.1032633753093283E-3</c:v>
                </c:pt>
                <c:pt idx="667">
                  <c:v>3.9181748268574373E-4</c:v>
                </c:pt>
                <c:pt idx="668">
                  <c:v>4.5374911537795362E-3</c:v>
                </c:pt>
                <c:pt idx="669">
                  <c:v>7.6709814726751285E-3</c:v>
                </c:pt>
                <c:pt idx="670">
                  <c:v>2.5267631698574202E-3</c:v>
                </c:pt>
                <c:pt idx="671">
                  <c:v>9.3518733447980201E-3</c:v>
                </c:pt>
                <c:pt idx="672">
                  <c:v>2.0548624538183828E-3</c:v>
                </c:pt>
                <c:pt idx="673">
                  <c:v>4.6286515621283631E-4</c:v>
                </c:pt>
                <c:pt idx="674">
                  <c:v>2.1802109688285509E-3</c:v>
                </c:pt>
                <c:pt idx="675">
                  <c:v>2.9218456195506024E-3</c:v>
                </c:pt>
                <c:pt idx="676">
                  <c:v>9.7491419184130654E-3</c:v>
                </c:pt>
                <c:pt idx="677">
                  <c:v>5.9519653278565197E-3</c:v>
                </c:pt>
                <c:pt idx="678">
                  <c:v>5.4540524880909661E-3</c:v>
                </c:pt>
                <c:pt idx="679">
                  <c:v>3.3873118308116001E-3</c:v>
                </c:pt>
                <c:pt idx="680">
                  <c:v>8.4922406022254031E-3</c:v>
                </c:pt>
                <c:pt idx="681">
                  <c:v>8.1025755088421833E-4</c:v>
                </c:pt>
                <c:pt idx="682">
                  <c:v>1.249018779189904E-3</c:v>
                </c:pt>
                <c:pt idx="683">
                  <c:v>8.0445386225620503E-4</c:v>
                </c:pt>
                <c:pt idx="684">
                  <c:v>6.3594351534493635E-3</c:v>
                </c:pt>
                <c:pt idx="685">
                  <c:v>1.3151182442919765E-3</c:v>
                </c:pt>
                <c:pt idx="686">
                  <c:v>5.3660310163120039E-4</c:v>
                </c:pt>
                <c:pt idx="687">
                  <c:v>9.0718049909467384E-4</c:v>
                </c:pt>
                <c:pt idx="688">
                  <c:v>6.8926861474493729E-4</c:v>
                </c:pt>
                <c:pt idx="689">
                  <c:v>4.4320210224668213E-3</c:v>
                </c:pt>
                <c:pt idx="690">
                  <c:v>5.8168172248118056E-3</c:v>
                </c:pt>
                <c:pt idx="691">
                  <c:v>6.8346239496230334E-4</c:v>
                </c:pt>
                <c:pt idx="692">
                  <c:v>2.3663741173418282E-3</c:v>
                </c:pt>
                <c:pt idx="693">
                  <c:v>1.8234680022676886E-4</c:v>
                </c:pt>
                <c:pt idx="694">
                  <c:v>5.1785217971569821E-3</c:v>
                </c:pt>
                <c:pt idx="695">
                  <c:v>6.846095520360205E-4</c:v>
                </c:pt>
                <c:pt idx="696">
                  <c:v>2.0043191371384348E-3</c:v>
                </c:pt>
                <c:pt idx="697">
                  <c:v>9.8705858031148557E-4</c:v>
                </c:pt>
                <c:pt idx="698">
                  <c:v>4.2022537669409521E-3</c:v>
                </c:pt>
                <c:pt idx="699">
                  <c:v>6.3024946965442022E-4</c:v>
                </c:pt>
                <c:pt idx="700">
                  <c:v>2.1973737372935499E-3</c:v>
                </c:pt>
                <c:pt idx="701">
                  <c:v>1.3326538501975857E-2</c:v>
                </c:pt>
                <c:pt idx="702">
                  <c:v>4.3141548733102242E-4</c:v>
                </c:pt>
                <c:pt idx="703">
                  <c:v>5.233221923034156E-4</c:v>
                </c:pt>
                <c:pt idx="704">
                  <c:v>8.2242837713071126E-3</c:v>
                </c:pt>
                <c:pt idx="705">
                  <c:v>5.2279887659833022E-3</c:v>
                </c:pt>
                <c:pt idx="706">
                  <c:v>8.3584557271573531E-2</c:v>
                </c:pt>
                <c:pt idx="707">
                  <c:v>1.2188183696275323E-3</c:v>
                </c:pt>
                <c:pt idx="708">
                  <c:v>1.1977631754824148E-2</c:v>
                </c:pt>
                <c:pt idx="709">
                  <c:v>2.2876980070172608E-3</c:v>
                </c:pt>
                <c:pt idx="710">
                  <c:v>5.8765689757160049E-3</c:v>
                </c:pt>
                <c:pt idx="711">
                  <c:v>1.058015231091138E-3</c:v>
                </c:pt>
                <c:pt idx="712">
                  <c:v>8.193698274120458E-4</c:v>
                </c:pt>
                <c:pt idx="713">
                  <c:v>0.13378330665666019</c:v>
                </c:pt>
                <c:pt idx="714">
                  <c:v>5.8964952847854199E-3</c:v>
                </c:pt>
                <c:pt idx="715">
                  <c:v>1.3572134889133338E-3</c:v>
                </c:pt>
                <c:pt idx="716">
                  <c:v>3.6277384315364994E-3</c:v>
                </c:pt>
                <c:pt idx="717">
                  <c:v>3.730240695262278E-3</c:v>
                </c:pt>
                <c:pt idx="718">
                  <c:v>7.9849496076033594E-4</c:v>
                </c:pt>
                <c:pt idx="719">
                  <c:v>2.5921508030414226E-2</c:v>
                </c:pt>
                <c:pt idx="720">
                  <c:v>5.0455003837227988E-3</c:v>
                </c:pt>
                <c:pt idx="721">
                  <c:v>5.8532004443219605E-3</c:v>
                </c:pt>
                <c:pt idx="722">
                  <c:v>1.5144274723349293E-2</c:v>
                </c:pt>
                <c:pt idx="723">
                  <c:v>6.2683232945298368E-4</c:v>
                </c:pt>
                <c:pt idx="724">
                  <c:v>1.3884919569198447E-3</c:v>
                </c:pt>
                <c:pt idx="725">
                  <c:v>4.9329077931282929E-4</c:v>
                </c:pt>
                <c:pt idx="726">
                  <c:v>2.0472270766377547E-3</c:v>
                </c:pt>
                <c:pt idx="727">
                  <c:v>6.6851962686628231E-4</c:v>
                </c:pt>
                <c:pt idx="728">
                  <c:v>3.1232769294450107E-2</c:v>
                </c:pt>
                <c:pt idx="729">
                  <c:v>4.3101610522944091E-3</c:v>
                </c:pt>
                <c:pt idx="730">
                  <c:v>4.9986773789552474E-3</c:v>
                </c:pt>
                <c:pt idx="731">
                  <c:v>6.6033145776688419E-4</c:v>
                </c:pt>
                <c:pt idx="732">
                  <c:v>9.6912051459521666E-3</c:v>
                </c:pt>
                <c:pt idx="733">
                  <c:v>4.3367741039782555E-3</c:v>
                </c:pt>
                <c:pt idx="734">
                  <c:v>1.285141337391907E-3</c:v>
                </c:pt>
                <c:pt idx="735">
                  <c:v>1.4562932795576437E-3</c:v>
                </c:pt>
                <c:pt idx="736">
                  <c:v>7.4238558517844902E-2</c:v>
                </c:pt>
                <c:pt idx="737">
                  <c:v>3.1352925880316352E-4</c:v>
                </c:pt>
                <c:pt idx="738">
                  <c:v>1.7842882860349147E-2</c:v>
                </c:pt>
                <c:pt idx="739">
                  <c:v>1.1352460133333669E-3</c:v>
                </c:pt>
                <c:pt idx="740">
                  <c:v>1.6626873531855708E-3</c:v>
                </c:pt>
                <c:pt idx="741">
                  <c:v>1.4278442029167445E-4</c:v>
                </c:pt>
                <c:pt idx="742">
                  <c:v>3.1162380097264977E-3</c:v>
                </c:pt>
                <c:pt idx="743">
                  <c:v>1.0939026398322758E-4</c:v>
                </c:pt>
                <c:pt idx="744">
                  <c:v>1.413233599462713E-3</c:v>
                </c:pt>
                <c:pt idx="745">
                  <c:v>1.0400808554486189E-3</c:v>
                </c:pt>
                <c:pt idx="746">
                  <c:v>1.9730231910223195E-3</c:v>
                </c:pt>
                <c:pt idx="747">
                  <c:v>3.3229007830462343E-3</c:v>
                </c:pt>
                <c:pt idx="748">
                  <c:v>2.5231853510325553E-3</c:v>
                </c:pt>
                <c:pt idx="749">
                  <c:v>4.1270575421176615E-3</c:v>
                </c:pt>
                <c:pt idx="750">
                  <c:v>2.6330953171031591E-3</c:v>
                </c:pt>
                <c:pt idx="751">
                  <c:v>6.1229309260888416E-5</c:v>
                </c:pt>
                <c:pt idx="752">
                  <c:v>9.1385249343547015E-3</c:v>
                </c:pt>
                <c:pt idx="753">
                  <c:v>3.1833410334597173E-3</c:v>
                </c:pt>
                <c:pt idx="754">
                  <c:v>2.9959819790302405E-3</c:v>
                </c:pt>
                <c:pt idx="755">
                  <c:v>2.5033828543788612E-3</c:v>
                </c:pt>
                <c:pt idx="756">
                  <c:v>1.5322574268431047E-3</c:v>
                </c:pt>
                <c:pt idx="757">
                  <c:v>1.3681332123612465E-4</c:v>
                </c:pt>
                <c:pt idx="758">
                  <c:v>2.8482776620299037E-3</c:v>
                </c:pt>
                <c:pt idx="759">
                  <c:v>7.0760267939871824E-3</c:v>
                </c:pt>
                <c:pt idx="760">
                  <c:v>3.597540991893837E-4</c:v>
                </c:pt>
                <c:pt idx="761">
                  <c:v>2.0048440324130041E-3</c:v>
                </c:pt>
                <c:pt idx="762">
                  <c:v>8.7667657925593057E-3</c:v>
                </c:pt>
                <c:pt idx="763">
                  <c:v>1.0746290767223925E-3</c:v>
                </c:pt>
                <c:pt idx="764">
                  <c:v>5.5616850809220011E-3</c:v>
                </c:pt>
                <c:pt idx="765">
                  <c:v>1.3466231808106999E-3</c:v>
                </c:pt>
                <c:pt idx="766">
                  <c:v>2.0777173401436165E-4</c:v>
                </c:pt>
                <c:pt idx="767">
                  <c:v>7.3096964148966189E-3</c:v>
                </c:pt>
                <c:pt idx="768">
                  <c:v>2.4702016505954793E-4</c:v>
                </c:pt>
                <c:pt idx="769">
                  <c:v>9.3663651425577492E-4</c:v>
                </c:pt>
                <c:pt idx="770">
                  <c:v>3.3661491217944361E-5</c:v>
                </c:pt>
                <c:pt idx="771">
                  <c:v>2.3308938930650799E-3</c:v>
                </c:pt>
                <c:pt idx="772">
                  <c:v>4.3810448021944174E-3</c:v>
                </c:pt>
                <c:pt idx="773">
                  <c:v>1.0057171377389113E-2</c:v>
                </c:pt>
                <c:pt idx="774">
                  <c:v>1.101977080696733E-3</c:v>
                </c:pt>
                <c:pt idx="775">
                  <c:v>3.4581866218962518E-3</c:v>
                </c:pt>
                <c:pt idx="776">
                  <c:v>4.7070085979659662E-3</c:v>
                </c:pt>
                <c:pt idx="777">
                  <c:v>9.9524739281302657E-5</c:v>
                </c:pt>
                <c:pt idx="778">
                  <c:v>1.6146538171811456E-2</c:v>
                </c:pt>
                <c:pt idx="779">
                  <c:v>5.1473929280790537E-4</c:v>
                </c:pt>
                <c:pt idx="780">
                  <c:v>1.8995212470556851E-3</c:v>
                </c:pt>
                <c:pt idx="781">
                  <c:v>3.2305245373448435E-2</c:v>
                </c:pt>
                <c:pt idx="782">
                  <c:v>3.1347417000669254E-4</c:v>
                </c:pt>
                <c:pt idx="783">
                  <c:v>5.7468789185315377E-5</c:v>
                </c:pt>
                <c:pt idx="784">
                  <c:v>1.2791038993266986E-3</c:v>
                </c:pt>
                <c:pt idx="785">
                  <c:v>9.7018958703281918E-3</c:v>
                </c:pt>
                <c:pt idx="786">
                  <c:v>1.8573586621898599E-3</c:v>
                </c:pt>
                <c:pt idx="787">
                  <c:v>4.7576851159554468E-3</c:v>
                </c:pt>
                <c:pt idx="788">
                  <c:v>1.2197208277674908E-2</c:v>
                </c:pt>
                <c:pt idx="789">
                  <c:v>7.3707775767161499E-3</c:v>
                </c:pt>
                <c:pt idx="790">
                  <c:v>7.4037984815404487E-5</c:v>
                </c:pt>
                <c:pt idx="791">
                  <c:v>2.2927796904988239E-3</c:v>
                </c:pt>
                <c:pt idx="792">
                  <c:v>1.9399861141600006E-3</c:v>
                </c:pt>
                <c:pt idx="793">
                  <c:v>5.5698009738541993E-4</c:v>
                </c:pt>
                <c:pt idx="794">
                  <c:v>1.6961818153001686E-4</c:v>
                </c:pt>
                <c:pt idx="795">
                  <c:v>1.6465178464891465E-3</c:v>
                </c:pt>
                <c:pt idx="796">
                  <c:v>2.5146889240360032E-4</c:v>
                </c:pt>
                <c:pt idx="797">
                  <c:v>3.5922249393488759E-4</c:v>
                </c:pt>
                <c:pt idx="798">
                  <c:v>5.2769726377225176E-3</c:v>
                </c:pt>
                <c:pt idx="799">
                  <c:v>3.8761008322579539E-3</c:v>
                </c:pt>
                <c:pt idx="800">
                  <c:v>3.9559580943277639E-4</c:v>
                </c:pt>
                <c:pt idx="801">
                  <c:v>7.9524929702324693E-3</c:v>
                </c:pt>
                <c:pt idx="802">
                  <c:v>2.141994419797128E-3</c:v>
                </c:pt>
                <c:pt idx="803">
                  <c:v>3.8481828432852648E-4</c:v>
                </c:pt>
                <c:pt idx="804">
                  <c:v>6.0068885465066788E-4</c:v>
                </c:pt>
                <c:pt idx="805">
                  <c:v>4.4187432080676353E-3</c:v>
                </c:pt>
                <c:pt idx="806">
                  <c:v>9.5613185507589325E-3</c:v>
                </c:pt>
                <c:pt idx="807">
                  <c:v>4.6319617658590762E-3</c:v>
                </c:pt>
                <c:pt idx="808">
                  <c:v>1.7797137210997436E-2</c:v>
                </c:pt>
                <c:pt idx="809">
                  <c:v>6.7420964222443701E-3</c:v>
                </c:pt>
                <c:pt idx="810">
                  <c:v>1.0796888506838244E-2</c:v>
                </c:pt>
                <c:pt idx="811">
                  <c:v>3.6354151267064113E-3</c:v>
                </c:pt>
                <c:pt idx="812">
                  <c:v>2.1107756898784059E-4</c:v>
                </c:pt>
                <c:pt idx="813">
                  <c:v>3.9416259759947839E-3</c:v>
                </c:pt>
                <c:pt idx="814">
                  <c:v>4.0902972041189809E-3</c:v>
                </c:pt>
                <c:pt idx="815">
                  <c:v>4.0239732274592236E-4</c:v>
                </c:pt>
                <c:pt idx="816">
                  <c:v>1.1736765071342691E-3</c:v>
                </c:pt>
                <c:pt idx="817">
                  <c:v>1.7404617301305402E-3</c:v>
                </c:pt>
                <c:pt idx="818">
                  <c:v>8.0742274812799198E-4</c:v>
                </c:pt>
                <c:pt idx="819">
                  <c:v>1.0247514151064574E-3</c:v>
                </c:pt>
                <c:pt idx="820">
                  <c:v>7.0226079389864758E-4</c:v>
                </c:pt>
                <c:pt idx="821">
                  <c:v>1.887295554132793E-3</c:v>
                </c:pt>
                <c:pt idx="822">
                  <c:v>3.3412309125328255E-3</c:v>
                </c:pt>
                <c:pt idx="823">
                  <c:v>4.5553000615695586E-4</c:v>
                </c:pt>
                <c:pt idx="824">
                  <c:v>3.4543555745096791E-3</c:v>
                </c:pt>
                <c:pt idx="825">
                  <c:v>8.8341796289882356E-4</c:v>
                </c:pt>
                <c:pt idx="826">
                  <c:v>1.2635952276851103E-3</c:v>
                </c:pt>
                <c:pt idx="827">
                  <c:v>2.0423472431531664E-3</c:v>
                </c:pt>
                <c:pt idx="828">
                  <c:v>1.3169698910164382E-2</c:v>
                </c:pt>
                <c:pt idx="829">
                  <c:v>5.1336101690510665E-5</c:v>
                </c:pt>
                <c:pt idx="830">
                  <c:v>2.3370105513989652E-3</c:v>
                </c:pt>
                <c:pt idx="831">
                  <c:v>2.2587562029446351E-5</c:v>
                </c:pt>
                <c:pt idx="832">
                  <c:v>2.6717917005602441E-3</c:v>
                </c:pt>
                <c:pt idx="833">
                  <c:v>3.4864443361633194E-3</c:v>
                </c:pt>
                <c:pt idx="834">
                  <c:v>2.0747293057653958E-2</c:v>
                </c:pt>
                <c:pt idx="835">
                  <c:v>1.0696623364502751E-4</c:v>
                </c:pt>
                <c:pt idx="836">
                  <c:v>2.474468424817943E-3</c:v>
                </c:pt>
                <c:pt idx="837">
                  <c:v>1.8727782975295057E-3</c:v>
                </c:pt>
                <c:pt idx="838">
                  <c:v>0.1480702186806504</c:v>
                </c:pt>
                <c:pt idx="839">
                  <c:v>6.574131362546531E-4</c:v>
                </c:pt>
                <c:pt idx="840">
                  <c:v>1.9612998986755604E-2</c:v>
                </c:pt>
                <c:pt idx="841">
                  <c:v>2.3528734298148752E-3</c:v>
                </c:pt>
                <c:pt idx="842">
                  <c:v>2.9753106735101509E-4</c:v>
                </c:pt>
                <c:pt idx="843">
                  <c:v>1.3671838249095583E-2</c:v>
                </c:pt>
                <c:pt idx="844">
                  <c:v>8.1979206507744242E-4</c:v>
                </c:pt>
                <c:pt idx="845">
                  <c:v>7.6224875777352284E-4</c:v>
                </c:pt>
                <c:pt idx="846">
                  <c:v>8.0896256071439854E-2</c:v>
                </c:pt>
                <c:pt idx="847">
                  <c:v>1.3674360876053036E-2</c:v>
                </c:pt>
                <c:pt idx="848">
                  <c:v>1.9120419709224841E-3</c:v>
                </c:pt>
                <c:pt idx="849">
                  <c:v>1.075804522304409E-3</c:v>
                </c:pt>
                <c:pt idx="850">
                  <c:v>3.2993977638572122E-3</c:v>
                </c:pt>
                <c:pt idx="851">
                  <c:v>7.77624120361014E-4</c:v>
                </c:pt>
                <c:pt idx="852">
                  <c:v>2.9103175170591238E-3</c:v>
                </c:pt>
                <c:pt idx="853">
                  <c:v>3.654380580870521E-3</c:v>
                </c:pt>
                <c:pt idx="854">
                  <c:v>9.2500165403375731E-3</c:v>
                </c:pt>
                <c:pt idx="855">
                  <c:v>2.8982332813575714E-3</c:v>
                </c:pt>
                <c:pt idx="856">
                  <c:v>3.5036052167243428E-3</c:v>
                </c:pt>
                <c:pt idx="857">
                  <c:v>3.7657468834914574E-3</c:v>
                </c:pt>
                <c:pt idx="858">
                  <c:v>1.234061761339454E-3</c:v>
                </c:pt>
                <c:pt idx="859">
                  <c:v>4.4195911680230779E-2</c:v>
                </c:pt>
                <c:pt idx="860">
                  <c:v>6.381836769252346E-3</c:v>
                </c:pt>
                <c:pt idx="861">
                  <c:v>2.3758769377929105E-3</c:v>
                </c:pt>
                <c:pt idx="862">
                  <c:v>3.927545494126352E-2</c:v>
                </c:pt>
                <c:pt idx="863">
                  <c:v>6.5259797362610282E-3</c:v>
                </c:pt>
                <c:pt idx="864">
                  <c:v>1.4185686747933037E-3</c:v>
                </c:pt>
                <c:pt idx="865">
                  <c:v>5.2755833999429316E-3</c:v>
                </c:pt>
                <c:pt idx="866">
                  <c:v>2.1221674627799995E-2</c:v>
                </c:pt>
                <c:pt idx="867">
                  <c:v>1.3173982705065269E-3</c:v>
                </c:pt>
                <c:pt idx="868">
                  <c:v>7.5070173439832416E-3</c:v>
                </c:pt>
                <c:pt idx="869">
                  <c:v>1.0108979063078202E-3</c:v>
                </c:pt>
                <c:pt idx="870">
                  <c:v>7.6170683665421435E-4</c:v>
                </c:pt>
                <c:pt idx="871">
                  <c:v>5.0559988449269556E-3</c:v>
                </c:pt>
                <c:pt idx="872">
                  <c:v>3.8925530856261055E-4</c:v>
                </c:pt>
                <c:pt idx="873">
                  <c:v>1.6270252076666862E-3</c:v>
                </c:pt>
                <c:pt idx="874">
                  <c:v>1.499340781524656E-3</c:v>
                </c:pt>
                <c:pt idx="875">
                  <c:v>7.4863003359335338E-4</c:v>
                </c:pt>
                <c:pt idx="876">
                  <c:v>2.2661915523333113E-3</c:v>
                </c:pt>
                <c:pt idx="877">
                  <c:v>4.0561768001452832E-5</c:v>
                </c:pt>
                <c:pt idx="878">
                  <c:v>5.9593940216931037E-3</c:v>
                </c:pt>
                <c:pt idx="879">
                  <c:v>4.5805850688125242E-4</c:v>
                </c:pt>
                <c:pt idx="880">
                  <c:v>1.3187097301021078E-3</c:v>
                </c:pt>
                <c:pt idx="881">
                  <c:v>1.1366863747877122E-3</c:v>
                </c:pt>
                <c:pt idx="882">
                  <c:v>5.0812841651695969E-3</c:v>
                </c:pt>
                <c:pt idx="883">
                  <c:v>5.5769746610237177E-3</c:v>
                </c:pt>
                <c:pt idx="884">
                  <c:v>8.5927783493120087E-4</c:v>
                </c:pt>
                <c:pt idx="885">
                  <c:v>2.4547433893412395E-3</c:v>
                </c:pt>
                <c:pt idx="886">
                  <c:v>2.3579693154752736E-3</c:v>
                </c:pt>
                <c:pt idx="887">
                  <c:v>1.8949381505099818E-4</c:v>
                </c:pt>
                <c:pt idx="888">
                  <c:v>2.9008046014000924E-3</c:v>
                </c:pt>
                <c:pt idx="889">
                  <c:v>3.0799907403864304E-3</c:v>
                </c:pt>
                <c:pt idx="890">
                  <c:v>1.0861445152691789E-2</c:v>
                </c:pt>
                <c:pt idx="891">
                  <c:v>5.2718500598681077E-3</c:v>
                </c:pt>
                <c:pt idx="892">
                  <c:v>6.4549972322327023E-4</c:v>
                </c:pt>
                <c:pt idx="893">
                  <c:v>3.6250357786159412E-3</c:v>
                </c:pt>
                <c:pt idx="894">
                  <c:v>8.4786362809310505E-3</c:v>
                </c:pt>
                <c:pt idx="895">
                  <c:v>4.6865791481600803E-4</c:v>
                </c:pt>
                <c:pt idx="896">
                  <c:v>1.0483107447977558E-2</c:v>
                </c:pt>
                <c:pt idx="897">
                  <c:v>1.944919912758161E-3</c:v>
                </c:pt>
                <c:pt idx="898">
                  <c:v>4.8519966872443955E-4</c:v>
                </c:pt>
                <c:pt idx="899">
                  <c:v>1.540271293077765E-4</c:v>
                </c:pt>
                <c:pt idx="900">
                  <c:v>1.4546568915496924E-2</c:v>
                </c:pt>
                <c:pt idx="901">
                  <c:v>4.134376372353428E-3</c:v>
                </c:pt>
                <c:pt idx="902">
                  <c:v>2.0979221870329402E-3</c:v>
                </c:pt>
                <c:pt idx="903">
                  <c:v>9.3798895567562615E-4</c:v>
                </c:pt>
                <c:pt idx="904">
                  <c:v>7.00147792213962E-4</c:v>
                </c:pt>
                <c:pt idx="905">
                  <c:v>2.1451074034042725E-3</c:v>
                </c:pt>
                <c:pt idx="906">
                  <c:v>5.4346528726206128E-3</c:v>
                </c:pt>
                <c:pt idx="907">
                  <c:v>4.4729223421074056E-2</c:v>
                </c:pt>
                <c:pt idx="908">
                  <c:v>1.8599826930187927E-2</c:v>
                </c:pt>
                <c:pt idx="909">
                  <c:v>1.3584157586249365E-2</c:v>
                </c:pt>
                <c:pt idx="910">
                  <c:v>2.3804720916347794E-3</c:v>
                </c:pt>
                <c:pt idx="911">
                  <c:v>1.1379487905806784E-3</c:v>
                </c:pt>
                <c:pt idx="912">
                  <c:v>9.1589373500062252E-4</c:v>
                </c:pt>
                <c:pt idx="913">
                  <c:v>3.8080979371900065E-4</c:v>
                </c:pt>
                <c:pt idx="914">
                  <c:v>3.8917842592299905E-3</c:v>
                </c:pt>
                <c:pt idx="915">
                  <c:v>1.1183360738196329E-2</c:v>
                </c:pt>
                <c:pt idx="916">
                  <c:v>1.9900897108728456E-5</c:v>
                </c:pt>
                <c:pt idx="917">
                  <c:v>3.2476654188590075E-2</c:v>
                </c:pt>
                <c:pt idx="918">
                  <c:v>1.316623575364197E-2</c:v>
                </c:pt>
                <c:pt idx="919">
                  <c:v>6.129361879990533E-4</c:v>
                </c:pt>
                <c:pt idx="920">
                  <c:v>7.1088006820108967E-3</c:v>
                </c:pt>
                <c:pt idx="921">
                  <c:v>4.0360930681995425E-3</c:v>
                </c:pt>
                <c:pt idx="922">
                  <c:v>3.1099419454144468E-2</c:v>
                </c:pt>
                <c:pt idx="923">
                  <c:v>2.8307446346160733E-3</c:v>
                </c:pt>
                <c:pt idx="924">
                  <c:v>5.7389664461556693E-4</c:v>
                </c:pt>
                <c:pt idx="925">
                  <c:v>1.3237325441695985E-3</c:v>
                </c:pt>
                <c:pt idx="926">
                  <c:v>2.6752849438166793E-4</c:v>
                </c:pt>
                <c:pt idx="927">
                  <c:v>1.8284253925805165E-3</c:v>
                </c:pt>
                <c:pt idx="928">
                  <c:v>4.9184421048271997E-4</c:v>
                </c:pt>
                <c:pt idx="929">
                  <c:v>3.6967011522695992E-4</c:v>
                </c:pt>
                <c:pt idx="930">
                  <c:v>1.3164757156994649E-4</c:v>
                </c:pt>
                <c:pt idx="931">
                  <c:v>5.1557866096412484E-4</c:v>
                </c:pt>
                <c:pt idx="932">
                  <c:v>2.2446283914683246E-3</c:v>
                </c:pt>
                <c:pt idx="933">
                  <c:v>5.7264671254957294E-2</c:v>
                </c:pt>
                <c:pt idx="934">
                  <c:v>8.7206291546372951E-4</c:v>
                </c:pt>
                <c:pt idx="935">
                  <c:v>3.2333459401581749E-2</c:v>
                </c:pt>
                <c:pt idx="936">
                  <c:v>2.0326147981260603E-3</c:v>
                </c:pt>
                <c:pt idx="937">
                  <c:v>6.5361699134866471E-3</c:v>
                </c:pt>
                <c:pt idx="938">
                  <c:v>3.5520066427492956E-4</c:v>
                </c:pt>
                <c:pt idx="939">
                  <c:v>2.1905674086024991E-3</c:v>
                </c:pt>
                <c:pt idx="940">
                  <c:v>2.1598255731633295E-3</c:v>
                </c:pt>
                <c:pt idx="941">
                  <c:v>7.1300177005336855E-3</c:v>
                </c:pt>
                <c:pt idx="942">
                  <c:v>3.6590147343032679E-3</c:v>
                </c:pt>
                <c:pt idx="943">
                  <c:v>6.8045328440221016E-3</c:v>
                </c:pt>
                <c:pt idx="944">
                  <c:v>4.4389770103576444E-4</c:v>
                </c:pt>
                <c:pt idx="945">
                  <c:v>4.2784130976695573E-3</c:v>
                </c:pt>
                <c:pt idx="946">
                  <c:v>7.755928050623683E-4</c:v>
                </c:pt>
                <c:pt idx="947">
                  <c:v>6.5924293505470531E-4</c:v>
                </c:pt>
                <c:pt idx="948">
                  <c:v>2.0575496538968586E-4</c:v>
                </c:pt>
                <c:pt idx="949">
                  <c:v>1.6241281071556993E-3</c:v>
                </c:pt>
                <c:pt idx="950">
                  <c:v>5.7848081793907468E-3</c:v>
                </c:pt>
                <c:pt idx="951">
                  <c:v>8.3146700618911499E-3</c:v>
                </c:pt>
                <c:pt idx="952">
                  <c:v>3.5372420901672664E-3</c:v>
                </c:pt>
                <c:pt idx="953">
                  <c:v>3.8502022340117059E-3</c:v>
                </c:pt>
                <c:pt idx="954">
                  <c:v>1.7232636713247361E-4</c:v>
                </c:pt>
                <c:pt idx="955">
                  <c:v>1.6392958497054016E-3</c:v>
                </c:pt>
                <c:pt idx="956">
                  <c:v>1.598982021760665E-2</c:v>
                </c:pt>
                <c:pt idx="957">
                  <c:v>9.4661207088552347E-3</c:v>
                </c:pt>
                <c:pt idx="958">
                  <c:v>2.9551174326604129E-3</c:v>
                </c:pt>
                <c:pt idx="959">
                  <c:v>5.0151515101079112E-4</c:v>
                </c:pt>
                <c:pt idx="960">
                  <c:v>7.064731588892142E-3</c:v>
                </c:pt>
                <c:pt idx="961">
                  <c:v>9.424306291581369E-4</c:v>
                </c:pt>
                <c:pt idx="962">
                  <c:v>1.7124140536406821E-2</c:v>
                </c:pt>
                <c:pt idx="963">
                  <c:v>5.5619054256090031E-4</c:v>
                </c:pt>
                <c:pt idx="964">
                  <c:v>5.9024333697887152E-4</c:v>
                </c:pt>
                <c:pt idx="965">
                  <c:v>9.4057817513636328E-4</c:v>
                </c:pt>
                <c:pt idx="966">
                  <c:v>1.9350948307768553E-3</c:v>
                </c:pt>
                <c:pt idx="967">
                  <c:v>2.0383314824507054E-4</c:v>
                </c:pt>
                <c:pt idx="968">
                  <c:v>1.4624955325514045E-3</c:v>
                </c:pt>
                <c:pt idx="969">
                  <c:v>2.5329549792216309E-3</c:v>
                </c:pt>
                <c:pt idx="970">
                  <c:v>4.3429456336008541E-4</c:v>
                </c:pt>
                <c:pt idx="971">
                  <c:v>0.12351064469928441</c:v>
                </c:pt>
                <c:pt idx="972">
                  <c:v>1.0146104838167016E-5</c:v>
                </c:pt>
                <c:pt idx="973">
                  <c:v>1.8746693497322327E-2</c:v>
                </c:pt>
                <c:pt idx="974">
                  <c:v>2.3046991329068543E-3</c:v>
                </c:pt>
                <c:pt idx="975">
                  <c:v>6.8289977892305241E-4</c:v>
                </c:pt>
                <c:pt idx="976">
                  <c:v>1.0503421847991065E-3</c:v>
                </c:pt>
                <c:pt idx="977">
                  <c:v>1.1446470746391071E-2</c:v>
                </c:pt>
                <c:pt idx="978">
                  <c:v>5.9984636124592794E-4</c:v>
                </c:pt>
                <c:pt idx="979">
                  <c:v>9.1438756793394587E-4</c:v>
                </c:pt>
                <c:pt idx="980">
                  <c:v>2.2889421267523308E-3</c:v>
                </c:pt>
                <c:pt idx="981">
                  <c:v>1.2007584599515952E-3</c:v>
                </c:pt>
                <c:pt idx="982">
                  <c:v>3.9113682010175673E-3</c:v>
                </c:pt>
                <c:pt idx="983">
                  <c:v>1.0259224937861032E-3</c:v>
                </c:pt>
                <c:pt idx="984">
                  <c:v>1.6410562028524333E-3</c:v>
                </c:pt>
                <c:pt idx="985">
                  <c:v>1.5862173574582908E-3</c:v>
                </c:pt>
                <c:pt idx="986">
                  <c:v>9.7430430471209268E-3</c:v>
                </c:pt>
                <c:pt idx="987">
                  <c:v>3.0727950883340837E-3</c:v>
                </c:pt>
                <c:pt idx="988">
                  <c:v>1.8658482090026631E-3</c:v>
                </c:pt>
                <c:pt idx="989">
                  <c:v>4.7889906248497295E-4</c:v>
                </c:pt>
                <c:pt idx="990">
                  <c:v>4.587818094733416E-3</c:v>
                </c:pt>
                <c:pt idx="991">
                  <c:v>4.3143959837377861E-3</c:v>
                </c:pt>
                <c:pt idx="992">
                  <c:v>3.5578238635660855E-2</c:v>
                </c:pt>
                <c:pt idx="993">
                  <c:v>2.4467812011167815E-3</c:v>
                </c:pt>
                <c:pt idx="994">
                  <c:v>1.9790651848191681E-3</c:v>
                </c:pt>
                <c:pt idx="995">
                  <c:v>2.7898084747528408E-4</c:v>
                </c:pt>
                <c:pt idx="996">
                  <c:v>1.2715048910226564E-3</c:v>
                </c:pt>
                <c:pt idx="997">
                  <c:v>1.0994214174170364E-3</c:v>
                </c:pt>
                <c:pt idx="998">
                  <c:v>1.3570300519880894E-3</c:v>
                </c:pt>
                <c:pt idx="999">
                  <c:v>4.1120388908596015E-3</c:v>
                </c:pt>
                <c:pt idx="1000">
                  <c:v>1.5975822566698758E-3</c:v>
                </c:pt>
                <c:pt idx="1001">
                  <c:v>8.0917147577267701E-3</c:v>
                </c:pt>
                <c:pt idx="1002">
                  <c:v>1.6040643022039191E-3</c:v>
                </c:pt>
                <c:pt idx="1003">
                  <c:v>1.0129680523979368E-3</c:v>
                </c:pt>
                <c:pt idx="1004">
                  <c:v>6.0737934683409624E-3</c:v>
                </c:pt>
                <c:pt idx="1005">
                  <c:v>2.1854333521231983E-3</c:v>
                </c:pt>
                <c:pt idx="1006">
                  <c:v>5.1930677080231202E-3</c:v>
                </c:pt>
                <c:pt idx="1007">
                  <c:v>2.8710384444465237E-3</c:v>
                </c:pt>
                <c:pt idx="1008">
                  <c:v>0.12953556502096017</c:v>
                </c:pt>
                <c:pt idx="1009">
                  <c:v>1.1382989235648655E-3</c:v>
                </c:pt>
                <c:pt idx="1010">
                  <c:v>5.8005258226917868E-4</c:v>
                </c:pt>
                <c:pt idx="1011">
                  <c:v>1.0511491143705037E-3</c:v>
                </c:pt>
                <c:pt idx="1012">
                  <c:v>2.3230821958357762E-3</c:v>
                </c:pt>
                <c:pt idx="1013">
                  <c:v>8.9620288684865183E-5</c:v>
                </c:pt>
                <c:pt idx="1014">
                  <c:v>5.7631513437044948E-3</c:v>
                </c:pt>
                <c:pt idx="1015">
                  <c:v>3.627252132141498E-2</c:v>
                </c:pt>
                <c:pt idx="1016">
                  <c:v>3.7560088787807165E-3</c:v>
                </c:pt>
                <c:pt idx="1017">
                  <c:v>3.4617693469373113E-3</c:v>
                </c:pt>
                <c:pt idx="1018">
                  <c:v>1.6367532699195567E-2</c:v>
                </c:pt>
                <c:pt idx="1019">
                  <c:v>3.9418880927286626E-3</c:v>
                </c:pt>
                <c:pt idx="1020">
                  <c:v>2.2708718564989679E-3</c:v>
                </c:pt>
                <c:pt idx="1021">
                  <c:v>7.5088357699608444E-3</c:v>
                </c:pt>
                <c:pt idx="1022">
                  <c:v>4.208900584718015E-4</c:v>
                </c:pt>
                <c:pt idx="1023">
                  <c:v>9.3955300875980818E-4</c:v>
                </c:pt>
                <c:pt idx="1024">
                  <c:v>6.4948401514440162E-3</c:v>
                </c:pt>
                <c:pt idx="1025">
                  <c:v>2.6473022085111633E-4</c:v>
                </c:pt>
                <c:pt idx="1026">
                  <c:v>2.2189926360327607E-3</c:v>
                </c:pt>
                <c:pt idx="1027">
                  <c:v>5.681962269046642E-4</c:v>
                </c:pt>
                <c:pt idx="1028">
                  <c:v>1.0549090005032194E-3</c:v>
                </c:pt>
                <c:pt idx="1029">
                  <c:v>6.3507163842642074E-3</c:v>
                </c:pt>
                <c:pt idx="1030">
                  <c:v>8.1986004695329341E-4</c:v>
                </c:pt>
                <c:pt idx="1031">
                  <c:v>1.8422060349630512E-3</c:v>
                </c:pt>
                <c:pt idx="1032">
                  <c:v>5.467596944011225E-3</c:v>
                </c:pt>
                <c:pt idx="1033">
                  <c:v>1.2590946810687696E-2</c:v>
                </c:pt>
                <c:pt idx="1034">
                  <c:v>2.6659358775411266E-4</c:v>
                </c:pt>
                <c:pt idx="1035">
                  <c:v>4.7216087066180768E-4</c:v>
                </c:pt>
                <c:pt idx="1036">
                  <c:v>6.0943732699234683E-3</c:v>
                </c:pt>
                <c:pt idx="1037">
                  <c:v>8.0270830789035954E-4</c:v>
                </c:pt>
                <c:pt idx="1038">
                  <c:v>7.9175976362757497E-4</c:v>
                </c:pt>
                <c:pt idx="1039">
                  <c:v>3.5148554641423843E-2</c:v>
                </c:pt>
                <c:pt idx="1040">
                  <c:v>8.1163215070839383E-3</c:v>
                </c:pt>
                <c:pt idx="1041">
                  <c:v>1.3000254316123414E-3</c:v>
                </c:pt>
                <c:pt idx="1042">
                  <c:v>3.2868390154805285E-3</c:v>
                </c:pt>
                <c:pt idx="1043">
                  <c:v>1.2843249083194203E-2</c:v>
                </c:pt>
                <c:pt idx="1044">
                  <c:v>3.0906806785757869E-3</c:v>
                </c:pt>
                <c:pt idx="1045">
                  <c:v>1.1295793169243192E-3</c:v>
                </c:pt>
                <c:pt idx="1046">
                  <c:v>3.0440882059234054E-3</c:v>
                </c:pt>
                <c:pt idx="1047">
                  <c:v>0.88455811007894436</c:v>
                </c:pt>
                <c:pt idx="1048">
                  <c:v>6.2326987351197507E-4</c:v>
                </c:pt>
                <c:pt idx="1049">
                  <c:v>3.1350237983073224</c:v>
                </c:pt>
                <c:pt idx="1050">
                  <c:v>3.317414584358603E-3</c:v>
                </c:pt>
                <c:pt idx="1051">
                  <c:v>2.6089390495083326E-3</c:v>
                </c:pt>
                <c:pt idx="1052">
                  <c:v>1.7903100842394225E-3</c:v>
                </c:pt>
                <c:pt idx="1053">
                  <c:v>2.2544811062035294E-4</c:v>
                </c:pt>
                <c:pt idx="1054">
                  <c:v>7.9827741884228802E-4</c:v>
                </c:pt>
                <c:pt idx="1055">
                  <c:v>4.1417523734426795E-2</c:v>
                </c:pt>
                <c:pt idx="1056">
                  <c:v>2.200543743135016E-4</c:v>
                </c:pt>
                <c:pt idx="1057">
                  <c:v>4.4088046321465561E-3</c:v>
                </c:pt>
                <c:pt idx="1058">
                  <c:v>3.3413344151193147E-4</c:v>
                </c:pt>
                <c:pt idx="1059">
                  <c:v>3.0801714718745201E-4</c:v>
                </c:pt>
                <c:pt idx="1060">
                  <c:v>2.2997644525699336E-2</c:v>
                </c:pt>
                <c:pt idx="1061">
                  <c:v>6.9450592096046877E-3</c:v>
                </c:pt>
                <c:pt idx="1062">
                  <c:v>2.3474281941235366E-3</c:v>
                </c:pt>
                <c:pt idx="1063">
                  <c:v>3.0629017828320308E-3</c:v>
                </c:pt>
                <c:pt idx="1064">
                  <c:v>5.0257099292946264E-4</c:v>
                </c:pt>
                <c:pt idx="1065">
                  <c:v>1.7448013330704712E-2</c:v>
                </c:pt>
                <c:pt idx="1066">
                  <c:v>2.5346476659560645E-2</c:v>
                </c:pt>
                <c:pt idx="1067">
                  <c:v>3.2688214777203289E-3</c:v>
                </c:pt>
                <c:pt idx="1068">
                  <c:v>1.4228439079380529E-2</c:v>
                </c:pt>
                <c:pt idx="1069">
                  <c:v>1.1825161001828695E-4</c:v>
                </c:pt>
                <c:pt idx="1070">
                  <c:v>2.0233022952396138E-4</c:v>
                </c:pt>
                <c:pt idx="1071">
                  <c:v>2.3305954528433294E-2</c:v>
                </c:pt>
                <c:pt idx="1072">
                  <c:v>3.0744181973269163E-3</c:v>
                </c:pt>
                <c:pt idx="1073">
                  <c:v>8.5322415933348919E-4</c:v>
                </c:pt>
                <c:pt idx="1074">
                  <c:v>3.523168622826763E-3</c:v>
                </c:pt>
                <c:pt idx="1075">
                  <c:v>3.7653672149753903E-4</c:v>
                </c:pt>
                <c:pt idx="1076">
                  <c:v>6.6658971205097476E-3</c:v>
                </c:pt>
                <c:pt idx="1077">
                  <c:v>1.1536890672751095E-2</c:v>
                </c:pt>
                <c:pt idx="1078">
                  <c:v>5.5906509222332802E-5</c:v>
                </c:pt>
                <c:pt idx="1079">
                  <c:v>1.5819180672456757E-3</c:v>
                </c:pt>
                <c:pt idx="1080">
                  <c:v>2.9436282544138007E-4</c:v>
                </c:pt>
                <c:pt idx="1081">
                  <c:v>2.9957873054002812E-3</c:v>
                </c:pt>
                <c:pt idx="1082">
                  <c:v>8.583143989107459E-4</c:v>
                </c:pt>
                <c:pt idx="1083">
                  <c:v>1.406331328124306E-3</c:v>
                </c:pt>
                <c:pt idx="1084">
                  <c:v>2.247213422411614E-3</c:v>
                </c:pt>
                <c:pt idx="1085">
                  <c:v>1.37572421790902E-2</c:v>
                </c:pt>
                <c:pt idx="1086">
                  <c:v>1.2568054299990311E-3</c:v>
                </c:pt>
                <c:pt idx="1087">
                  <c:v>4.5263038605725971E-4</c:v>
                </c:pt>
                <c:pt idx="1088">
                  <c:v>4.7909372668514111E-3</c:v>
                </c:pt>
                <c:pt idx="1089">
                  <c:v>3.4974653457037833E-3</c:v>
                </c:pt>
                <c:pt idx="1090">
                  <c:v>2.504999008512063E-3</c:v>
                </c:pt>
                <c:pt idx="1091">
                  <c:v>1.0118730383630469E-2</c:v>
                </c:pt>
                <c:pt idx="1092">
                  <c:v>2.7051139046480144E-3</c:v>
                </c:pt>
                <c:pt idx="1093">
                  <c:v>6.6567204403409925E-4</c:v>
                </c:pt>
                <c:pt idx="1094">
                  <c:v>1.0568754025548983E-2</c:v>
                </c:pt>
                <c:pt idx="1095">
                  <c:v>1.8300077912417213E-3</c:v>
                </c:pt>
                <c:pt idx="1096">
                  <c:v>1.4631098449071774E-3</c:v>
                </c:pt>
                <c:pt idx="1097">
                  <c:v>7.2700044961882503E-4</c:v>
                </c:pt>
                <c:pt idx="1098">
                  <c:v>2.6362589998713713E-3</c:v>
                </c:pt>
                <c:pt idx="1099">
                  <c:v>8.7952738880897564E-4</c:v>
                </c:pt>
                <c:pt idx="1100">
                  <c:v>1.217885706912981E-3</c:v>
                </c:pt>
                <c:pt idx="1101">
                  <c:v>3.5324138220106027E-3</c:v>
                </c:pt>
                <c:pt idx="1102">
                  <c:v>1.2281859912481998E-3</c:v>
                </c:pt>
                <c:pt idx="1103">
                  <c:v>1.3757061631140394E-3</c:v>
                </c:pt>
                <c:pt idx="1104">
                  <c:v>7.9936875135945551E-2</c:v>
                </c:pt>
                <c:pt idx="1105">
                  <c:v>6.2427276375893341E-2</c:v>
                </c:pt>
                <c:pt idx="1106">
                  <c:v>3.1750648331389866E-2</c:v>
                </c:pt>
                <c:pt idx="1107">
                  <c:v>5.0372097720391132E-3</c:v>
                </c:pt>
                <c:pt idx="1108">
                  <c:v>2.7174590118419644E-2</c:v>
                </c:pt>
                <c:pt idx="1109">
                  <c:v>8.0776280162142021E-5</c:v>
                </c:pt>
                <c:pt idx="1110">
                  <c:v>1.28978038025148E-2</c:v>
                </c:pt>
                <c:pt idx="1111">
                  <c:v>5.4670387082994825E-4</c:v>
                </c:pt>
                <c:pt idx="1112">
                  <c:v>3.5211985710677145E-3</c:v>
                </c:pt>
                <c:pt idx="1113">
                  <c:v>5.1041916739086952E-4</c:v>
                </c:pt>
                <c:pt idx="1114">
                  <c:v>8.4595839314704243E-5</c:v>
                </c:pt>
                <c:pt idx="1115">
                  <c:v>4.7614886685865931E-4</c:v>
                </c:pt>
                <c:pt idx="1116">
                  <c:v>1.0381861088477765E-3</c:v>
                </c:pt>
                <c:pt idx="1117">
                  <c:v>1.5514671215739295E-3</c:v>
                </c:pt>
                <c:pt idx="1118">
                  <c:v>8.6660868653743405E-4</c:v>
                </c:pt>
                <c:pt idx="1119">
                  <c:v>5.4106529219420097E-5</c:v>
                </c:pt>
                <c:pt idx="1120">
                  <c:v>1.6714589931860967E-3</c:v>
                </c:pt>
                <c:pt idx="1121">
                  <c:v>2.0656966372057852E-3</c:v>
                </c:pt>
                <c:pt idx="1122">
                  <c:v>3.7646297192407046E-3</c:v>
                </c:pt>
                <c:pt idx="1123">
                  <c:v>1.8689816725595276E-3</c:v>
                </c:pt>
                <c:pt idx="1124">
                  <c:v>3.5135743340421015E-2</c:v>
                </c:pt>
                <c:pt idx="1125">
                  <c:v>5.9846701331087646E-2</c:v>
                </c:pt>
                <c:pt idx="1126">
                  <c:v>1.8910664320875166E-3</c:v>
                </c:pt>
                <c:pt idx="1127">
                  <c:v>1.7357017215761377E-3</c:v>
                </c:pt>
                <c:pt idx="1128">
                  <c:v>1.0678152219953084E-3</c:v>
                </c:pt>
                <c:pt idx="1129">
                  <c:v>1.5746463700521288E-3</c:v>
                </c:pt>
                <c:pt idx="1130">
                  <c:v>3.2286149594853921E-4</c:v>
                </c:pt>
                <c:pt idx="1131">
                  <c:v>4.3995293261126908E-3</c:v>
                </c:pt>
                <c:pt idx="1132">
                  <c:v>6.2423507451886129E-3</c:v>
                </c:pt>
                <c:pt idx="1133">
                  <c:v>2.181635870666979E-3</c:v>
                </c:pt>
                <c:pt idx="1134">
                  <c:v>1.3054168811855811E-3</c:v>
                </c:pt>
                <c:pt idx="1135">
                  <c:v>7.8017612377591613E-3</c:v>
                </c:pt>
                <c:pt idx="1136">
                  <c:v>4.0069314583485416E-4</c:v>
                </c:pt>
                <c:pt idx="1137">
                  <c:v>1.4131189357717493E-3</c:v>
                </c:pt>
                <c:pt idx="1138">
                  <c:v>1.060868197990503E-2</c:v>
                </c:pt>
                <c:pt idx="1139">
                  <c:v>1.4458687494537826E-3</c:v>
                </c:pt>
                <c:pt idx="1140">
                  <c:v>1.3076761663464132E-3</c:v>
                </c:pt>
                <c:pt idx="1141">
                  <c:v>2.847336610674944E-3</c:v>
                </c:pt>
                <c:pt idx="1142">
                  <c:v>2.4775894723820904E-4</c:v>
                </c:pt>
                <c:pt idx="1143">
                  <c:v>3.5742627319465421E-5</c:v>
                </c:pt>
                <c:pt idx="1144">
                  <c:v>9.088560023148258E-2</c:v>
                </c:pt>
                <c:pt idx="1145">
                  <c:v>9.7779467958722431E-4</c:v>
                </c:pt>
                <c:pt idx="1146">
                  <c:v>2.3580798598120309E-3</c:v>
                </c:pt>
                <c:pt idx="1147">
                  <c:v>2.1437785759883467E-3</c:v>
                </c:pt>
                <c:pt idx="1148">
                  <c:v>2.8665718370775375E-3</c:v>
                </c:pt>
                <c:pt idx="1149">
                  <c:v>2.4886713259772882E-3</c:v>
                </c:pt>
                <c:pt idx="1150">
                  <c:v>1.3267653027605056E-3</c:v>
                </c:pt>
                <c:pt idx="1151">
                  <c:v>1.8559507427847205E-2</c:v>
                </c:pt>
                <c:pt idx="1152">
                  <c:v>1.8042629008125659E-3</c:v>
                </c:pt>
                <c:pt idx="1153">
                  <c:v>1.5462117672232413E-3</c:v>
                </c:pt>
                <c:pt idx="1154">
                  <c:v>6.9312448769146447E-3</c:v>
                </c:pt>
                <c:pt idx="1155">
                  <c:v>1.0933911466629916E-2</c:v>
                </c:pt>
                <c:pt idx="1156">
                  <c:v>9.4305020289059578E-3</c:v>
                </c:pt>
                <c:pt idx="1157">
                  <c:v>1.3918022609244584E-3</c:v>
                </c:pt>
                <c:pt idx="1158">
                  <c:v>1.0304997527967046E-3</c:v>
                </c:pt>
                <c:pt idx="1159">
                  <c:v>1.1152279018438878E-2</c:v>
                </c:pt>
                <c:pt idx="1160">
                  <c:v>3.5682363932244051E-3</c:v>
                </c:pt>
                <c:pt idx="1161">
                  <c:v>2.2298355182707754E-2</c:v>
                </c:pt>
                <c:pt idx="1162">
                  <c:v>3.4224269755661282E-4</c:v>
                </c:pt>
                <c:pt idx="1163">
                  <c:v>1.2855171955230345E-3</c:v>
                </c:pt>
                <c:pt idx="1164">
                  <c:v>8.1610808299776988E-3</c:v>
                </c:pt>
                <c:pt idx="1165">
                  <c:v>3.9518887329064991E-3</c:v>
                </c:pt>
                <c:pt idx="1166">
                  <c:v>1.787363826440851E-3</c:v>
                </c:pt>
                <c:pt idx="1167">
                  <c:v>2.5480183579561738E-3</c:v>
                </c:pt>
                <c:pt idx="1168">
                  <c:v>3.7490023277765037E-2</c:v>
                </c:pt>
                <c:pt idx="1169">
                  <c:v>1.2909388171176343E-4</c:v>
                </c:pt>
                <c:pt idx="1170">
                  <c:v>2.2873846529696002E-2</c:v>
                </c:pt>
                <c:pt idx="1171">
                  <c:v>2.912876700348455E-3</c:v>
                </c:pt>
                <c:pt idx="1172">
                  <c:v>3.771507340918575E-3</c:v>
                </c:pt>
                <c:pt idx="1173">
                  <c:v>7.5677659584656005E-4</c:v>
                </c:pt>
                <c:pt idx="1174">
                  <c:v>1.7344360281704618E-3</c:v>
                </c:pt>
                <c:pt idx="1175">
                  <c:v>6.99625039931833E-3</c:v>
                </c:pt>
                <c:pt idx="1176">
                  <c:v>1.0248769193416071E-4</c:v>
                </c:pt>
                <c:pt idx="1177">
                  <c:v>2.670058832523711E-4</c:v>
                </c:pt>
                <c:pt idx="1178">
                  <c:v>8.1568249061359753E-3</c:v>
                </c:pt>
                <c:pt idx="1179">
                  <c:v>6.3684397411004951E-5</c:v>
                </c:pt>
                <c:pt idx="1180">
                  <c:v>7.9062664314216713E-3</c:v>
                </c:pt>
                <c:pt idx="1181">
                  <c:v>2.5692313194363516E-4</c:v>
                </c:pt>
                <c:pt idx="1182">
                  <c:v>1.4756206908568201E-2</c:v>
                </c:pt>
                <c:pt idx="1183">
                  <c:v>4.5034053782431966E-3</c:v>
                </c:pt>
                <c:pt idx="1184">
                  <c:v>5.4093125082078149E-4</c:v>
                </c:pt>
                <c:pt idx="1185">
                  <c:v>2.3398356194047055E-4</c:v>
                </c:pt>
                <c:pt idx="1186">
                  <c:v>1.5602448575790383E-3</c:v>
                </c:pt>
                <c:pt idx="1187">
                  <c:v>3.6038301670328148E-3</c:v>
                </c:pt>
                <c:pt idx="1188">
                  <c:v>9.7069261277135249E-3</c:v>
                </c:pt>
                <c:pt idx="1189">
                  <c:v>2.0113647255005696E-3</c:v>
                </c:pt>
                <c:pt idx="1190">
                  <c:v>2.3692889702053633E-3</c:v>
                </c:pt>
                <c:pt idx="1191">
                  <c:v>2.362647559602458E-3</c:v>
                </c:pt>
                <c:pt idx="1192">
                  <c:v>4.3777327510123311E-4</c:v>
                </c:pt>
                <c:pt idx="1193">
                  <c:v>1.0262373809498827E-2</c:v>
                </c:pt>
                <c:pt idx="1194">
                  <c:v>2.3172982392033921E-3</c:v>
                </c:pt>
                <c:pt idx="1195">
                  <c:v>0.27131439139285479</c:v>
                </c:pt>
                <c:pt idx="1196">
                  <c:v>3.064584277608876E-4</c:v>
                </c:pt>
                <c:pt idx="1197">
                  <c:v>9.7790288106708815E-3</c:v>
                </c:pt>
                <c:pt idx="1198">
                  <c:v>2.4116459832563431E-3</c:v>
                </c:pt>
                <c:pt idx="1199">
                  <c:v>1.0501524913643593E-3</c:v>
                </c:pt>
                <c:pt idx="1200">
                  <c:v>2.8948194039455933E-4</c:v>
                </c:pt>
                <c:pt idx="1201">
                  <c:v>0.17846146736621615</c:v>
                </c:pt>
                <c:pt idx="1202">
                  <c:v>3.1294710031448685E-3</c:v>
                </c:pt>
                <c:pt idx="1203">
                  <c:v>3.3349118595394495E-4</c:v>
                </c:pt>
                <c:pt idx="1204">
                  <c:v>3.6974770649519403E-3</c:v>
                </c:pt>
                <c:pt idx="1205">
                  <c:v>9.4494717902897027E-4</c:v>
                </c:pt>
                <c:pt idx="1206">
                  <c:v>6.7307773866304556E-4</c:v>
                </c:pt>
                <c:pt idx="1207">
                  <c:v>2.1267698325402339E-3</c:v>
                </c:pt>
                <c:pt idx="1208">
                  <c:v>3.206207908820071E-4</c:v>
                </c:pt>
                <c:pt idx="1209">
                  <c:v>8.7914520694380065E-4</c:v>
                </c:pt>
                <c:pt idx="1210">
                  <c:v>7.7598202997215652E-4</c:v>
                </c:pt>
                <c:pt idx="1211">
                  <c:v>1.5043282292097074E-2</c:v>
                </c:pt>
                <c:pt idx="1212">
                  <c:v>1.0039849697043143E-3</c:v>
                </c:pt>
                <c:pt idx="1213">
                  <c:v>2.30412713804772E-3</c:v>
                </c:pt>
                <c:pt idx="1214">
                  <c:v>2.2351835128237509E-3</c:v>
                </c:pt>
                <c:pt idx="1215">
                  <c:v>5.8445280325585539E-5</c:v>
                </c:pt>
                <c:pt idx="1216">
                  <c:v>3.0931207641462328E-3</c:v>
                </c:pt>
                <c:pt idx="1217">
                  <c:v>3.1064549662064039E-5</c:v>
                </c:pt>
                <c:pt idx="1218">
                  <c:v>1.0063711304312568E-3</c:v>
                </c:pt>
                <c:pt idx="1219">
                  <c:v>2.6461027906680642E-2</c:v>
                </c:pt>
                <c:pt idx="1220">
                  <c:v>4.0154661662620238E-4</c:v>
                </c:pt>
                <c:pt idx="1221">
                  <c:v>8.9437902814188709E-4</c:v>
                </c:pt>
                <c:pt idx="1222">
                  <c:v>3.67921722885041E-4</c:v>
                </c:pt>
                <c:pt idx="1223">
                  <c:v>4.5314866932800483E-3</c:v>
                </c:pt>
                <c:pt idx="1224">
                  <c:v>3.0913689734138176E-3</c:v>
                </c:pt>
                <c:pt idx="1225">
                  <c:v>1.1457041985434341E-3</c:v>
                </c:pt>
                <c:pt idx="1226">
                  <c:v>3.2819343966749397E-2</c:v>
                </c:pt>
                <c:pt idx="1227">
                  <c:v>3.7578354936925942E-4</c:v>
                </c:pt>
                <c:pt idx="1228">
                  <c:v>2.0968502694439046E-3</c:v>
                </c:pt>
                <c:pt idx="1229">
                  <c:v>3.9247668250060614E-3</c:v>
                </c:pt>
                <c:pt idx="1230">
                  <c:v>2.008589156976439E-2</c:v>
                </c:pt>
                <c:pt idx="1231">
                  <c:v>2.9497767050488503E-3</c:v>
                </c:pt>
                <c:pt idx="1232">
                  <c:v>4.5186679861161358E-2</c:v>
                </c:pt>
                <c:pt idx="1233">
                  <c:v>6.0498947385124778E-3</c:v>
                </c:pt>
                <c:pt idx="1234">
                  <c:v>5.0967468036092916E-4</c:v>
                </c:pt>
                <c:pt idx="1235">
                  <c:v>1.0458376171154731E-3</c:v>
                </c:pt>
                <c:pt idx="1236">
                  <c:v>3.5523957810470633E-3</c:v>
                </c:pt>
                <c:pt idx="1237">
                  <c:v>3.4526685292797046E-3</c:v>
                </c:pt>
                <c:pt idx="1238">
                  <c:v>4.5973599205053982E-4</c:v>
                </c:pt>
                <c:pt idx="1239">
                  <c:v>5.0585791159525671E-4</c:v>
                </c:pt>
                <c:pt idx="1240">
                  <c:v>3.842960713416817E-4</c:v>
                </c:pt>
                <c:pt idx="1241">
                  <c:v>6.7315736900935361E-5</c:v>
                </c:pt>
                <c:pt idx="1242">
                  <c:v>4.5458600202308165E-2</c:v>
                </c:pt>
                <c:pt idx="1243">
                  <c:v>8.4963509359608255E-4</c:v>
                </c:pt>
                <c:pt idx="1244">
                  <c:v>4.4792868270863342E-3</c:v>
                </c:pt>
                <c:pt idx="1245">
                  <c:v>2.4688200033825178E-3</c:v>
                </c:pt>
                <c:pt idx="1246">
                  <c:v>1.2522909173787694E-3</c:v>
                </c:pt>
                <c:pt idx="1247">
                  <c:v>1.4119406081390054E-2</c:v>
                </c:pt>
                <c:pt idx="1248">
                  <c:v>9.1398504363220183E-5</c:v>
                </c:pt>
                <c:pt idx="1249">
                  <c:v>1.5654261466680642E-3</c:v>
                </c:pt>
                <c:pt idx="1250">
                  <c:v>5.4629822925426831E-4</c:v>
                </c:pt>
                <c:pt idx="1251">
                  <c:v>4.4306508938301312E-4</c:v>
                </c:pt>
                <c:pt idx="1252">
                  <c:v>2.1765534558756067E-3</c:v>
                </c:pt>
                <c:pt idx="1253">
                  <c:v>6.2698047755074175E-4</c:v>
                </c:pt>
                <c:pt idx="1254">
                  <c:v>2.0712597863282483E-2</c:v>
                </c:pt>
                <c:pt idx="1255">
                  <c:v>3.9631536652999936E-3</c:v>
                </c:pt>
                <c:pt idx="1256">
                  <c:v>8.3321108415106496E-3</c:v>
                </c:pt>
                <c:pt idx="1257">
                  <c:v>1.2765634006939235E-2</c:v>
                </c:pt>
                <c:pt idx="1258">
                  <c:v>4.5899142910347992E-3</c:v>
                </c:pt>
                <c:pt idx="1259">
                  <c:v>2.3040785641426321E-3</c:v>
                </c:pt>
                <c:pt idx="1260">
                  <c:v>6.3784817775893799E-4</c:v>
                </c:pt>
                <c:pt idx="1261">
                  <c:v>4.7683854760187817E-3</c:v>
                </c:pt>
                <c:pt idx="1262">
                  <c:v>2.0006189815287489E-3</c:v>
                </c:pt>
                <c:pt idx="1263">
                  <c:v>5.8148148285749976E-2</c:v>
                </c:pt>
                <c:pt idx="1264">
                  <c:v>1.6759253021644788E-3</c:v>
                </c:pt>
                <c:pt idx="1265">
                  <c:v>3.2739703885079617E-3</c:v>
                </c:pt>
                <c:pt idx="1266">
                  <c:v>1.1775852773687418E-3</c:v>
                </c:pt>
                <c:pt idx="1267">
                  <c:v>4.1096899199653449E-3</c:v>
                </c:pt>
                <c:pt idx="1268">
                  <c:v>7.54946779087579E-4</c:v>
                </c:pt>
                <c:pt idx="1269">
                  <c:v>1.095649871795499E-3</c:v>
                </c:pt>
                <c:pt idx="1270">
                  <c:v>8.5717581300619773E-3</c:v>
                </c:pt>
                <c:pt idx="1271">
                  <c:v>4.5929672306979086E-3</c:v>
                </c:pt>
                <c:pt idx="1272">
                  <c:v>4.4053577870737184E-4</c:v>
                </c:pt>
                <c:pt idx="1273">
                  <c:v>1.820173238887626E-4</c:v>
                </c:pt>
                <c:pt idx="1274">
                  <c:v>2.3792176836846379E-3</c:v>
                </c:pt>
                <c:pt idx="1275">
                  <c:v>2.0178433876464053E-2</c:v>
                </c:pt>
                <c:pt idx="1276">
                  <c:v>1.3432727525851295E-2</c:v>
                </c:pt>
                <c:pt idx="1277">
                  <c:v>1.1842659806052648E-3</c:v>
                </c:pt>
                <c:pt idx="1278">
                  <c:v>9.8749683009746528E-3</c:v>
                </c:pt>
                <c:pt idx="1279">
                  <c:v>1.4109960389429978E-3</c:v>
                </c:pt>
                <c:pt idx="1280">
                  <c:v>8.0212065643491953E-3</c:v>
                </c:pt>
                <c:pt idx="1281">
                  <c:v>3.9787708894756029E-3</c:v>
                </c:pt>
                <c:pt idx="1282">
                  <c:v>2.3569573453376667E-3</c:v>
                </c:pt>
                <c:pt idx="1283">
                  <c:v>9.0462303137071995E-4</c:v>
                </c:pt>
                <c:pt idx="1284">
                  <c:v>1.0832762582603456E-2</c:v>
                </c:pt>
                <c:pt idx="1285">
                  <c:v>5.7378778604601536E-4</c:v>
                </c:pt>
                <c:pt idx="1286">
                  <c:v>1.8535630872705891E-3</c:v>
                </c:pt>
                <c:pt idx="1287">
                  <c:v>7.8499631355597908E-4</c:v>
                </c:pt>
                <c:pt idx="1288">
                  <c:v>4.0631196628080242E-2</c:v>
                </c:pt>
                <c:pt idx="1289">
                  <c:v>3.4215138513352845E-2</c:v>
                </c:pt>
                <c:pt idx="1290">
                  <c:v>2.176059502999881E-3</c:v>
                </c:pt>
                <c:pt idx="1291">
                  <c:v>2.4300493941083272E-3</c:v>
                </c:pt>
                <c:pt idx="1292">
                  <c:v>3.5084291645447348E-4</c:v>
                </c:pt>
                <c:pt idx="1293">
                  <c:v>2.0491416624812971E-2</c:v>
                </c:pt>
                <c:pt idx="1294">
                  <c:v>1.9851029837893169E-4</c:v>
                </c:pt>
                <c:pt idx="1295">
                  <c:v>4.7126663850982034E-2</c:v>
                </c:pt>
                <c:pt idx="1296">
                  <c:v>6.2701786764906755E-3</c:v>
                </c:pt>
                <c:pt idx="1297">
                  <c:v>5.1986695070563452E-3</c:v>
                </c:pt>
                <c:pt idx="1298">
                  <c:v>2.5428932605006328E-3</c:v>
                </c:pt>
                <c:pt idx="1299">
                  <c:v>5.7892388296144719E-4</c:v>
                </c:pt>
                <c:pt idx="1300">
                  <c:v>2.2956922258509376E-3</c:v>
                </c:pt>
                <c:pt idx="1301">
                  <c:v>0.14567791990895554</c:v>
                </c:pt>
                <c:pt idx="1302">
                  <c:v>2.6774435435377282E-4</c:v>
                </c:pt>
                <c:pt idx="1303">
                  <c:v>1.6313842837082512E-4</c:v>
                </c:pt>
                <c:pt idx="1304">
                  <c:v>2.444062303413663E-3</c:v>
                </c:pt>
                <c:pt idx="1305">
                  <c:v>4.0647869426805637E-3</c:v>
                </c:pt>
                <c:pt idx="1306">
                  <c:v>1.3716217590487869E-3</c:v>
                </c:pt>
                <c:pt idx="1307">
                  <c:v>6.4688635888563361E-4</c:v>
                </c:pt>
                <c:pt idx="1308">
                  <c:v>4.5554364441241169E-2</c:v>
                </c:pt>
                <c:pt idx="1309">
                  <c:v>6.5533442602199879E-3</c:v>
                </c:pt>
                <c:pt idx="1310">
                  <c:v>3.2752469982049018E-2</c:v>
                </c:pt>
                <c:pt idx="1311">
                  <c:v>6.1143229067547162E-4</c:v>
                </c:pt>
                <c:pt idx="1312">
                  <c:v>9.7426926343623544E-4</c:v>
                </c:pt>
                <c:pt idx="1313">
                  <c:v>1.52275004747561E-3</c:v>
                </c:pt>
                <c:pt idx="1314">
                  <c:v>2.0827798428867702E-3</c:v>
                </c:pt>
                <c:pt idx="1315">
                  <c:v>2.1945395481621985E-2</c:v>
                </c:pt>
                <c:pt idx="1316">
                  <c:v>1.1174634261328243E-2</c:v>
                </c:pt>
                <c:pt idx="1317">
                  <c:v>1.8399110636647331E-3</c:v>
                </c:pt>
                <c:pt idx="1318">
                  <c:v>1.0208005713006459E-2</c:v>
                </c:pt>
                <c:pt idx="1319">
                  <c:v>1.1477949676163487E-3</c:v>
                </c:pt>
                <c:pt idx="1320">
                  <c:v>2.8594182670443934E-3</c:v>
                </c:pt>
                <c:pt idx="1321">
                  <c:v>2.1829222591370065E-4</c:v>
                </c:pt>
                <c:pt idx="1322">
                  <c:v>4.66848724132575E-3</c:v>
                </c:pt>
                <c:pt idx="1323">
                  <c:v>8.4624526182531853E-3</c:v>
                </c:pt>
                <c:pt idx="1324">
                  <c:v>8.8843230438148141E-3</c:v>
                </c:pt>
                <c:pt idx="1325">
                  <c:v>2.6149898217224491E-3</c:v>
                </c:pt>
                <c:pt idx="1326">
                  <c:v>3.6690642920184269E-3</c:v>
                </c:pt>
                <c:pt idx="1327">
                  <c:v>0.13689922555162515</c:v>
                </c:pt>
                <c:pt idx="1328">
                  <c:v>3.6528841674838262E-4</c:v>
                </c:pt>
                <c:pt idx="1329">
                  <c:v>6.0634047617614392E-3</c:v>
                </c:pt>
                <c:pt idx="1330">
                  <c:v>5.437981590878097E-3</c:v>
                </c:pt>
                <c:pt idx="1331">
                  <c:v>2.5934686201502296E-3</c:v>
                </c:pt>
                <c:pt idx="1332">
                  <c:v>1.4669678806241124E-2</c:v>
                </c:pt>
                <c:pt idx="1333">
                  <c:v>3.9255922468691869E-3</c:v>
                </c:pt>
                <c:pt idx="1334">
                  <c:v>1.5221737351583407E-2</c:v>
                </c:pt>
                <c:pt idx="1335">
                  <c:v>1.791346069419735E-3</c:v>
                </c:pt>
                <c:pt idx="1336">
                  <c:v>5.5533683290538282E-4</c:v>
                </c:pt>
                <c:pt idx="1337">
                  <c:v>3.2623814192973572E-4</c:v>
                </c:pt>
                <c:pt idx="1338">
                  <c:v>3.2703715854633732E-4</c:v>
                </c:pt>
                <c:pt idx="1339">
                  <c:v>1.7058286765874251E-3</c:v>
                </c:pt>
                <c:pt idx="1340">
                  <c:v>4.2515913331642652E-3</c:v>
                </c:pt>
                <c:pt idx="1341">
                  <c:v>1.5392283496365843E-4</c:v>
                </c:pt>
                <c:pt idx="1342">
                  <c:v>9.1991350815506575E-3</c:v>
                </c:pt>
                <c:pt idx="1343">
                  <c:v>6.1061337177018785E-3</c:v>
                </c:pt>
                <c:pt idx="1344">
                  <c:v>5.3597813581366749E-4</c:v>
                </c:pt>
                <c:pt idx="1345">
                  <c:v>7.1443338298624493E-4</c:v>
                </c:pt>
                <c:pt idx="1346">
                  <c:v>4.5588757470213818E-3</c:v>
                </c:pt>
                <c:pt idx="1347">
                  <c:v>4.3560079044098771E-3</c:v>
                </c:pt>
                <c:pt idx="1348">
                  <c:v>1.1101993036122082E-3</c:v>
                </c:pt>
                <c:pt idx="1349">
                  <c:v>1.4247028283929586E-4</c:v>
                </c:pt>
                <c:pt idx="1350">
                  <c:v>3.6376704994998238E-3</c:v>
                </c:pt>
                <c:pt idx="1351">
                  <c:v>3.4380983651523315E-4</c:v>
                </c:pt>
                <c:pt idx="1352">
                  <c:v>2.3707659481301156E-3</c:v>
                </c:pt>
                <c:pt idx="1353">
                  <c:v>1.1384358524209746E-2</c:v>
                </c:pt>
                <c:pt idx="1354">
                  <c:v>2.310894375802828E-4</c:v>
                </c:pt>
                <c:pt idx="1355">
                  <c:v>4.8165845618694048E-4</c:v>
                </c:pt>
                <c:pt idx="1356">
                  <c:v>3.8948477141434565E-3</c:v>
                </c:pt>
                <c:pt idx="1357">
                  <c:v>1.796883695123778E-3</c:v>
                </c:pt>
                <c:pt idx="1358">
                  <c:v>2.3675226550257133E-3</c:v>
                </c:pt>
                <c:pt idx="1359">
                  <c:v>1.2565452165037742E-2</c:v>
                </c:pt>
                <c:pt idx="1360">
                  <c:v>1.3858547525800757E-3</c:v>
                </c:pt>
                <c:pt idx="1361">
                  <c:v>1.9087783878922841E-3</c:v>
                </c:pt>
                <c:pt idx="1362">
                  <c:v>8.610548056568947E-4</c:v>
                </c:pt>
                <c:pt idx="1363">
                  <c:v>3.3217367111277041E-2</c:v>
                </c:pt>
                <c:pt idx="1364">
                  <c:v>7.1555947325091466E-3</c:v>
                </c:pt>
                <c:pt idx="1365">
                  <c:v>7.8612329698572146E-3</c:v>
                </c:pt>
                <c:pt idx="1366">
                  <c:v>2.944455530303129E-3</c:v>
                </c:pt>
                <c:pt idx="1367">
                  <c:v>9.6609712074820983E-3</c:v>
                </c:pt>
                <c:pt idx="1368">
                  <c:v>3.3676309608280182E-3</c:v>
                </c:pt>
                <c:pt idx="1369">
                  <c:v>2.2970591014637191E-3</c:v>
                </c:pt>
                <c:pt idx="1370">
                  <c:v>7.8348375096843085E-4</c:v>
                </c:pt>
                <c:pt idx="1371">
                  <c:v>1.9997344819775876E-3</c:v>
                </c:pt>
                <c:pt idx="1372">
                  <c:v>1.3668034320345811E-3</c:v>
                </c:pt>
                <c:pt idx="1373">
                  <c:v>2.6351359377328343E-3</c:v>
                </c:pt>
                <c:pt idx="1374">
                  <c:v>7.391901651442336E-3</c:v>
                </c:pt>
                <c:pt idx="1375">
                  <c:v>5.7447768230557401E-4</c:v>
                </c:pt>
                <c:pt idx="1376">
                  <c:v>2.3326609096012103E-2</c:v>
                </c:pt>
                <c:pt idx="1377">
                  <c:v>5.4964926707334501E-3</c:v>
                </c:pt>
                <c:pt idx="1378">
                  <c:v>2.3604006205863053E-3</c:v>
                </c:pt>
                <c:pt idx="1379">
                  <c:v>1.8822233022813308E-3</c:v>
                </c:pt>
                <c:pt idx="1380">
                  <c:v>3.6643751442939588E-3</c:v>
                </c:pt>
                <c:pt idx="1381">
                  <c:v>2.0457080047921381E-4</c:v>
                </c:pt>
                <c:pt idx="1382">
                  <c:v>2.281510711342939E-3</c:v>
                </c:pt>
                <c:pt idx="1383">
                  <c:v>8.6403820067663326E-2</c:v>
                </c:pt>
                <c:pt idx="1384">
                  <c:v>4.4157627053500736E-3</c:v>
                </c:pt>
                <c:pt idx="1385">
                  <c:v>9.0814107327603574E-4</c:v>
                </c:pt>
                <c:pt idx="1386">
                  <c:v>1.4102899238502506E-2</c:v>
                </c:pt>
                <c:pt idx="1387">
                  <c:v>9.6318291511589521E-4</c:v>
                </c:pt>
                <c:pt idx="1388">
                  <c:v>2.8967044343934712E-3</c:v>
                </c:pt>
                <c:pt idx="1389">
                  <c:v>2.0063929161974463E-2</c:v>
                </c:pt>
                <c:pt idx="1390">
                  <c:v>4.754977036054586E-3</c:v>
                </c:pt>
                <c:pt idx="1391">
                  <c:v>3.9994513481775534E-4</c:v>
                </c:pt>
                <c:pt idx="1392">
                  <c:v>1.0369607805695829E-2</c:v>
                </c:pt>
                <c:pt idx="1393">
                  <c:v>2.1063967386857237E-3</c:v>
                </c:pt>
                <c:pt idx="1394">
                  <c:v>2.5209184600068295E-3</c:v>
                </c:pt>
                <c:pt idx="1395">
                  <c:v>3.8426760250676911E-3</c:v>
                </c:pt>
                <c:pt idx="1396">
                  <c:v>3.5201386236706385E-3</c:v>
                </c:pt>
                <c:pt idx="1397">
                  <c:v>5.9249761333784914E-4</c:v>
                </c:pt>
                <c:pt idx="1398">
                  <c:v>2.5712602820040988E-4</c:v>
                </c:pt>
                <c:pt idx="1399">
                  <c:v>9.6416606863096758E-4</c:v>
                </c:pt>
                <c:pt idx="1400">
                  <c:v>5.839991556314806E-2</c:v>
                </c:pt>
                <c:pt idx="1401">
                  <c:v>5.9607463326873729E-4</c:v>
                </c:pt>
                <c:pt idx="1402">
                  <c:v>4.771783230309448E-4</c:v>
                </c:pt>
                <c:pt idx="1403">
                  <c:v>5.2837204575866708E-4</c:v>
                </c:pt>
                <c:pt idx="1404">
                  <c:v>1.1733913737367165E-3</c:v>
                </c:pt>
                <c:pt idx="1405">
                  <c:v>2.5506655812252148E-3</c:v>
                </c:pt>
                <c:pt idx="1406">
                  <c:v>5.2279788237794816E-3</c:v>
                </c:pt>
                <c:pt idx="1407">
                  <c:v>2.4851765392581802E-3</c:v>
                </c:pt>
                <c:pt idx="1408">
                  <c:v>0.87682766152698866</c:v>
                </c:pt>
                <c:pt idx="1409">
                  <c:v>3.9128737796806812E-4</c:v>
                </c:pt>
                <c:pt idx="1410">
                  <c:v>2.4150512442968446E-2</c:v>
                </c:pt>
                <c:pt idx="1411">
                  <c:v>6.6460954674198072E-3</c:v>
                </c:pt>
                <c:pt idx="1412">
                  <c:v>2.0319127979516268E-4</c:v>
                </c:pt>
                <c:pt idx="1413">
                  <c:v>2.3437145095347393E-3</c:v>
                </c:pt>
                <c:pt idx="1414">
                  <c:v>4.8811979068114847E-3</c:v>
                </c:pt>
                <c:pt idx="1415">
                  <c:v>4.1592613571487854E-3</c:v>
                </c:pt>
                <c:pt idx="1416">
                  <c:v>9.2184547040589978E-3</c:v>
                </c:pt>
                <c:pt idx="1417">
                  <c:v>1.2984389283921289E-3</c:v>
                </c:pt>
                <c:pt idx="1418">
                  <c:v>1.713969929962746E-3</c:v>
                </c:pt>
                <c:pt idx="1419">
                  <c:v>1.6155344071905E-4</c:v>
                </c:pt>
                <c:pt idx="1420">
                  <c:v>8.4854443474641857E-4</c:v>
                </c:pt>
                <c:pt idx="1421">
                  <c:v>9.1109060743421451E-4</c:v>
                </c:pt>
                <c:pt idx="1422">
                  <c:v>7.7488987531331761E-5</c:v>
                </c:pt>
                <c:pt idx="1423">
                  <c:v>4.3090911983558779E-2</c:v>
                </c:pt>
                <c:pt idx="1424">
                  <c:v>1.362536399640099E-4</c:v>
                </c:pt>
                <c:pt idx="1425">
                  <c:v>6.948533232338878E-3</c:v>
                </c:pt>
                <c:pt idx="1426">
                  <c:v>1.1954370261280309E-2</c:v>
                </c:pt>
                <c:pt idx="1427">
                  <c:v>2.7376322139197927E-3</c:v>
                </c:pt>
                <c:pt idx="1428">
                  <c:v>7.8342239416101555E-4</c:v>
                </c:pt>
                <c:pt idx="1429">
                  <c:v>3.8403646798858089E-3</c:v>
                </c:pt>
                <c:pt idx="1430">
                  <c:v>3.526800356118498E-4</c:v>
                </c:pt>
                <c:pt idx="1431">
                  <c:v>1.5922748137611006E-6</c:v>
                </c:pt>
                <c:pt idx="1432">
                  <c:v>2.8334504244943051E-3</c:v>
                </c:pt>
                <c:pt idx="1433">
                  <c:v>2.5403281394067068E-4</c:v>
                </c:pt>
                <c:pt idx="1434">
                  <c:v>2.8940308878091361E-2</c:v>
                </c:pt>
                <c:pt idx="1435">
                  <c:v>4.9861132015615488E-4</c:v>
                </c:pt>
                <c:pt idx="1436">
                  <c:v>3.9790549932187876E-4</c:v>
                </c:pt>
                <c:pt idx="1437">
                  <c:v>1.9273545241329274E-3</c:v>
                </c:pt>
                <c:pt idx="1438">
                  <c:v>9.3433823421240853E-4</c:v>
                </c:pt>
                <c:pt idx="1439">
                  <c:v>2.1639982951419364E-3</c:v>
                </c:pt>
                <c:pt idx="1440">
                  <c:v>7.3495298624717802E-3</c:v>
                </c:pt>
                <c:pt idx="1441">
                  <c:v>7.9140919298937816E-3</c:v>
                </c:pt>
                <c:pt idx="1442">
                  <c:v>2.2293718940213994E-2</c:v>
                </c:pt>
                <c:pt idx="1443">
                  <c:v>3.3229989609042917E-3</c:v>
                </c:pt>
                <c:pt idx="1444">
                  <c:v>0.18300995071220968</c:v>
                </c:pt>
                <c:pt idx="1445">
                  <c:v>6.9106579430180904E-4</c:v>
                </c:pt>
                <c:pt idx="1446">
                  <c:v>1.686867231310122E-2</c:v>
                </c:pt>
                <c:pt idx="1447">
                  <c:v>1.5856261141784954E-3</c:v>
                </c:pt>
                <c:pt idx="1448">
                  <c:v>5.523861609933045E-4</c:v>
                </c:pt>
                <c:pt idx="1449">
                  <c:v>4.603566003409729E-3</c:v>
                </c:pt>
                <c:pt idx="1450">
                  <c:v>8.2768859980881826E-5</c:v>
                </c:pt>
                <c:pt idx="1451">
                  <c:v>1.3879018887804813E-3</c:v>
                </c:pt>
                <c:pt idx="1452">
                  <c:v>1.7964617895708648E-4</c:v>
                </c:pt>
                <c:pt idx="1453">
                  <c:v>4.7406950259053027E-3</c:v>
                </c:pt>
                <c:pt idx="1454">
                  <c:v>1.4458877066152117E-2</c:v>
                </c:pt>
                <c:pt idx="1455">
                  <c:v>3.6287888458670038E-5</c:v>
                </c:pt>
                <c:pt idx="1456">
                  <c:v>1.7670838307475473E-4</c:v>
                </c:pt>
                <c:pt idx="1457">
                  <c:v>1.1831932253964E-3</c:v>
                </c:pt>
                <c:pt idx="1458">
                  <c:v>8.1039185174097879E-5</c:v>
                </c:pt>
                <c:pt idx="1459">
                  <c:v>0.15681676891123178</c:v>
                </c:pt>
                <c:pt idx="1460">
                  <c:v>8.6501275325154308E-5</c:v>
                </c:pt>
                <c:pt idx="1461">
                  <c:v>1.1789374466564116E-2</c:v>
                </c:pt>
                <c:pt idx="1462">
                  <c:v>1.3535948991970723E-3</c:v>
                </c:pt>
                <c:pt idx="1463">
                  <c:v>9.4570481536731723E-3</c:v>
                </c:pt>
                <c:pt idx="1464">
                  <c:v>2.1540499686799712E-3</c:v>
                </c:pt>
                <c:pt idx="1465">
                  <c:v>7.0764928498375226E-3</c:v>
                </c:pt>
                <c:pt idx="1466">
                  <c:v>6.2918151761211316E-3</c:v>
                </c:pt>
                <c:pt idx="1467">
                  <c:v>5.3440176485933071E-3</c:v>
                </c:pt>
                <c:pt idx="1468">
                  <c:v>1.4294619045385174E-3</c:v>
                </c:pt>
                <c:pt idx="1469">
                  <c:v>5.5699499115154268E-3</c:v>
                </c:pt>
                <c:pt idx="1470">
                  <c:v>2.7037322379081777E-4</c:v>
                </c:pt>
                <c:pt idx="1471">
                  <c:v>1.4824903017125878E-3</c:v>
                </c:pt>
                <c:pt idx="1472">
                  <c:v>9.7247412064363804E-3</c:v>
                </c:pt>
                <c:pt idx="1473">
                  <c:v>2.7021433289843057E-3</c:v>
                </c:pt>
                <c:pt idx="1474">
                  <c:v>1.8688764479024489E-3</c:v>
                </c:pt>
                <c:pt idx="1475">
                  <c:v>4.5471556247538368E-2</c:v>
                </c:pt>
                <c:pt idx="1476">
                  <c:v>5.4226685062666634E-4</c:v>
                </c:pt>
                <c:pt idx="1477">
                  <c:v>5.0000171860442133E-4</c:v>
                </c:pt>
                <c:pt idx="1478">
                  <c:v>4.4884375092709875E-4</c:v>
                </c:pt>
                <c:pt idx="1479">
                  <c:v>1.3303682868033367E-4</c:v>
                </c:pt>
                <c:pt idx="1480">
                  <c:v>8.1013754494973958E-4</c:v>
                </c:pt>
                <c:pt idx="1481">
                  <c:v>5.0912082545593301E-3</c:v>
                </c:pt>
                <c:pt idx="1482">
                  <c:v>0.47693124293220851</c:v>
                </c:pt>
                <c:pt idx="1483">
                  <c:v>2.7095761093773102E-3</c:v>
                </c:pt>
                <c:pt idx="1484">
                  <c:v>7.2137025942649151E-4</c:v>
                </c:pt>
                <c:pt idx="1485">
                  <c:v>6.1601364136065669E-5</c:v>
                </c:pt>
                <c:pt idx="1486">
                  <c:v>2.6520692279866299E-4</c:v>
                </c:pt>
                <c:pt idx="1487">
                  <c:v>3.8349690873887857E-4</c:v>
                </c:pt>
                <c:pt idx="1488">
                  <c:v>3.1958862637413876E-2</c:v>
                </c:pt>
                <c:pt idx="1489">
                  <c:v>8.7345348964501014E-4</c:v>
                </c:pt>
                <c:pt idx="1490">
                  <c:v>1.2605717972245752E-3</c:v>
                </c:pt>
                <c:pt idx="1491">
                  <c:v>3.9777065050837206E-3</c:v>
                </c:pt>
                <c:pt idx="1492">
                  <c:v>2.7805834353912826E-3</c:v>
                </c:pt>
                <c:pt idx="1493">
                  <c:v>4.4772627790635691E-4</c:v>
                </c:pt>
                <c:pt idx="1494">
                  <c:v>3.532630728561117E-4</c:v>
                </c:pt>
                <c:pt idx="1495">
                  <c:v>1.7398455197121859E-3</c:v>
                </c:pt>
                <c:pt idx="1496">
                  <c:v>7.7680235021798856E-4</c:v>
                </c:pt>
                <c:pt idx="1497">
                  <c:v>1.6278947355076335E-3</c:v>
                </c:pt>
                <c:pt idx="1498">
                  <c:v>2.0213188040925549E-3</c:v>
                </c:pt>
                <c:pt idx="1499">
                  <c:v>5.6099595279057139E-5</c:v>
                </c:pt>
                <c:pt idx="1500">
                  <c:v>1.7544666627995894E-4</c:v>
                </c:pt>
                <c:pt idx="1501">
                  <c:v>7.395839537680882E-5</c:v>
                </c:pt>
                <c:pt idx="1502">
                  <c:v>3.6309709235424511E-3</c:v>
                </c:pt>
                <c:pt idx="1503">
                  <c:v>6.2889450491227894E-4</c:v>
                </c:pt>
                <c:pt idx="1504">
                  <c:v>4.5737266543825393E-2</c:v>
                </c:pt>
                <c:pt idx="1505">
                  <c:v>2.3736930927819532E-3</c:v>
                </c:pt>
                <c:pt idx="1506">
                  <c:v>9.8711447416639266E-4</c:v>
                </c:pt>
                <c:pt idx="1507">
                  <c:v>7.5974695744171581E-4</c:v>
                </c:pt>
                <c:pt idx="1508">
                  <c:v>2.0588224305431876E-2</c:v>
                </c:pt>
                <c:pt idx="1509">
                  <c:v>1.0206966048170543E-3</c:v>
                </c:pt>
                <c:pt idx="1510">
                  <c:v>1.0353189688139166E-3</c:v>
                </c:pt>
                <c:pt idx="1511">
                  <c:v>1.494901178073407E-3</c:v>
                </c:pt>
                <c:pt idx="1512">
                  <c:v>1.7645181906313725E-3</c:v>
                </c:pt>
                <c:pt idx="1513">
                  <c:v>2.5836144942207597E-4</c:v>
                </c:pt>
                <c:pt idx="1514">
                  <c:v>7.7330557157571152E-4</c:v>
                </c:pt>
                <c:pt idx="1515">
                  <c:v>4.7519894436415203E-2</c:v>
                </c:pt>
                <c:pt idx="1516">
                  <c:v>3.3734546296018485E-2</c:v>
                </c:pt>
                <c:pt idx="1517">
                  <c:v>5.8451171301935874E-4</c:v>
                </c:pt>
                <c:pt idx="1518">
                  <c:v>1.0718887728738177E-2</c:v>
                </c:pt>
                <c:pt idx="1519">
                  <c:v>1.5981185929638958E-2</c:v>
                </c:pt>
                <c:pt idx="1520">
                  <c:v>1.6725398538532685E-4</c:v>
                </c:pt>
                <c:pt idx="1521">
                  <c:v>1.7529159230151884E-3</c:v>
                </c:pt>
                <c:pt idx="1522">
                  <c:v>2.0161833059114871E-3</c:v>
                </c:pt>
                <c:pt idx="1523">
                  <c:v>1.8059956261588987E-3</c:v>
                </c:pt>
                <c:pt idx="1524">
                  <c:v>7.9507359625180366E-4</c:v>
                </c:pt>
                <c:pt idx="1525">
                  <c:v>5.4919545212669986E-3</c:v>
                </c:pt>
                <c:pt idx="1526">
                  <c:v>1.0315208464018474E-3</c:v>
                </c:pt>
                <c:pt idx="1527">
                  <c:v>1.1955856811815238E-3</c:v>
                </c:pt>
                <c:pt idx="1528">
                  <c:v>1.5661252070875185E-2</c:v>
                </c:pt>
                <c:pt idx="1529">
                  <c:v>3.6306636745199942E-3</c:v>
                </c:pt>
                <c:pt idx="1530">
                  <c:v>8.3396446404040297E-4</c:v>
                </c:pt>
                <c:pt idx="1531">
                  <c:v>2.0822576707043576E-3</c:v>
                </c:pt>
                <c:pt idx="1532">
                  <c:v>1.1681877915777706E-3</c:v>
                </c:pt>
                <c:pt idx="1533">
                  <c:v>8.0211890033662116E-3</c:v>
                </c:pt>
                <c:pt idx="1534">
                  <c:v>3.1037598966998073E-4</c:v>
                </c:pt>
                <c:pt idx="1535">
                  <c:v>3.6704070276572681E-3</c:v>
                </c:pt>
                <c:pt idx="1536">
                  <c:v>1.569904401912962E-2</c:v>
                </c:pt>
                <c:pt idx="1537">
                  <c:v>3.0872074160752713E-3</c:v>
                </c:pt>
                <c:pt idx="1538">
                  <c:v>2.8040181854684237E-3</c:v>
                </c:pt>
                <c:pt idx="1539">
                  <c:v>6.2875498028742223E-4</c:v>
                </c:pt>
                <c:pt idx="1540">
                  <c:v>2.2094092937275753E-2</c:v>
                </c:pt>
                <c:pt idx="1541">
                  <c:v>1.6295009833350545E-3</c:v>
                </c:pt>
                <c:pt idx="1542">
                  <c:v>2.2133299157130921E-2</c:v>
                </c:pt>
                <c:pt idx="1543">
                  <c:v>1.5059037402287431E-4</c:v>
                </c:pt>
                <c:pt idx="1544">
                  <c:v>1.7664908742418782E-3</c:v>
                </c:pt>
                <c:pt idx="1545">
                  <c:v>8.3708785547548341E-3</c:v>
                </c:pt>
                <c:pt idx="1546">
                  <c:v>3.3184471405243092E-3</c:v>
                </c:pt>
                <c:pt idx="1547">
                  <c:v>3.1062476173714828E-3</c:v>
                </c:pt>
                <c:pt idx="1548">
                  <c:v>1.4415980074493015E-3</c:v>
                </c:pt>
                <c:pt idx="1549">
                  <c:v>7.4547864522052851E-3</c:v>
                </c:pt>
                <c:pt idx="1550">
                  <c:v>7.0135073745363039E-4</c:v>
                </c:pt>
                <c:pt idx="1551">
                  <c:v>7.2620439816691359E-3</c:v>
                </c:pt>
                <c:pt idx="1552">
                  <c:v>5.1248002647226064E-4</c:v>
                </c:pt>
                <c:pt idx="1553">
                  <c:v>1.408930555767884E-4</c:v>
                </c:pt>
                <c:pt idx="1554">
                  <c:v>1.546609827520608E-3</c:v>
                </c:pt>
                <c:pt idx="1555">
                  <c:v>1.4082383226663427E-3</c:v>
                </c:pt>
                <c:pt idx="1556">
                  <c:v>6.9946767555766314E-4</c:v>
                </c:pt>
                <c:pt idx="1557">
                  <c:v>1.1069747465836471E-3</c:v>
                </c:pt>
                <c:pt idx="1558">
                  <c:v>0.25640881993455006</c:v>
                </c:pt>
                <c:pt idx="1559">
                  <c:v>4.3086023899015031E-5</c:v>
                </c:pt>
                <c:pt idx="1560">
                  <c:v>3.3373270498382001E-3</c:v>
                </c:pt>
                <c:pt idx="1561">
                  <c:v>8.7039233230121519E-4</c:v>
                </c:pt>
                <c:pt idx="1562">
                  <c:v>1.9698608091815169E-3</c:v>
                </c:pt>
                <c:pt idx="1563">
                  <c:v>3.5069854295795745E-5</c:v>
                </c:pt>
                <c:pt idx="1564">
                  <c:v>3.0388351126974932E-4</c:v>
                </c:pt>
                <c:pt idx="1565">
                  <c:v>4.1230858449001005E-2</c:v>
                </c:pt>
                <c:pt idx="1566">
                  <c:v>3.6925975869272397E-4</c:v>
                </c:pt>
                <c:pt idx="1567">
                  <c:v>3.7049876540744443E-4</c:v>
                </c:pt>
                <c:pt idx="1568">
                  <c:v>2.8246284425474219E-3</c:v>
                </c:pt>
                <c:pt idx="1569">
                  <c:v>9.4122473402821999E-4</c:v>
                </c:pt>
                <c:pt idx="1570">
                  <c:v>1.836484915776662E-3</c:v>
                </c:pt>
                <c:pt idx="1571">
                  <c:v>1.0191447666393848E-3</c:v>
                </c:pt>
                <c:pt idx="1572">
                  <c:v>1.0740262579076857E-4</c:v>
                </c:pt>
                <c:pt idx="1573">
                  <c:v>1.5839526335849279E-2</c:v>
                </c:pt>
                <c:pt idx="1574">
                  <c:v>1.0978512069860159E-2</c:v>
                </c:pt>
                <c:pt idx="1575">
                  <c:v>4.0851901042433192E-2</c:v>
                </c:pt>
                <c:pt idx="1576">
                  <c:v>7.7783775610974694E-4</c:v>
                </c:pt>
                <c:pt idx="1577">
                  <c:v>2.7270310458154027E-4</c:v>
                </c:pt>
                <c:pt idx="1578">
                  <c:v>1.6237812271783813E-3</c:v>
                </c:pt>
                <c:pt idx="1579">
                  <c:v>3.491566485971914E-3</c:v>
                </c:pt>
                <c:pt idx="1580">
                  <c:v>3.4891834554766823E-3</c:v>
                </c:pt>
                <c:pt idx="1581">
                  <c:v>2.3842526367207346E-3</c:v>
                </c:pt>
                <c:pt idx="1582">
                  <c:v>1.5853438625549443E-3</c:v>
                </c:pt>
                <c:pt idx="1583">
                  <c:v>8.878589023929176E-4</c:v>
                </c:pt>
                <c:pt idx="1584">
                  <c:v>3.6864461369417972E-3</c:v>
                </c:pt>
                <c:pt idx="1585">
                  <c:v>6.5857043182184914E-4</c:v>
                </c:pt>
                <c:pt idx="1586">
                  <c:v>5.581190880719563E-3</c:v>
                </c:pt>
                <c:pt idx="1587">
                  <c:v>6.7263519294661939E-4</c:v>
                </c:pt>
                <c:pt idx="1588">
                  <c:v>1.2560732293160837E-2</c:v>
                </c:pt>
                <c:pt idx="1589">
                  <c:v>3.923607233640789E-3</c:v>
                </c:pt>
                <c:pt idx="1590">
                  <c:v>2.5776012189423905E-2</c:v>
                </c:pt>
                <c:pt idx="1591">
                  <c:v>1.8384976417732448E-4</c:v>
                </c:pt>
                <c:pt idx="1592">
                  <c:v>9.1838689474175068E-3</c:v>
                </c:pt>
                <c:pt idx="1593">
                  <c:v>0.8367665285162682</c:v>
                </c:pt>
                <c:pt idx="1594">
                  <c:v>1.2849922038885128E-3</c:v>
                </c:pt>
                <c:pt idx="1595">
                  <c:v>1.525244271134341E-4</c:v>
                </c:pt>
                <c:pt idx="1596">
                  <c:v>4.282826347034566E-3</c:v>
                </c:pt>
                <c:pt idx="1597">
                  <c:v>2.3595300039069614E-3</c:v>
                </c:pt>
                <c:pt idx="1598">
                  <c:v>2.1792302103284815E-3</c:v>
                </c:pt>
                <c:pt idx="1599">
                  <c:v>1.5713514896046701E-4</c:v>
                </c:pt>
                <c:pt idx="1600">
                  <c:v>3.3644570698215335E-3</c:v>
                </c:pt>
                <c:pt idx="1601">
                  <c:v>2.9085968821373516E-4</c:v>
                </c:pt>
                <c:pt idx="1602">
                  <c:v>3.9986460758010154E-3</c:v>
                </c:pt>
                <c:pt idx="1603">
                  <c:v>1.8353457858167809E-3</c:v>
                </c:pt>
                <c:pt idx="1604">
                  <c:v>1.15245632603022E-2</c:v>
                </c:pt>
                <c:pt idx="1605">
                  <c:v>8.9995258772348104E-3</c:v>
                </c:pt>
                <c:pt idx="1606">
                  <c:v>1.1494571916201927E-2</c:v>
                </c:pt>
                <c:pt idx="1607">
                  <c:v>4.966838182980047E-4</c:v>
                </c:pt>
                <c:pt idx="1608">
                  <c:v>1.9270626396035177E-3</c:v>
                </c:pt>
                <c:pt idx="1609">
                  <c:v>7.3713544441665127E-3</c:v>
                </c:pt>
                <c:pt idx="1610">
                  <c:v>1.2246421469106651E-2</c:v>
                </c:pt>
                <c:pt idx="1611">
                  <c:v>5.0992413956844227E-3</c:v>
                </c:pt>
                <c:pt idx="1612">
                  <c:v>5.6585935452377974E-4</c:v>
                </c:pt>
                <c:pt idx="1613">
                  <c:v>0.49842847823644182</c:v>
                </c:pt>
                <c:pt idx="1614">
                  <c:v>2.3531894436677951E-3</c:v>
                </c:pt>
                <c:pt idx="1615">
                  <c:v>1.042463224321662E-2</c:v>
                </c:pt>
                <c:pt idx="1616">
                  <c:v>9.5717013707206932E-4</c:v>
                </c:pt>
                <c:pt idx="1617">
                  <c:v>8.3831788398376834E-5</c:v>
                </c:pt>
                <c:pt idx="1618">
                  <c:v>8.2601573742300844E-4</c:v>
                </c:pt>
                <c:pt idx="1619">
                  <c:v>1.8536061057549136E-3</c:v>
                </c:pt>
                <c:pt idx="1620">
                  <c:v>3.8720112093731891E-4</c:v>
                </c:pt>
                <c:pt idx="1621">
                  <c:v>1.6327662147837786E-3</c:v>
                </c:pt>
                <c:pt idx="1622">
                  <c:v>2.5292269876669611E-3</c:v>
                </c:pt>
                <c:pt idx="1623">
                  <c:v>8.5540681576206474E-4</c:v>
                </c:pt>
                <c:pt idx="1624">
                  <c:v>1.4159530375642903E-4</c:v>
                </c:pt>
                <c:pt idx="1625">
                  <c:v>5.632388409116852E-4</c:v>
                </c:pt>
                <c:pt idx="1626">
                  <c:v>1.4674962626890534E-3</c:v>
                </c:pt>
                <c:pt idx="1627">
                  <c:v>4.1743477216148149E-3</c:v>
                </c:pt>
                <c:pt idx="1628">
                  <c:v>3.1002932525991733E-2</c:v>
                </c:pt>
                <c:pt idx="1629">
                  <c:v>1.066872012688773E-3</c:v>
                </c:pt>
                <c:pt idx="1630">
                  <c:v>4.8323248996956321E-3</c:v>
                </c:pt>
                <c:pt idx="1631">
                  <c:v>6.3264603444291361E-3</c:v>
                </c:pt>
                <c:pt idx="1632">
                  <c:v>3.9444354607359581E-4</c:v>
                </c:pt>
                <c:pt idx="1633">
                  <c:v>5.348352055901662E-4</c:v>
                </c:pt>
                <c:pt idx="1634">
                  <c:v>7.1562882712220563E-3</c:v>
                </c:pt>
                <c:pt idx="1635">
                  <c:v>8.3874058458427154E-4</c:v>
                </c:pt>
                <c:pt idx="1636">
                  <c:v>0.19246533046176825</c:v>
                </c:pt>
                <c:pt idx="1637">
                  <c:v>2.918082979580074E-3</c:v>
                </c:pt>
                <c:pt idx="1638">
                  <c:v>1.4900927346816958E-3</c:v>
                </c:pt>
                <c:pt idx="1639">
                  <c:v>9.5318504508168766E-3</c:v>
                </c:pt>
                <c:pt idx="1640">
                  <c:v>9.8390569448802696E-4</c:v>
                </c:pt>
                <c:pt idx="1641">
                  <c:v>4.5661149492505779E-5</c:v>
                </c:pt>
                <c:pt idx="1642">
                  <c:v>8.5542326688364443E-4</c:v>
                </c:pt>
                <c:pt idx="1643">
                  <c:v>5.7965122542328067E-4</c:v>
                </c:pt>
                <c:pt idx="1644">
                  <c:v>1.2377496238894616E-3</c:v>
                </c:pt>
                <c:pt idx="1645">
                  <c:v>7.0991374563560724E-4</c:v>
                </c:pt>
                <c:pt idx="1646">
                  <c:v>1.3841848507338685E-2</c:v>
                </c:pt>
                <c:pt idx="1647">
                  <c:v>1.2258403328849127E-3</c:v>
                </c:pt>
                <c:pt idx="1648">
                  <c:v>6.5690342791371956E-3</c:v>
                </c:pt>
                <c:pt idx="1649">
                  <c:v>2.112804649418651E-3</c:v>
                </c:pt>
                <c:pt idx="1650">
                  <c:v>2.5722214455954975E-3</c:v>
                </c:pt>
                <c:pt idx="1651">
                  <c:v>1.4309318938560492E-3</c:v>
                </c:pt>
                <c:pt idx="1652">
                  <c:v>1.9478110143376798E-4</c:v>
                </c:pt>
                <c:pt idx="1653">
                  <c:v>1.8643918188598124E-3</c:v>
                </c:pt>
                <c:pt idx="1654">
                  <c:v>2.057311821080122E-4</c:v>
                </c:pt>
                <c:pt idx="1655">
                  <c:v>3.4311336487128342E-2</c:v>
                </c:pt>
                <c:pt idx="1656">
                  <c:v>1.5272431874674753E-3</c:v>
                </c:pt>
                <c:pt idx="1657">
                  <c:v>4.7052201163085845E-2</c:v>
                </c:pt>
                <c:pt idx="1658">
                  <c:v>4.5975845006167417E-3</c:v>
                </c:pt>
                <c:pt idx="1659">
                  <c:v>5.7768658670836514E-3</c:v>
                </c:pt>
                <c:pt idx="1660">
                  <c:v>2.5058353708066523E-4</c:v>
                </c:pt>
                <c:pt idx="1661">
                  <c:v>1.9660908427317262E-3</c:v>
                </c:pt>
                <c:pt idx="1662">
                  <c:v>2.5436363554130547E-2</c:v>
                </c:pt>
                <c:pt idx="1663">
                  <c:v>9.9029765510712329E-4</c:v>
                </c:pt>
                <c:pt idx="1664">
                  <c:v>0.39431896831134455</c:v>
                </c:pt>
                <c:pt idx="1665">
                  <c:v>1.9910252696260173E-3</c:v>
                </c:pt>
                <c:pt idx="1666">
                  <c:v>7.4535347495405585E-3</c:v>
                </c:pt>
                <c:pt idx="1667">
                  <c:v>3.0322308180578445E-3</c:v>
                </c:pt>
                <c:pt idx="1668">
                  <c:v>1.0381143457560516E-2</c:v>
                </c:pt>
                <c:pt idx="1669">
                  <c:v>5.1764243810776935E-3</c:v>
                </c:pt>
                <c:pt idx="1670">
                  <c:v>1.6948535236499481E-3</c:v>
                </c:pt>
                <c:pt idx="1671">
                  <c:v>6.2966836333142802E-5</c:v>
                </c:pt>
                <c:pt idx="1672">
                  <c:v>3.1738297130910725E-2</c:v>
                </c:pt>
                <c:pt idx="1673">
                  <c:v>9.1816996686529045E-4</c:v>
                </c:pt>
                <c:pt idx="1674">
                  <c:v>1.5478372871214986E-2</c:v>
                </c:pt>
                <c:pt idx="1675">
                  <c:v>1.1170070705862694E-3</c:v>
                </c:pt>
                <c:pt idx="1676">
                  <c:v>5.5560771996361223E-3</c:v>
                </c:pt>
                <c:pt idx="1677">
                  <c:v>7.3360461067536048E-3</c:v>
                </c:pt>
                <c:pt idx="1678">
                  <c:v>1.0569945838908787E-3</c:v>
                </c:pt>
                <c:pt idx="1679">
                  <c:v>5.7734360061787414E-3</c:v>
                </c:pt>
                <c:pt idx="1680">
                  <c:v>1.7306899088888391E-3</c:v>
                </c:pt>
                <c:pt idx="1681">
                  <c:v>4.6201554509725257E-3</c:v>
                </c:pt>
                <c:pt idx="1682">
                  <c:v>2.1534635414936225E-3</c:v>
                </c:pt>
                <c:pt idx="1683">
                  <c:v>1.7674453975438545E-3</c:v>
                </c:pt>
                <c:pt idx="1684">
                  <c:v>1.5032785066917379E-3</c:v>
                </c:pt>
                <c:pt idx="1685">
                  <c:v>1.6940337885057565E-2</c:v>
                </c:pt>
                <c:pt idx="1686">
                  <c:v>3.1473301980897697E-3</c:v>
                </c:pt>
                <c:pt idx="1687">
                  <c:v>6.19365967812072E-4</c:v>
                </c:pt>
                <c:pt idx="1688">
                  <c:v>1.3862322894635118E-3</c:v>
                </c:pt>
                <c:pt idx="1689">
                  <c:v>2.018916225653888E-4</c:v>
                </c:pt>
                <c:pt idx="1690">
                  <c:v>3.5058176431810853E-3</c:v>
                </c:pt>
                <c:pt idx="1691">
                  <c:v>2.798982691350685E-4</c:v>
                </c:pt>
                <c:pt idx="1692">
                  <c:v>3.7565717670216608E-3</c:v>
                </c:pt>
                <c:pt idx="1693">
                  <c:v>1.4054961990756829E-2</c:v>
                </c:pt>
                <c:pt idx="1694">
                  <c:v>7.962867701053776E-3</c:v>
                </c:pt>
                <c:pt idx="1695">
                  <c:v>2.8047839685745729E-3</c:v>
                </c:pt>
                <c:pt idx="1696">
                  <c:v>2.0750459094238823E-3</c:v>
                </c:pt>
                <c:pt idx="1697">
                  <c:v>1.7483444592949531E-2</c:v>
                </c:pt>
                <c:pt idx="1698">
                  <c:v>6.8102360177931913E-3</c:v>
                </c:pt>
                <c:pt idx="1699">
                  <c:v>5.9024122023033834E-4</c:v>
                </c:pt>
                <c:pt idx="1700">
                  <c:v>1.9650767647281181E-3</c:v>
                </c:pt>
                <c:pt idx="1701">
                  <c:v>2.5577979229371977E-3</c:v>
                </c:pt>
                <c:pt idx="1702">
                  <c:v>1.2227821181181038E-3</c:v>
                </c:pt>
                <c:pt idx="1703">
                  <c:v>1.9424524492940413E-3</c:v>
                </c:pt>
                <c:pt idx="1704">
                  <c:v>1.1445056970702326E-3</c:v>
                </c:pt>
                <c:pt idx="1705">
                  <c:v>1.5295302513827606E-3</c:v>
                </c:pt>
                <c:pt idx="1706">
                  <c:v>1.971346669291445E-2</c:v>
                </c:pt>
                <c:pt idx="1707">
                  <c:v>8.8951366806206706E-3</c:v>
                </c:pt>
                <c:pt idx="1708">
                  <c:v>8.0385091480882686E-7</c:v>
                </c:pt>
                <c:pt idx="1709">
                  <c:v>0.15817333172872741</c:v>
                </c:pt>
                <c:pt idx="1710">
                  <c:v>3.5604500137992592E-3</c:v>
                </c:pt>
                <c:pt idx="1711">
                  <c:v>3.0647010108672258E-2</c:v>
                </c:pt>
                <c:pt idx="1712">
                  <c:v>4.0640659689855233E-3</c:v>
                </c:pt>
                <c:pt idx="1713">
                  <c:v>5.0278813378241737E-3</c:v>
                </c:pt>
                <c:pt idx="1714">
                  <c:v>7.0806111374929989E-5</c:v>
                </c:pt>
                <c:pt idx="1715">
                  <c:v>6.6641356342192644E-4</c:v>
                </c:pt>
                <c:pt idx="1716">
                  <c:v>1.427885047943816E-2</c:v>
                </c:pt>
                <c:pt idx="1717">
                  <c:v>6.0467700613430332E-4</c:v>
                </c:pt>
                <c:pt idx="1718">
                  <c:v>1.6558448214263036E-3</c:v>
                </c:pt>
                <c:pt idx="1719">
                  <c:v>7.0674262146532517E-3</c:v>
                </c:pt>
                <c:pt idx="1720">
                  <c:v>6.6016727168762652E-4</c:v>
                </c:pt>
                <c:pt idx="1721">
                  <c:v>2.0838774999066199E-2</c:v>
                </c:pt>
                <c:pt idx="1722">
                  <c:v>1.1582192513344732E-4</c:v>
                </c:pt>
                <c:pt idx="1723">
                  <c:v>1.1067120967372434E-3</c:v>
                </c:pt>
                <c:pt idx="1724">
                  <c:v>1.5165502737853198E-2</c:v>
                </c:pt>
                <c:pt idx="1725">
                  <c:v>1.5165318048291137E-3</c:v>
                </c:pt>
                <c:pt idx="1726">
                  <c:v>3.7930484079869405E-3</c:v>
                </c:pt>
                <c:pt idx="1727">
                  <c:v>1.7581484591269313E-3</c:v>
                </c:pt>
                <c:pt idx="1728">
                  <c:v>4.1173587262315807E-4</c:v>
                </c:pt>
                <c:pt idx="1729">
                  <c:v>5.3263294227706972E-3</c:v>
                </c:pt>
                <c:pt idx="1730">
                  <c:v>4.2537314373857198E-3</c:v>
                </c:pt>
                <c:pt idx="1731">
                  <c:v>4.0165783430873674E-3</c:v>
                </c:pt>
                <c:pt idx="1732">
                  <c:v>5.1287946853945032E-3</c:v>
                </c:pt>
                <c:pt idx="1733">
                  <c:v>6.9034600564789501E-3</c:v>
                </c:pt>
                <c:pt idx="1734">
                  <c:v>3.4816675496982994E-4</c:v>
                </c:pt>
                <c:pt idx="1735">
                  <c:v>5.5709634361559282E-3</c:v>
                </c:pt>
                <c:pt idx="1736">
                  <c:v>4.3421511701295738E-4</c:v>
                </c:pt>
                <c:pt idx="1737">
                  <c:v>6.3400746191049758E-3</c:v>
                </c:pt>
                <c:pt idx="1738">
                  <c:v>4.0471307532690551E-3</c:v>
                </c:pt>
                <c:pt idx="1739">
                  <c:v>1.5000357819153012E-4</c:v>
                </c:pt>
                <c:pt idx="1740">
                  <c:v>3.1324728728107716E-2</c:v>
                </c:pt>
                <c:pt idx="1741">
                  <c:v>1.0326835827657679E-3</c:v>
                </c:pt>
                <c:pt idx="1742">
                  <c:v>4.9086692189312747E-2</c:v>
                </c:pt>
                <c:pt idx="1743">
                  <c:v>7.359794932542873E-3</c:v>
                </c:pt>
                <c:pt idx="1744">
                  <c:v>2.2423443752431762E-3</c:v>
                </c:pt>
                <c:pt idx="1745">
                  <c:v>1.189879867118695E-3</c:v>
                </c:pt>
                <c:pt idx="1746">
                  <c:v>1.922311228449717E-4</c:v>
                </c:pt>
                <c:pt idx="1747">
                  <c:v>0.12052391105144096</c:v>
                </c:pt>
                <c:pt idx="1748">
                  <c:v>1.4641314883667079E-4</c:v>
                </c:pt>
                <c:pt idx="1749">
                  <c:v>1.6680614219578898E-3</c:v>
                </c:pt>
                <c:pt idx="1750">
                  <c:v>1.3750267563550887E-3</c:v>
                </c:pt>
                <c:pt idx="1751">
                  <c:v>3.9144034474802722E-4</c:v>
                </c:pt>
                <c:pt idx="1752">
                  <c:v>1.4662814202870025E-3</c:v>
                </c:pt>
                <c:pt idx="1753">
                  <c:v>2.7502886111769882E-4</c:v>
                </c:pt>
                <c:pt idx="1754">
                  <c:v>1.5263873224464794E-3</c:v>
                </c:pt>
                <c:pt idx="1755">
                  <c:v>3.4305008489470871E-3</c:v>
                </c:pt>
                <c:pt idx="1756">
                  <c:v>7.3675531274558876E-3</c:v>
                </c:pt>
                <c:pt idx="1757">
                  <c:v>4.3721836671020923E-3</c:v>
                </c:pt>
                <c:pt idx="1758">
                  <c:v>8.0708605209206963E-4</c:v>
                </c:pt>
                <c:pt idx="1759">
                  <c:v>5.7378948695225869E-4</c:v>
                </c:pt>
                <c:pt idx="1760">
                  <c:v>1.1191278706432516E-2</c:v>
                </c:pt>
                <c:pt idx="1761">
                  <c:v>1.2827748613981232E-2</c:v>
                </c:pt>
                <c:pt idx="1762">
                  <c:v>3.9970398788950902E-2</c:v>
                </c:pt>
                <c:pt idx="1763">
                  <c:v>5.0446994625287977E-4</c:v>
                </c:pt>
                <c:pt idx="1764">
                  <c:v>1.8695322202373469E-4</c:v>
                </c:pt>
                <c:pt idx="1765">
                  <c:v>6.3445302967686296E-4</c:v>
                </c:pt>
                <c:pt idx="1766">
                  <c:v>2.1788801507992576E-4</c:v>
                </c:pt>
                <c:pt idx="1767">
                  <c:v>7.2342071843866903E-3</c:v>
                </c:pt>
                <c:pt idx="1768">
                  <c:v>9.9958952774500975E-4</c:v>
                </c:pt>
                <c:pt idx="1769">
                  <c:v>4.5346771058906304E-3</c:v>
                </c:pt>
                <c:pt idx="1770">
                  <c:v>4.1265023538181716E-3</c:v>
                </c:pt>
                <c:pt idx="1771">
                  <c:v>8.2792245516967507E-3</c:v>
                </c:pt>
                <c:pt idx="1772">
                  <c:v>1.1432261864107097E-2</c:v>
                </c:pt>
                <c:pt idx="1773">
                  <c:v>2.5127538164597049E-3</c:v>
                </c:pt>
                <c:pt idx="1774">
                  <c:v>7.2648747651524377E-4</c:v>
                </c:pt>
                <c:pt idx="1775">
                  <c:v>3.3511305594818154E-3</c:v>
                </c:pt>
                <c:pt idx="1776">
                  <c:v>2.6028212703884663E-3</c:v>
                </c:pt>
                <c:pt idx="1777">
                  <c:v>9.1381156395985022E-4</c:v>
                </c:pt>
                <c:pt idx="1778">
                  <c:v>9.0925998063884599E-4</c:v>
                </c:pt>
                <c:pt idx="1779">
                  <c:v>8.1860276544764774E-4</c:v>
                </c:pt>
                <c:pt idx="1780">
                  <c:v>8.6776610107061538E-4</c:v>
                </c:pt>
                <c:pt idx="1781">
                  <c:v>1.1248481054928947E-3</c:v>
                </c:pt>
                <c:pt idx="1782">
                  <c:v>7.1248409092399695E-4</c:v>
                </c:pt>
                <c:pt idx="1783">
                  <c:v>1.5614029319203147E-3</c:v>
                </c:pt>
                <c:pt idx="1784">
                  <c:v>2.403440438039901E-3</c:v>
                </c:pt>
                <c:pt idx="1785">
                  <c:v>1.1836345169269633E-3</c:v>
                </c:pt>
                <c:pt idx="1786">
                  <c:v>3.093183451535159E-2</c:v>
                </c:pt>
                <c:pt idx="1787">
                  <c:v>3.3519919897977217E-4</c:v>
                </c:pt>
                <c:pt idx="1788">
                  <c:v>2.2052076140616751E-2</c:v>
                </c:pt>
                <c:pt idx="1789">
                  <c:v>5.3019859469635453E-3</c:v>
                </c:pt>
                <c:pt idx="1790">
                  <c:v>0.50046464629688281</c:v>
                </c:pt>
                <c:pt idx="1791">
                  <c:v>6.3329218740939526E-3</c:v>
                </c:pt>
                <c:pt idx="1792">
                  <c:v>5.8560485142278046E-4</c:v>
                </c:pt>
                <c:pt idx="1793">
                  <c:v>1.5407156512245918E-3</c:v>
                </c:pt>
                <c:pt idx="1794">
                  <c:v>2.0670721216261838E-4</c:v>
                </c:pt>
                <c:pt idx="1795">
                  <c:v>3.6691765900351449E-4</c:v>
                </c:pt>
                <c:pt idx="1796">
                  <c:v>1.3477224719342812E-2</c:v>
                </c:pt>
                <c:pt idx="1797">
                  <c:v>4.2139755923634873E-3</c:v>
                </c:pt>
                <c:pt idx="1798">
                  <c:v>1.7986424991432027E-3</c:v>
                </c:pt>
                <c:pt idx="1799">
                  <c:v>5.7110606353544579E-3</c:v>
                </c:pt>
                <c:pt idx="1800">
                  <c:v>5.2377309736780626E-4</c:v>
                </c:pt>
                <c:pt idx="1801">
                  <c:v>1.4038005725870131E-3</c:v>
                </c:pt>
                <c:pt idx="1802">
                  <c:v>5.0566138054830706E-3</c:v>
                </c:pt>
                <c:pt idx="1803">
                  <c:v>4.7180924835527735E-3</c:v>
                </c:pt>
                <c:pt idx="1804">
                  <c:v>1.2250199500404501E-3</c:v>
                </c:pt>
                <c:pt idx="1805">
                  <c:v>9.4791649881061299E-3</c:v>
                </c:pt>
                <c:pt idx="1806">
                  <c:v>5.8392872198385539E-3</c:v>
                </c:pt>
                <c:pt idx="1807">
                  <c:v>1.4422915215901472E-2</c:v>
                </c:pt>
                <c:pt idx="1808">
                  <c:v>1.0394185355361468E-2</c:v>
                </c:pt>
                <c:pt idx="1809">
                  <c:v>7.8056286826735473E-3</c:v>
                </c:pt>
                <c:pt idx="1810">
                  <c:v>3.3945117299380489E-2</c:v>
                </c:pt>
                <c:pt idx="1811">
                  <c:v>0.35771963236700882</c:v>
                </c:pt>
                <c:pt idx="1812">
                  <c:v>5.0529741630510787E-3</c:v>
                </c:pt>
                <c:pt idx="1813">
                  <c:v>6.7650576887301895E-4</c:v>
                </c:pt>
                <c:pt idx="1814">
                  <c:v>9.2557018677639352E-3</c:v>
                </c:pt>
                <c:pt idx="1815">
                  <c:v>6.4258183475604546E-4</c:v>
                </c:pt>
                <c:pt idx="1816">
                  <c:v>8.5970156522509965E-5</c:v>
                </c:pt>
                <c:pt idx="1817">
                  <c:v>1.0917946738125284E-2</c:v>
                </c:pt>
                <c:pt idx="1818">
                  <c:v>0.10320344774163515</c:v>
                </c:pt>
                <c:pt idx="1819">
                  <c:v>4.3806750339921261E-4</c:v>
                </c:pt>
                <c:pt idx="1820">
                  <c:v>1.6854712160221323E-4</c:v>
                </c:pt>
                <c:pt idx="1821">
                  <c:v>5.8359458016154581E-2</c:v>
                </c:pt>
                <c:pt idx="1822">
                  <c:v>5.4799747424714509E-2</c:v>
                </c:pt>
                <c:pt idx="1823">
                  <c:v>1.3242413094589026E-3</c:v>
                </c:pt>
                <c:pt idx="1824">
                  <c:v>6.083193806929694E-4</c:v>
                </c:pt>
                <c:pt idx="1825">
                  <c:v>3.3081871433092614E-3</c:v>
                </c:pt>
                <c:pt idx="1826">
                  <c:v>1.7326509432183347E-3</c:v>
                </c:pt>
                <c:pt idx="1827">
                  <c:v>7.1431826313202773E-2</c:v>
                </c:pt>
                <c:pt idx="1828">
                  <c:v>2.6899744433587138E-3</c:v>
                </c:pt>
                <c:pt idx="1829">
                  <c:v>3.9941849388771843E-2</c:v>
                </c:pt>
                <c:pt idx="1830">
                  <c:v>5.2452628047360385E-4</c:v>
                </c:pt>
                <c:pt idx="1831">
                  <c:v>2.4794864397516521E-3</c:v>
                </c:pt>
                <c:pt idx="1832">
                  <c:v>8.0285052930977874E-3</c:v>
                </c:pt>
                <c:pt idx="1833">
                  <c:v>1.5618491137791056E-3</c:v>
                </c:pt>
                <c:pt idx="1834">
                  <c:v>4.4948274248986486E-4</c:v>
                </c:pt>
                <c:pt idx="1835">
                  <c:v>1.3566125289660844E-2</c:v>
                </c:pt>
                <c:pt idx="1836">
                  <c:v>3.6755259687543985E-2</c:v>
                </c:pt>
                <c:pt idx="1837">
                  <c:v>7.75712288857861E-3</c:v>
                </c:pt>
                <c:pt idx="1838">
                  <c:v>1.9154291400171636E-2</c:v>
                </c:pt>
                <c:pt idx="1839">
                  <c:v>1.172390111754697E-3</c:v>
                </c:pt>
                <c:pt idx="1840">
                  <c:v>1.6902214734469158E-2</c:v>
                </c:pt>
                <c:pt idx="1841">
                  <c:v>8.6654626675994719E-4</c:v>
                </c:pt>
                <c:pt idx="1842">
                  <c:v>2.9001809924505818E-3</c:v>
                </c:pt>
                <c:pt idx="1843">
                  <c:v>2.2186252380606932E-3</c:v>
                </c:pt>
                <c:pt idx="1844">
                  <c:v>1.0518234405970041E-3</c:v>
                </c:pt>
                <c:pt idx="1845">
                  <c:v>6.7781884597628139E-3</c:v>
                </c:pt>
                <c:pt idx="1846">
                  <c:v>5.3811913953921925E-3</c:v>
                </c:pt>
                <c:pt idx="1847">
                  <c:v>7.2072494195367437E-3</c:v>
                </c:pt>
                <c:pt idx="1848">
                  <c:v>3.1769590943383857E-4</c:v>
                </c:pt>
                <c:pt idx="1849">
                  <c:v>1.5847336944847228E-2</c:v>
                </c:pt>
                <c:pt idx="1850">
                  <c:v>8.3237263025645657E-4</c:v>
                </c:pt>
                <c:pt idx="1851">
                  <c:v>8.7212269374856519E-3</c:v>
                </c:pt>
                <c:pt idx="1852">
                  <c:v>1.0967478290917054E-2</c:v>
                </c:pt>
                <c:pt idx="1853">
                  <c:v>2.4965352242219407E-5</c:v>
                </c:pt>
                <c:pt idx="1854">
                  <c:v>2.1101729269021811E-2</c:v>
                </c:pt>
                <c:pt idx="1855">
                  <c:v>1.1790592596502972E-3</c:v>
                </c:pt>
                <c:pt idx="1856">
                  <c:v>2.7525694826234558E-3</c:v>
                </c:pt>
                <c:pt idx="1857">
                  <c:v>5.0241413504816101E-3</c:v>
                </c:pt>
                <c:pt idx="1858">
                  <c:v>3.3974454811366447E-2</c:v>
                </c:pt>
                <c:pt idx="1859">
                  <c:v>0.24627928095314369</c:v>
                </c:pt>
                <c:pt idx="1860">
                  <c:v>9.3411910092143122E-4</c:v>
                </c:pt>
                <c:pt idx="1861">
                  <c:v>1.7333662225118643E-3</c:v>
                </c:pt>
                <c:pt idx="1862">
                  <c:v>1.0505709384624062E-2</c:v>
                </c:pt>
                <c:pt idx="1863">
                  <c:v>9.6774832705562276E-4</c:v>
                </c:pt>
                <c:pt idx="1864">
                  <c:v>1.0276528041373262E-3</c:v>
                </c:pt>
                <c:pt idx="1865">
                  <c:v>8.679716999170483E-4</c:v>
                </c:pt>
                <c:pt idx="1866">
                  <c:v>1.0120260325772684E-3</c:v>
                </c:pt>
                <c:pt idx="1867">
                  <c:v>6.9826984694836723E-3</c:v>
                </c:pt>
                <c:pt idx="1868">
                  <c:v>2.66032917709828E-3</c:v>
                </c:pt>
                <c:pt idx="1869">
                  <c:v>8.3830633635667232E-3</c:v>
                </c:pt>
                <c:pt idx="1870">
                  <c:v>5.7353582298403687E-5</c:v>
                </c:pt>
                <c:pt idx="1871">
                  <c:v>0.78621064405247132</c:v>
                </c:pt>
                <c:pt idx="1872">
                  <c:v>1.7459857183695254E-3</c:v>
                </c:pt>
                <c:pt idx="1873">
                  <c:v>4.9764990155710329E-3</c:v>
                </c:pt>
                <c:pt idx="1874">
                  <c:v>2.9561852876025139E-4</c:v>
                </c:pt>
                <c:pt idx="1875">
                  <c:v>3.9473949415654973E-5</c:v>
                </c:pt>
                <c:pt idx="1876">
                  <c:v>2.7693740195922498E-2</c:v>
                </c:pt>
                <c:pt idx="1877">
                  <c:v>1.845092519734463E-4</c:v>
                </c:pt>
                <c:pt idx="1878">
                  <c:v>2.4036255819446101E-3</c:v>
                </c:pt>
                <c:pt idx="1879">
                  <c:v>1.1881145261866252E-3</c:v>
                </c:pt>
                <c:pt idx="1880">
                  <c:v>1.4959304108740431E-4</c:v>
                </c:pt>
                <c:pt idx="1881">
                  <c:v>8.0219203346161832E-4</c:v>
                </c:pt>
                <c:pt idx="1882">
                  <c:v>4.5256605856675209E-4</c:v>
                </c:pt>
                <c:pt idx="1883">
                  <c:v>2.0613810419736266E-2</c:v>
                </c:pt>
                <c:pt idx="1884">
                  <c:v>8.2006011889154012E-4</c:v>
                </c:pt>
                <c:pt idx="1885">
                  <c:v>1.0673781697828294E-2</c:v>
                </c:pt>
                <c:pt idx="1886">
                  <c:v>1.8323584766969773E-2</c:v>
                </c:pt>
                <c:pt idx="1887">
                  <c:v>2.3314147519498522E-3</c:v>
                </c:pt>
                <c:pt idx="1888">
                  <c:v>2.2821112535063515E-2</c:v>
                </c:pt>
                <c:pt idx="1889">
                  <c:v>6.8353722562111046E-4</c:v>
                </c:pt>
                <c:pt idx="1890">
                  <c:v>1.7065215992025022E-4</c:v>
                </c:pt>
                <c:pt idx="1891">
                  <c:v>1.5359111887915844E-3</c:v>
                </c:pt>
                <c:pt idx="1892">
                  <c:v>1.0040159871006774E-2</c:v>
                </c:pt>
                <c:pt idx="1893">
                  <c:v>6.8073784328878907E-3</c:v>
                </c:pt>
                <c:pt idx="1894">
                  <c:v>3.1483374238621705E-4</c:v>
                </c:pt>
                <c:pt idx="1895">
                  <c:v>1.1829759647141747E-2</c:v>
                </c:pt>
                <c:pt idx="1896">
                  <c:v>1.792616913633565E-3</c:v>
                </c:pt>
                <c:pt idx="1897">
                  <c:v>1.9931748815002273E-3</c:v>
                </c:pt>
                <c:pt idx="1898">
                  <c:v>1.1858945507395061E-3</c:v>
                </c:pt>
                <c:pt idx="1899">
                  <c:v>2.1646087160392281E-2</c:v>
                </c:pt>
                <c:pt idx="1900">
                  <c:v>2.924287548805834E-4</c:v>
                </c:pt>
                <c:pt idx="1901">
                  <c:v>8.4095039172176825E-2</c:v>
                </c:pt>
                <c:pt idx="1902">
                  <c:v>2.3487133847763179E-5</c:v>
                </c:pt>
                <c:pt idx="1903">
                  <c:v>5.9619590321882817E-4</c:v>
                </c:pt>
                <c:pt idx="1904">
                  <c:v>2.7597226390913931E-4</c:v>
                </c:pt>
                <c:pt idx="1905">
                  <c:v>1.4906719213035309E-3</c:v>
                </c:pt>
                <c:pt idx="1906">
                  <c:v>8.627470023189858E-3</c:v>
                </c:pt>
                <c:pt idx="1907">
                  <c:v>4.3789416034654399E-3</c:v>
                </c:pt>
                <c:pt idx="1908">
                  <c:v>2.5422770606653264E-3</c:v>
                </c:pt>
                <c:pt idx="1909">
                  <c:v>5.7185255461212493E-3</c:v>
                </c:pt>
                <c:pt idx="1910">
                  <c:v>1.4489229857209411E-4</c:v>
                </c:pt>
                <c:pt idx="1911">
                  <c:v>9.9268087130086383E-4</c:v>
                </c:pt>
                <c:pt idx="1912">
                  <c:v>3.618692482460174E-4</c:v>
                </c:pt>
                <c:pt idx="1913">
                  <c:v>2.8631616179333277E-3</c:v>
                </c:pt>
                <c:pt idx="1914">
                  <c:v>3.8255970787533762E-3</c:v>
                </c:pt>
                <c:pt idx="1915">
                  <c:v>8.6886595023212068E-3</c:v>
                </c:pt>
                <c:pt idx="1916">
                  <c:v>3.4767604865393958E-3</c:v>
                </c:pt>
                <c:pt idx="1917">
                  <c:v>3.5889213249301849E-4</c:v>
                </c:pt>
                <c:pt idx="1918">
                  <c:v>1.7041729904458843E-3</c:v>
                </c:pt>
                <c:pt idx="1919">
                  <c:v>1.8690382105823319E-3</c:v>
                </c:pt>
                <c:pt idx="1920">
                  <c:v>3.3161496161588207E-2</c:v>
                </c:pt>
                <c:pt idx="1921">
                  <c:v>9.0941232083175064E-3</c:v>
                </c:pt>
                <c:pt idx="1922">
                  <c:v>2.6471924616411212E-3</c:v>
                </c:pt>
                <c:pt idx="1923">
                  <c:v>2.6185935462340309E-2</c:v>
                </c:pt>
                <c:pt idx="1924">
                  <c:v>2.6958243741526441E-2</c:v>
                </c:pt>
                <c:pt idx="1925">
                  <c:v>4.3714506480339657E-3</c:v>
                </c:pt>
                <c:pt idx="1926">
                  <c:v>2.513175417755279E-3</c:v>
                </c:pt>
                <c:pt idx="1927">
                  <c:v>8.2623145336094912E-4</c:v>
                </c:pt>
                <c:pt idx="1928">
                  <c:v>3.7773028978369601E-4</c:v>
                </c:pt>
                <c:pt idx="1929">
                  <c:v>2.6181467978918531E-4</c:v>
                </c:pt>
                <c:pt idx="1930">
                  <c:v>4.6056069146902439E-4</c:v>
                </c:pt>
                <c:pt idx="1931">
                  <c:v>2.6967071604707192E-3</c:v>
                </c:pt>
                <c:pt idx="1932">
                  <c:v>1.2167143327731609E-2</c:v>
                </c:pt>
                <c:pt idx="1933">
                  <c:v>2.7190218280994421E-2</c:v>
                </c:pt>
                <c:pt idx="1934">
                  <c:v>1.8035261299428399E-3</c:v>
                </c:pt>
                <c:pt idx="1935">
                  <c:v>9.7390572447880741E-4</c:v>
                </c:pt>
                <c:pt idx="1936">
                  <c:v>1.4695843804063092E-2</c:v>
                </c:pt>
                <c:pt idx="1937">
                  <c:v>2.4829878167869236E-3</c:v>
                </c:pt>
                <c:pt idx="1938">
                  <c:v>1.8250900311898293E-4</c:v>
                </c:pt>
                <c:pt idx="1939">
                  <c:v>4.9636816977230679E-3</c:v>
                </c:pt>
                <c:pt idx="1940">
                  <c:v>1.2720881549540808E-3</c:v>
                </c:pt>
                <c:pt idx="1941">
                  <c:v>2.3008429509374743E-4</c:v>
                </c:pt>
                <c:pt idx="1942">
                  <c:v>8.718118311142086E-4</c:v>
                </c:pt>
                <c:pt idx="1943">
                  <c:v>1.436731503594835E-3</c:v>
                </c:pt>
                <c:pt idx="1944">
                  <c:v>4.6888018085522731E-3</c:v>
                </c:pt>
                <c:pt idx="1945">
                  <c:v>5.2398223443369185E-4</c:v>
                </c:pt>
                <c:pt idx="1946">
                  <c:v>2.9559344248888063E-4</c:v>
                </c:pt>
                <c:pt idx="1947">
                  <c:v>2.0607601005939759E-3</c:v>
                </c:pt>
                <c:pt idx="1948">
                  <c:v>2.316904679732148E-3</c:v>
                </c:pt>
                <c:pt idx="1949">
                  <c:v>1.8986319326150754E-2</c:v>
                </c:pt>
                <c:pt idx="1950">
                  <c:v>1.7022620935087064E-4</c:v>
                </c:pt>
                <c:pt idx="1951">
                  <c:v>8.9761618660576439E-3</c:v>
                </c:pt>
                <c:pt idx="1952">
                  <c:v>6.3069969591277891E-2</c:v>
                </c:pt>
                <c:pt idx="1953">
                  <c:v>1.2545128996795775E-3</c:v>
                </c:pt>
                <c:pt idx="1954">
                  <c:v>1.3761579384841035E-2</c:v>
                </c:pt>
                <c:pt idx="1955">
                  <c:v>4.4723559979448824E-2</c:v>
                </c:pt>
                <c:pt idx="1956">
                  <c:v>6.232998829853998E-3</c:v>
                </c:pt>
                <c:pt idx="1957">
                  <c:v>0.52472315700951755</c:v>
                </c:pt>
                <c:pt idx="1958">
                  <c:v>7.4839255273759914E-4</c:v>
                </c:pt>
                <c:pt idx="1959">
                  <c:v>1.8605754121238662E-4</c:v>
                </c:pt>
                <c:pt idx="1960">
                  <c:v>2.5012134023131167E-4</c:v>
                </c:pt>
                <c:pt idx="1961">
                  <c:v>1.0376347368029667E-2</c:v>
                </c:pt>
                <c:pt idx="1962">
                  <c:v>1.400960654996025E-3</c:v>
                </c:pt>
                <c:pt idx="1963">
                  <c:v>3.3197208722487636E-3</c:v>
                </c:pt>
                <c:pt idx="1964">
                  <c:v>2.8708655444619563E-2</c:v>
                </c:pt>
                <c:pt idx="1965">
                  <c:v>1.6919108150262243E-3</c:v>
                </c:pt>
                <c:pt idx="1966">
                  <c:v>5.4594587427534292E-4</c:v>
                </c:pt>
                <c:pt idx="1967">
                  <c:v>1.3533226651594796E-2</c:v>
                </c:pt>
                <c:pt idx="1968">
                  <c:v>3.4688203068368076E-2</c:v>
                </c:pt>
                <c:pt idx="1969">
                  <c:v>2.5007958730873803E-3</c:v>
                </c:pt>
                <c:pt idx="1970">
                  <c:v>3.1214094524629941E-3</c:v>
                </c:pt>
                <c:pt idx="1971">
                  <c:v>0.15917491137131404</c:v>
                </c:pt>
                <c:pt idx="1972">
                  <c:v>4.9150452271931079E-3</c:v>
                </c:pt>
                <c:pt idx="1973">
                  <c:v>5.9157148177732034E-4</c:v>
                </c:pt>
                <c:pt idx="1974">
                  <c:v>9.6580580719627426E-4</c:v>
                </c:pt>
                <c:pt idx="1975">
                  <c:v>1.0627177363698819E-2</c:v>
                </c:pt>
                <c:pt idx="1976">
                  <c:v>8.2553801859665504E-4</c:v>
                </c:pt>
                <c:pt idx="1977">
                  <c:v>3.5377533522478054E-3</c:v>
                </c:pt>
                <c:pt idx="1978">
                  <c:v>2.891466458462929E-4</c:v>
                </c:pt>
                <c:pt idx="1979">
                  <c:v>5.3245224274188832E-3</c:v>
                </c:pt>
                <c:pt idx="1980">
                  <c:v>1.1743722358948737E-2</c:v>
                </c:pt>
                <c:pt idx="1981">
                  <c:v>3.3677624739371966E-3</c:v>
                </c:pt>
                <c:pt idx="1982">
                  <c:v>3.6485605893081806E-4</c:v>
                </c:pt>
                <c:pt idx="1983">
                  <c:v>2.8425206808805874E-3</c:v>
                </c:pt>
                <c:pt idx="1984">
                  <c:v>1.7549433501943409E-3</c:v>
                </c:pt>
                <c:pt idx="1985">
                  <c:v>4.4625773114146715E-3</c:v>
                </c:pt>
                <c:pt idx="1986">
                  <c:v>2.0496882754064093E-2</c:v>
                </c:pt>
                <c:pt idx="1987">
                  <c:v>9.9401523364588975E-4</c:v>
                </c:pt>
                <c:pt idx="1988">
                  <c:v>0.11024502679706334</c:v>
                </c:pt>
                <c:pt idx="1989">
                  <c:v>1.8207882721737007E-3</c:v>
                </c:pt>
                <c:pt idx="1990">
                  <c:v>1.2490102494782361E-3</c:v>
                </c:pt>
                <c:pt idx="1991">
                  <c:v>5.304151373537974E-4</c:v>
                </c:pt>
                <c:pt idx="1992">
                  <c:v>7.5181897773954117E-3</c:v>
                </c:pt>
                <c:pt idx="1993">
                  <c:v>2.2956446872138252E-3</c:v>
                </c:pt>
                <c:pt idx="1994">
                  <c:v>2.0468722851966189E-3</c:v>
                </c:pt>
                <c:pt idx="1995">
                  <c:v>1.9290387911836296E-3</c:v>
                </c:pt>
                <c:pt idx="1996">
                  <c:v>1.6055187674592311E-2</c:v>
                </c:pt>
                <c:pt idx="1997">
                  <c:v>2.7899237532671638E-5</c:v>
                </c:pt>
                <c:pt idx="1998">
                  <c:v>6.2803712094275524E-3</c:v>
                </c:pt>
                <c:pt idx="1999">
                  <c:v>2.6224171800526231E-3</c:v>
                </c:pt>
                <c:pt idx="2000">
                  <c:v>1.5612294342292469E-3</c:v>
                </c:pt>
                <c:pt idx="2001">
                  <c:v>8.0655927716329024E-4</c:v>
                </c:pt>
                <c:pt idx="2002">
                  <c:v>1.5462788383493317E-3</c:v>
                </c:pt>
                <c:pt idx="2003">
                  <c:v>3.8273497782487475E-4</c:v>
                </c:pt>
                <c:pt idx="2004">
                  <c:v>3.5603414546288103E-4</c:v>
                </c:pt>
                <c:pt idx="2005">
                  <c:v>1.752245992439728E-3</c:v>
                </c:pt>
                <c:pt idx="2006">
                  <c:v>0.20215070932672044</c:v>
                </c:pt>
                <c:pt idx="2007">
                  <c:v>1.6732952463825244E-3</c:v>
                </c:pt>
                <c:pt idx="2008">
                  <c:v>1.3194709100345086E-3</c:v>
                </c:pt>
                <c:pt idx="2009">
                  <c:v>7.597615163042669E-3</c:v>
                </c:pt>
                <c:pt idx="2010">
                  <c:v>9.8605146199640063E-3</c:v>
                </c:pt>
                <c:pt idx="2011">
                  <c:v>1.3440908980276128E-3</c:v>
                </c:pt>
                <c:pt idx="2012">
                  <c:v>9.5490155582591871E-2</c:v>
                </c:pt>
                <c:pt idx="2013">
                  <c:v>2.3705465193310906E-4</c:v>
                </c:pt>
                <c:pt idx="2014">
                  <c:v>2.9131474511126888E-2</c:v>
                </c:pt>
                <c:pt idx="2015">
                  <c:v>9.0270936940865191E-3</c:v>
                </c:pt>
                <c:pt idx="2016">
                  <c:v>1.5074885633990349E-3</c:v>
                </c:pt>
                <c:pt idx="2017">
                  <c:v>0.26910882952954424</c:v>
                </c:pt>
                <c:pt idx="2018">
                  <c:v>0.70697126365080754</c:v>
                </c:pt>
                <c:pt idx="2019">
                  <c:v>1.0591085046844082E-3</c:v>
                </c:pt>
                <c:pt idx="2020">
                  <c:v>1.2132963488600678E-3</c:v>
                </c:pt>
                <c:pt idx="2021">
                  <c:v>9.0480951839303956E-4</c:v>
                </c:pt>
                <c:pt idx="2022">
                  <c:v>2.7266253135959091E-3</c:v>
                </c:pt>
                <c:pt idx="2023">
                  <c:v>1.2089987018093769E-3</c:v>
                </c:pt>
                <c:pt idx="2024">
                  <c:v>4.6132946355382388E-3</c:v>
                </c:pt>
                <c:pt idx="2025">
                  <c:v>1.9826363260059209E-3</c:v>
                </c:pt>
                <c:pt idx="2026">
                  <c:v>1.2340677471887778E-3</c:v>
                </c:pt>
                <c:pt idx="2027">
                  <c:v>9.5246936355518497E-3</c:v>
                </c:pt>
                <c:pt idx="2028">
                  <c:v>7.3643198020918645E-5</c:v>
                </c:pt>
                <c:pt idx="2029">
                  <c:v>7.2731083088344744E-4</c:v>
                </c:pt>
                <c:pt idx="2030">
                  <c:v>4.6329490844547582E-3</c:v>
                </c:pt>
                <c:pt idx="2031">
                  <c:v>6.8368835865483522E-4</c:v>
                </c:pt>
                <c:pt idx="2032">
                  <c:v>5.9468331373914505E-4</c:v>
                </c:pt>
                <c:pt idx="2033">
                  <c:v>5.6452696426192751E-3</c:v>
                </c:pt>
                <c:pt idx="2034">
                  <c:v>6.2116666111042707E-4</c:v>
                </c:pt>
                <c:pt idx="2035">
                  <c:v>2.2995806708154675E-4</c:v>
                </c:pt>
                <c:pt idx="2036">
                  <c:v>3.1923254514469424E-2</c:v>
                </c:pt>
                <c:pt idx="2037">
                  <c:v>1.6100842158926348E-3</c:v>
                </c:pt>
                <c:pt idx="2038">
                  <c:v>9.506738157499052E-4</c:v>
                </c:pt>
                <c:pt idx="2039">
                  <c:v>9.0193944849364222E-4</c:v>
                </c:pt>
                <c:pt idx="2040">
                  <c:v>7.4146119923890778E-3</c:v>
                </c:pt>
                <c:pt idx="2041">
                  <c:v>5.7871185543383677E-3</c:v>
                </c:pt>
                <c:pt idx="2042">
                  <c:v>2.5244867100013776E-2</c:v>
                </c:pt>
                <c:pt idx="2043">
                  <c:v>9.6705964224535904E-4</c:v>
                </c:pt>
                <c:pt idx="2044">
                  <c:v>7.0075583962838099E-4</c:v>
                </c:pt>
                <c:pt idx="2045">
                  <c:v>1.4565112726141463E-3</c:v>
                </c:pt>
                <c:pt idx="2046">
                  <c:v>1.4488780697561714E-4</c:v>
                </c:pt>
                <c:pt idx="2047">
                  <c:v>8.8067407383758504E-3</c:v>
                </c:pt>
                <c:pt idx="2048">
                  <c:v>4.9229342695911009E-5</c:v>
                </c:pt>
                <c:pt idx="2049">
                  <c:v>2.7000223272137769E-4</c:v>
                </c:pt>
                <c:pt idx="2050">
                  <c:v>1.7966922629877893E-2</c:v>
                </c:pt>
                <c:pt idx="2051">
                  <c:v>7.6066204920018007E-5</c:v>
                </c:pt>
                <c:pt idx="2052">
                  <c:v>6.5488031906256348E-3</c:v>
                </c:pt>
                <c:pt idx="2053">
                  <c:v>2.4573728890098394E-5</c:v>
                </c:pt>
                <c:pt idx="2054">
                  <c:v>5.1980597934720681E-3</c:v>
                </c:pt>
                <c:pt idx="2055">
                  <c:v>2.0822880308227817E-3</c:v>
                </c:pt>
                <c:pt idx="2056">
                  <c:v>4.0929157187678629E-3</c:v>
                </c:pt>
                <c:pt idx="2057">
                  <c:v>2.8227584176575083E-3</c:v>
                </c:pt>
                <c:pt idx="2058">
                  <c:v>1.206891599955239E-3</c:v>
                </c:pt>
                <c:pt idx="2059">
                  <c:v>5.9729614817757216E-2</c:v>
                </c:pt>
                <c:pt idx="2060">
                  <c:v>1.3854213316519773E-3</c:v>
                </c:pt>
                <c:pt idx="2061">
                  <c:v>1.34510108393253E-3</c:v>
                </c:pt>
                <c:pt idx="2062">
                  <c:v>0.47453923271116216</c:v>
                </c:pt>
                <c:pt idx="2063">
                  <c:v>1.6083468810908974E-3</c:v>
                </c:pt>
                <c:pt idx="2064">
                  <c:v>1.8378250115030884E-3</c:v>
                </c:pt>
                <c:pt idx="2065">
                  <c:v>1.885664819028742E-3</c:v>
                </c:pt>
                <c:pt idx="2066">
                  <c:v>2.5373786480804681E-3</c:v>
                </c:pt>
                <c:pt idx="2067">
                  <c:v>3.6248798598459081E-3</c:v>
                </c:pt>
                <c:pt idx="2068">
                  <c:v>7.0753364864327315E-3</c:v>
                </c:pt>
                <c:pt idx="2069">
                  <c:v>2.5253107186764802E-4</c:v>
                </c:pt>
                <c:pt idx="2070">
                  <c:v>1.4259461171992694E-3</c:v>
                </c:pt>
                <c:pt idx="2071">
                  <c:v>1.3297620565400192E-3</c:v>
                </c:pt>
                <c:pt idx="2072">
                  <c:v>1.4356071354735893E-2</c:v>
                </c:pt>
                <c:pt idx="2073">
                  <c:v>3.2083053917619452E-3</c:v>
                </c:pt>
                <c:pt idx="2074">
                  <c:v>1.5156620800392041E-3</c:v>
                </c:pt>
                <c:pt idx="2075">
                  <c:v>2.8600250318561567E-4</c:v>
                </c:pt>
                <c:pt idx="2076">
                  <c:v>4.3285045178001469E-3</c:v>
                </c:pt>
                <c:pt idx="2077">
                  <c:v>4.5811081257465056E-3</c:v>
                </c:pt>
                <c:pt idx="2078">
                  <c:v>5.9598470324347917E-2</c:v>
                </c:pt>
                <c:pt idx="2079">
                  <c:v>9.3459082744517842E-3</c:v>
                </c:pt>
                <c:pt idx="2080">
                  <c:v>2.1101975115081812E-3</c:v>
                </c:pt>
                <c:pt idx="2081">
                  <c:v>1.0846890155715441E-3</c:v>
                </c:pt>
                <c:pt idx="2082">
                  <c:v>1.4738615636624617E-3</c:v>
                </c:pt>
                <c:pt idx="2083">
                  <c:v>1.2349813824823375E-3</c:v>
                </c:pt>
                <c:pt idx="2084">
                  <c:v>1.7542101183817087E-3</c:v>
                </c:pt>
                <c:pt idx="2085">
                  <c:v>5.2367049363014798E-2</c:v>
                </c:pt>
                <c:pt idx="2086">
                  <c:v>6.1787991224379326E-3</c:v>
                </c:pt>
                <c:pt idx="2087">
                  <c:v>3.6553130807844215E-6</c:v>
                </c:pt>
                <c:pt idx="2088">
                  <c:v>1.3773497872950031E-4</c:v>
                </c:pt>
                <c:pt idx="2089">
                  <c:v>1.8708529994069492E-3</c:v>
                </c:pt>
                <c:pt idx="2090">
                  <c:v>5.9544311965228159E-3</c:v>
                </c:pt>
                <c:pt idx="2091">
                  <c:v>1.6293410618260329</c:v>
                </c:pt>
                <c:pt idx="2092">
                  <c:v>3.3636400689703392E-3</c:v>
                </c:pt>
                <c:pt idx="2093">
                  <c:v>1.2971646235067104E-3</c:v>
                </c:pt>
                <c:pt idx="2094">
                  <c:v>1.2358714614480102E-2</c:v>
                </c:pt>
                <c:pt idx="2095">
                  <c:v>3.6930392835061443E-3</c:v>
                </c:pt>
                <c:pt idx="2096">
                  <c:v>9.8353064464342483E-4</c:v>
                </c:pt>
                <c:pt idx="2097">
                  <c:v>2.3830292045629374E-3</c:v>
                </c:pt>
                <c:pt idx="2098">
                  <c:v>1.0308342276307106E-2</c:v>
                </c:pt>
                <c:pt idx="2099">
                  <c:v>2.9453274892557598E-3</c:v>
                </c:pt>
                <c:pt idx="2100">
                  <c:v>8.183252133147613E-3</c:v>
                </c:pt>
                <c:pt idx="2101">
                  <c:v>5.5842755132003517E-3</c:v>
                </c:pt>
                <c:pt idx="2102">
                  <c:v>1.4284228506502691E-3</c:v>
                </c:pt>
                <c:pt idx="2103">
                  <c:v>2.8823894380157044E-3</c:v>
                </c:pt>
                <c:pt idx="2104">
                  <c:v>2.8256148267718856E-2</c:v>
                </c:pt>
                <c:pt idx="2105">
                  <c:v>9.5203845725834405E-3</c:v>
                </c:pt>
                <c:pt idx="2106">
                  <c:v>1.2332763712556145E-3</c:v>
                </c:pt>
                <c:pt idx="2107">
                  <c:v>2.5544097592612646E-5</c:v>
                </c:pt>
                <c:pt idx="2108">
                  <c:v>8.1413172949015183E-4</c:v>
                </c:pt>
                <c:pt idx="2109">
                  <c:v>5.7465309370235084E-4</c:v>
                </c:pt>
                <c:pt idx="2110">
                  <c:v>3.6614341638170097E-3</c:v>
                </c:pt>
                <c:pt idx="2111">
                  <c:v>2.3264011517561877E-4</c:v>
                </c:pt>
                <c:pt idx="2112">
                  <c:v>3.0352011190034397E-4</c:v>
                </c:pt>
                <c:pt idx="2113">
                  <c:v>7.7668259689734741E-4</c:v>
                </c:pt>
                <c:pt idx="2114">
                  <c:v>2.3606749791969294E-3</c:v>
                </c:pt>
                <c:pt idx="2115">
                  <c:v>1.2084761998353528E-2</c:v>
                </c:pt>
                <c:pt idx="2116">
                  <c:v>1.8323852290649562E-2</c:v>
                </c:pt>
                <c:pt idx="2117">
                  <c:v>8.5886038889917439E-4</c:v>
                </c:pt>
                <c:pt idx="2118">
                  <c:v>2.7346452029995835E-4</c:v>
                </c:pt>
                <c:pt idx="2119">
                  <c:v>9.3524054035539557E-4</c:v>
                </c:pt>
                <c:pt idx="2120">
                  <c:v>2.1787939703913878E-2</c:v>
                </c:pt>
                <c:pt idx="2121">
                  <c:v>1.2380977878179432E-4</c:v>
                </c:pt>
                <c:pt idx="2122">
                  <c:v>5.8215606953743872E-2</c:v>
                </c:pt>
                <c:pt idx="2123">
                  <c:v>0.10092304053715537</c:v>
                </c:pt>
                <c:pt idx="2124">
                  <c:v>1.0679276464392339E-2</c:v>
                </c:pt>
                <c:pt idx="2125">
                  <c:v>4.0762490543860206E-4</c:v>
                </c:pt>
                <c:pt idx="2126">
                  <c:v>1.2793314997584194E-3</c:v>
                </c:pt>
                <c:pt idx="2127">
                  <c:v>2.4465245131817963E-2</c:v>
                </c:pt>
                <c:pt idx="2128">
                  <c:v>3.0756848737405825E-3</c:v>
                </c:pt>
                <c:pt idx="2129">
                  <c:v>7.3871401313084419E-4</c:v>
                </c:pt>
                <c:pt idx="2130">
                  <c:v>4.9409655420658803E-4</c:v>
                </c:pt>
                <c:pt idx="2131">
                  <c:v>7.2936294787470473E-4</c:v>
                </c:pt>
                <c:pt idx="2132">
                  <c:v>3.2329928464636015E-3</c:v>
                </c:pt>
                <c:pt idx="2133">
                  <c:v>3.3233989698076269E-4</c:v>
                </c:pt>
                <c:pt idx="2134">
                  <c:v>9.5373301316583767E-2</c:v>
                </c:pt>
                <c:pt idx="2135">
                  <c:v>6.7905519023521016E-3</c:v>
                </c:pt>
                <c:pt idx="2136">
                  <c:v>7.8496820372902999E-4</c:v>
                </c:pt>
                <c:pt idx="2137">
                  <c:v>1.1521356117698893E-4</c:v>
                </c:pt>
                <c:pt idx="2138">
                  <c:v>5.571145421035561E-4</c:v>
                </c:pt>
                <c:pt idx="2139">
                  <c:v>9.4506148884331617E-3</c:v>
                </c:pt>
                <c:pt idx="2140">
                  <c:v>2.0783988760623927E-3</c:v>
                </c:pt>
                <c:pt idx="2141">
                  <c:v>2.7127041408583331E-3</c:v>
                </c:pt>
                <c:pt idx="2142">
                  <c:v>1.7362620585162324E-2</c:v>
                </c:pt>
                <c:pt idx="2143">
                  <c:v>8.2778983591942929E-3</c:v>
                </c:pt>
                <c:pt idx="2144">
                  <c:v>3.9369367508018636E-3</c:v>
                </c:pt>
                <c:pt idx="2145">
                  <c:v>5.3971111950409774E-5</c:v>
                </c:pt>
                <c:pt idx="2146">
                  <c:v>6.8924749506351288E-3</c:v>
                </c:pt>
                <c:pt idx="2147">
                  <c:v>9.2822764349661732E-4</c:v>
                </c:pt>
                <c:pt idx="2148">
                  <c:v>5.8825528516312552E-4</c:v>
                </c:pt>
                <c:pt idx="2149">
                  <c:v>4.804685809116558E-3</c:v>
                </c:pt>
                <c:pt idx="2150">
                  <c:v>6.782036038625118E-2</c:v>
                </c:pt>
                <c:pt idx="2151">
                  <c:v>4.4017056632716928E-4</c:v>
                </c:pt>
                <c:pt idx="2152">
                  <c:v>3.5460677733543029E-3</c:v>
                </c:pt>
                <c:pt idx="2153">
                  <c:v>1.4541982782251927E-2</c:v>
                </c:pt>
                <c:pt idx="2154">
                  <c:v>6.5925894836310465E-4</c:v>
                </c:pt>
                <c:pt idx="2155">
                  <c:v>3.7190700753010749E-3</c:v>
                </c:pt>
                <c:pt idx="2156">
                  <c:v>5.131319070680429E-3</c:v>
                </c:pt>
                <c:pt idx="2157">
                  <c:v>6.10627011420553E-3</c:v>
                </c:pt>
                <c:pt idx="2158">
                  <c:v>1.5986075817100538E-3</c:v>
                </c:pt>
                <c:pt idx="2159">
                  <c:v>2.9212700292024954E-4</c:v>
                </c:pt>
                <c:pt idx="2160">
                  <c:v>5.5971425995603478E-3</c:v>
                </c:pt>
                <c:pt idx="2161">
                  <c:v>2.4997678832720995E-2</c:v>
                </c:pt>
                <c:pt idx="2162">
                  <c:v>0.13454570426913931</c:v>
                </c:pt>
                <c:pt idx="2163">
                  <c:v>2.4124707990672125E-3</c:v>
                </c:pt>
                <c:pt idx="2164">
                  <c:v>3.9898695413685898E-3</c:v>
                </c:pt>
                <c:pt idx="2165">
                  <c:v>7.7822662659517416E-5</c:v>
                </c:pt>
                <c:pt idx="2166">
                  <c:v>3.147728121002262E-2</c:v>
                </c:pt>
                <c:pt idx="2167">
                  <c:v>2.5262493107571414E-2</c:v>
                </c:pt>
                <c:pt idx="2168">
                  <c:v>2.1698409456149732E-3</c:v>
                </c:pt>
                <c:pt idx="2169">
                  <c:v>2.6340218863342125E-3</c:v>
                </c:pt>
                <c:pt idx="2170">
                  <c:v>2.1049285142647974E-2</c:v>
                </c:pt>
                <c:pt idx="2171">
                  <c:v>1.144731060769527E-2</c:v>
                </c:pt>
                <c:pt idx="2172">
                  <c:v>2.0303924331581008E-3</c:v>
                </c:pt>
                <c:pt idx="2173">
                  <c:v>5.6894640649378424E-3</c:v>
                </c:pt>
                <c:pt idx="2174">
                  <c:v>4.0115675982704585E-4</c:v>
                </c:pt>
                <c:pt idx="2175">
                  <c:v>1.3191116329210406E-3</c:v>
                </c:pt>
                <c:pt idx="2176">
                  <c:v>1.569861595517255E-4</c:v>
                </c:pt>
                <c:pt idx="2177">
                  <c:v>4.5710950660735623E-3</c:v>
                </c:pt>
                <c:pt idx="2178">
                  <c:v>7.3613561682405442E-3</c:v>
                </c:pt>
                <c:pt idx="2179">
                  <c:v>5.6155446272509432E-5</c:v>
                </c:pt>
                <c:pt idx="2180">
                  <c:v>9.0510731696270721E-4</c:v>
                </c:pt>
                <c:pt idx="2181">
                  <c:v>1.993437656655345E-2</c:v>
                </c:pt>
                <c:pt idx="2182">
                  <c:v>2.9583594962806405E-3</c:v>
                </c:pt>
                <c:pt idx="2183">
                  <c:v>0.23806042883468922</c:v>
                </c:pt>
                <c:pt idx="2184">
                  <c:v>6.5009493724871181E-5</c:v>
                </c:pt>
                <c:pt idx="2185">
                  <c:v>3.9289254128324315E-4</c:v>
                </c:pt>
                <c:pt idx="2186">
                  <c:v>8.8883347452626182E-4</c:v>
                </c:pt>
                <c:pt idx="2187">
                  <c:v>5.7228577429695856E-3</c:v>
                </c:pt>
                <c:pt idx="2188">
                  <c:v>5.0075805214124195E-3</c:v>
                </c:pt>
                <c:pt idx="2189">
                  <c:v>2.7948689740530221E-4</c:v>
                </c:pt>
                <c:pt idx="2190">
                  <c:v>2.7670770590399541E-3</c:v>
                </c:pt>
                <c:pt idx="2191">
                  <c:v>1.1909262795006479E-2</c:v>
                </c:pt>
                <c:pt idx="2192">
                  <c:v>4.5817071850957894E-3</c:v>
                </c:pt>
                <c:pt idx="2193">
                  <c:v>3.0219231008975351E-2</c:v>
                </c:pt>
                <c:pt idx="2194">
                  <c:v>5.7444206751705313E-4</c:v>
                </c:pt>
                <c:pt idx="2195">
                  <c:v>5.7365577588003744E-2</c:v>
                </c:pt>
                <c:pt idx="2196">
                  <c:v>1.4366240054745771E-2</c:v>
                </c:pt>
                <c:pt idx="2197">
                  <c:v>1.2837868086714374E-2</c:v>
                </c:pt>
                <c:pt idx="2198">
                  <c:v>1.592468770088909E-2</c:v>
                </c:pt>
                <c:pt idx="2199">
                  <c:v>2.6857986817547257E-5</c:v>
                </c:pt>
                <c:pt idx="2200">
                  <c:v>1.9943045270264807E-2</c:v>
                </c:pt>
                <c:pt idx="2201">
                  <c:v>2.3901574274132869E-5</c:v>
                </c:pt>
                <c:pt idx="2202">
                  <c:v>3.8104054869770596E-3</c:v>
                </c:pt>
                <c:pt idx="2203">
                  <c:v>2.7322601499700661E-2</c:v>
                </c:pt>
                <c:pt idx="2204">
                  <c:v>6.6662132229148531E-3</c:v>
                </c:pt>
                <c:pt idx="2205">
                  <c:v>1.6533189671692737E-3</c:v>
                </c:pt>
                <c:pt idx="2206">
                  <c:v>3.0370090967636043E-3</c:v>
                </c:pt>
                <c:pt idx="2207">
                  <c:v>2.8647838175199459E-3</c:v>
                </c:pt>
                <c:pt idx="2208">
                  <c:v>1.4714480914274612E-4</c:v>
                </c:pt>
                <c:pt idx="2209">
                  <c:v>1.0057370282409725E-4</c:v>
                </c:pt>
                <c:pt idx="2210">
                  <c:v>1.3771881275938968E-2</c:v>
                </c:pt>
                <c:pt idx="2211">
                  <c:v>4.3768136031223205E-3</c:v>
                </c:pt>
                <c:pt idx="2212">
                  <c:v>2.5844679093872317E-5</c:v>
                </c:pt>
                <c:pt idx="2213">
                  <c:v>1.72426575410328E-2</c:v>
                </c:pt>
                <c:pt idx="2214">
                  <c:v>3.2163264728029897E-2</c:v>
                </c:pt>
                <c:pt idx="2215">
                  <c:v>1.4904897228219024E-3</c:v>
                </c:pt>
                <c:pt idx="2216">
                  <c:v>8.508852602749117E-3</c:v>
                </c:pt>
                <c:pt idx="2217">
                  <c:v>1.3475288434538157E-3</c:v>
                </c:pt>
                <c:pt idx="2218">
                  <c:v>2.3484776794619857E-3</c:v>
                </c:pt>
                <c:pt idx="2219">
                  <c:v>2.8883589134418079E-2</c:v>
                </c:pt>
                <c:pt idx="2220">
                  <c:v>5.281738086749773E-4</c:v>
                </c:pt>
                <c:pt idx="2221">
                  <c:v>3.8840387040015118E-3</c:v>
                </c:pt>
                <c:pt idx="2222">
                  <c:v>1.9397658884222239E-2</c:v>
                </c:pt>
                <c:pt idx="2223">
                  <c:v>1.983629408443939E-3</c:v>
                </c:pt>
                <c:pt idx="2224">
                  <c:v>1.7766118312048547E-3</c:v>
                </c:pt>
                <c:pt idx="2225">
                  <c:v>5.1689832269402238E-3</c:v>
                </c:pt>
                <c:pt idx="2226">
                  <c:v>4.1650332556610143E-3</c:v>
                </c:pt>
                <c:pt idx="2227">
                  <c:v>6.2244155121170437E-3</c:v>
                </c:pt>
                <c:pt idx="2228">
                  <c:v>1.1829133155287583E-3</c:v>
                </c:pt>
                <c:pt idx="2229">
                  <c:v>1.9305469393363382E-2</c:v>
                </c:pt>
                <c:pt idx="2230">
                  <c:v>1.0971441382494551E-3</c:v>
                </c:pt>
                <c:pt idx="2231">
                  <c:v>3.7795621545260328E-3</c:v>
                </c:pt>
                <c:pt idx="2232">
                  <c:v>3.3227041503413796E-3</c:v>
                </c:pt>
                <c:pt idx="2233">
                  <c:v>6.7974288407884895E-3</c:v>
                </c:pt>
                <c:pt idx="2234">
                  <c:v>2.959042670427289E-4</c:v>
                </c:pt>
                <c:pt idx="2235">
                  <c:v>4.9383099319604004E-3</c:v>
                </c:pt>
                <c:pt idx="2236">
                  <c:v>4.7974154275603321E-4</c:v>
                </c:pt>
                <c:pt idx="2237">
                  <c:v>4.5547326026113225E-3</c:v>
                </c:pt>
                <c:pt idx="2238">
                  <c:v>7.9577831468357517E-5</c:v>
                </c:pt>
                <c:pt idx="2239">
                  <c:v>9.8136943352195288E-4</c:v>
                </c:pt>
                <c:pt idx="2240">
                  <c:v>9.0757578386175333E-3</c:v>
                </c:pt>
                <c:pt idx="2241">
                  <c:v>0.24819133632624241</c:v>
                </c:pt>
                <c:pt idx="2242">
                  <c:v>8.2614018892594003E-3</c:v>
                </c:pt>
                <c:pt idx="2243">
                  <c:v>3.3358523711710414E-2</c:v>
                </c:pt>
                <c:pt idx="2244">
                  <c:v>1.7226880839589461E-3</c:v>
                </c:pt>
                <c:pt idx="2245">
                  <c:v>7.0772084061234758E-3</c:v>
                </c:pt>
                <c:pt idx="2246">
                  <c:v>9.5909262496277348E-3</c:v>
                </c:pt>
                <c:pt idx="2247">
                  <c:v>6.0028154655153106E-4</c:v>
                </c:pt>
                <c:pt idx="2248">
                  <c:v>7.8794224999349689E-3</c:v>
                </c:pt>
                <c:pt idx="2249">
                  <c:v>1.1056230253529245E-2</c:v>
                </c:pt>
                <c:pt idx="2250">
                  <c:v>1.4551790570253398E-3</c:v>
                </c:pt>
                <c:pt idx="2251">
                  <c:v>3.2980123281351661E-3</c:v>
                </c:pt>
                <c:pt idx="2252">
                  <c:v>4.0720419913772019E-3</c:v>
                </c:pt>
                <c:pt idx="2253">
                  <c:v>5.6427991551003605E-4</c:v>
                </c:pt>
                <c:pt idx="2254">
                  <c:v>9.3052627040826966E-3</c:v>
                </c:pt>
                <c:pt idx="2255">
                  <c:v>3.6389719323384204E-3</c:v>
                </c:pt>
                <c:pt idx="2256">
                  <c:v>3.2984769686527676E-3</c:v>
                </c:pt>
                <c:pt idx="2257">
                  <c:v>1.31494534139869E-2</c:v>
                </c:pt>
                <c:pt idx="2258">
                  <c:v>7.5761319982531203E-2</c:v>
                </c:pt>
                <c:pt idx="2259">
                  <c:v>0.54574663805105161</c:v>
                </c:pt>
                <c:pt idx="2260">
                  <c:v>1.3673591417171815E-2</c:v>
                </c:pt>
                <c:pt idx="2261">
                  <c:v>9.7071603018227405E-4</c:v>
                </c:pt>
                <c:pt idx="2262">
                  <c:v>1.756293701023023E-3</c:v>
                </c:pt>
                <c:pt idx="2263">
                  <c:v>6.7018123417741868E-3</c:v>
                </c:pt>
                <c:pt idx="2264">
                  <c:v>1.7171576432507679E-3</c:v>
                </c:pt>
                <c:pt idx="2265">
                  <c:v>1.0842667950051201E-3</c:v>
                </c:pt>
                <c:pt idx="2266">
                  <c:v>1.9060216808656511E-2</c:v>
                </c:pt>
                <c:pt idx="2267">
                  <c:v>4.2463030632731871E-4</c:v>
                </c:pt>
                <c:pt idx="2268">
                  <c:v>1.1823795502659354E-3</c:v>
                </c:pt>
                <c:pt idx="2269">
                  <c:v>1.9066693801276363E-3</c:v>
                </c:pt>
                <c:pt idx="2270">
                  <c:v>1.1071146831772086E-3</c:v>
                </c:pt>
                <c:pt idx="2271">
                  <c:v>2.5161060449724985E-3</c:v>
                </c:pt>
                <c:pt idx="2272">
                  <c:v>5.736532936521932E-2</c:v>
                </c:pt>
                <c:pt idx="2273">
                  <c:v>1.7094972587852512E-3</c:v>
                </c:pt>
                <c:pt idx="2274">
                  <c:v>3.7522708925912918E-2</c:v>
                </c:pt>
                <c:pt idx="2275">
                  <c:v>2.2526629457811316E-2</c:v>
                </c:pt>
                <c:pt idx="2276">
                  <c:v>7.3747453814974736E-3</c:v>
                </c:pt>
                <c:pt idx="2277">
                  <c:v>1.7829530435697773E-2</c:v>
                </c:pt>
                <c:pt idx="2278">
                  <c:v>2.1277326312779993E-3</c:v>
                </c:pt>
                <c:pt idx="2279">
                  <c:v>3.0133238191204737E-3</c:v>
                </c:pt>
                <c:pt idx="2280">
                  <c:v>1.0394958198080235E-4</c:v>
                </c:pt>
                <c:pt idx="2281">
                  <c:v>2.4602111132179375E-3</c:v>
                </c:pt>
                <c:pt idx="2282">
                  <c:v>4.8647006277008345E-3</c:v>
                </c:pt>
                <c:pt idx="2283">
                  <c:v>5.0603533917881736E-4</c:v>
                </c:pt>
                <c:pt idx="2284">
                  <c:v>9.2703991026049941E-4</c:v>
                </c:pt>
                <c:pt idx="2285">
                  <c:v>7.8286995319583694E-3</c:v>
                </c:pt>
                <c:pt idx="2286">
                  <c:v>4.482649573706682E-3</c:v>
                </c:pt>
                <c:pt idx="2287">
                  <c:v>1.8797286823993794E-3</c:v>
                </c:pt>
                <c:pt idx="2288">
                  <c:v>2.8975379627137381E-3</c:v>
                </c:pt>
                <c:pt idx="2289">
                  <c:v>7.7521418295367878E-2</c:v>
                </c:pt>
                <c:pt idx="2290">
                  <c:v>1.4955761424652604E-2</c:v>
                </c:pt>
                <c:pt idx="2291">
                  <c:v>3.875489057156329E-2</c:v>
                </c:pt>
                <c:pt idx="2292">
                  <c:v>1.7943628593598623E-4</c:v>
                </c:pt>
                <c:pt idx="2293">
                  <c:v>3.4296012257454545E-2</c:v>
                </c:pt>
                <c:pt idx="2294">
                  <c:v>4.9789325833362534E-4</c:v>
                </c:pt>
                <c:pt idx="2295">
                  <c:v>1.5194422437078053E-2</c:v>
                </c:pt>
                <c:pt idx="2296">
                  <c:v>1.4575734502671352E-2</c:v>
                </c:pt>
                <c:pt idx="2297">
                  <c:v>2.8974941136114436E-3</c:v>
                </c:pt>
                <c:pt idx="2298">
                  <c:v>0.19012122739320725</c:v>
                </c:pt>
                <c:pt idx="2299">
                  <c:v>2.1168257776144686E-3</c:v>
                </c:pt>
                <c:pt idx="2300">
                  <c:v>4.5759613360243998E-4</c:v>
                </c:pt>
                <c:pt idx="2301">
                  <c:v>7.5410595836840149E-4</c:v>
                </c:pt>
                <c:pt idx="2302">
                  <c:v>5.5309225075389772E-5</c:v>
                </c:pt>
                <c:pt idx="2303">
                  <c:v>1.0446762746453538E-4</c:v>
                </c:pt>
                <c:pt idx="2304">
                  <c:v>1.042319606110091E-3</c:v>
                </c:pt>
                <c:pt idx="2305">
                  <c:v>2.0394960904267464E-3</c:v>
                </c:pt>
                <c:pt idx="2306">
                  <c:v>7.5950259636975339E-4</c:v>
                </c:pt>
                <c:pt idx="2307">
                  <c:v>2.2440513135078186E-3</c:v>
                </c:pt>
                <c:pt idx="2308">
                  <c:v>1.931359922402686E-2</c:v>
                </c:pt>
                <c:pt idx="2309">
                  <c:v>3.4817501784220549E-3</c:v>
                </c:pt>
                <c:pt idx="2310">
                  <c:v>2.6999364537688931E-3</c:v>
                </c:pt>
                <c:pt idx="2311">
                  <c:v>2.1086192794219147E-4</c:v>
                </c:pt>
                <c:pt idx="2312">
                  <c:v>2.9427189434012334E-3</c:v>
                </c:pt>
                <c:pt idx="2313">
                  <c:v>4.4509883180219635E-4</c:v>
                </c:pt>
                <c:pt idx="2314">
                  <c:v>2.0710496294740387E-2</c:v>
                </c:pt>
                <c:pt idx="2315">
                  <c:v>7.1733145615249143E-3</c:v>
                </c:pt>
                <c:pt idx="2316">
                  <c:v>1.316066096738968E-2</c:v>
                </c:pt>
                <c:pt idx="2317">
                  <c:v>2.1070789859426654E-2</c:v>
                </c:pt>
                <c:pt idx="2318">
                  <c:v>6.4133881778111667E-4</c:v>
                </c:pt>
                <c:pt idx="2319">
                  <c:v>0.12511297368855995</c:v>
                </c:pt>
                <c:pt idx="2320">
                  <c:v>1.1778685133725833E-3</c:v>
                </c:pt>
                <c:pt idx="2321">
                  <c:v>7.3299285278423639E-3</c:v>
                </c:pt>
                <c:pt idx="2322">
                  <c:v>4.8668493904246483E-2</c:v>
                </c:pt>
                <c:pt idx="2323">
                  <c:v>1.4964912626349927E-3</c:v>
                </c:pt>
                <c:pt idx="2324">
                  <c:v>0.19959211026758428</c:v>
                </c:pt>
                <c:pt idx="2325">
                  <c:v>2.8726072019205358E-2</c:v>
                </c:pt>
                <c:pt idx="2326">
                  <c:v>1.6559819719985907E-3</c:v>
                </c:pt>
                <c:pt idx="2327">
                  <c:v>6.1159269457505133E-4</c:v>
                </c:pt>
                <c:pt idx="2328">
                  <c:v>6.7040570481524426E-4</c:v>
                </c:pt>
                <c:pt idx="2329">
                  <c:v>2.0756014389086111E-3</c:v>
                </c:pt>
                <c:pt idx="2330">
                  <c:v>1.2162365910267661E-4</c:v>
                </c:pt>
                <c:pt idx="2331">
                  <c:v>4.4117362220739273E-3</c:v>
                </c:pt>
                <c:pt idx="2332">
                  <c:v>2.925896735654138E-2</c:v>
                </c:pt>
                <c:pt idx="2333">
                  <c:v>1.6340950519527796E-2</c:v>
                </c:pt>
                <c:pt idx="2334">
                  <c:v>6.9473971142566566E-4</c:v>
                </c:pt>
                <c:pt idx="2335">
                  <c:v>1.665339256639561E-2</c:v>
                </c:pt>
                <c:pt idx="2336">
                  <c:v>1.019244274432972E-5</c:v>
                </c:pt>
                <c:pt idx="2337">
                  <c:v>3.8405948952620892E-4</c:v>
                </c:pt>
                <c:pt idx="2338">
                  <c:v>4.3740657936093243E-4</c:v>
                </c:pt>
                <c:pt idx="2339">
                  <c:v>3.6023453620472189E-3</c:v>
                </c:pt>
                <c:pt idx="2340">
                  <c:v>2.210947462702478E-2</c:v>
                </c:pt>
                <c:pt idx="2341">
                  <c:v>9.8621416042965981E-4</c:v>
                </c:pt>
                <c:pt idx="2342">
                  <c:v>6.1015010435491398E-4</c:v>
                </c:pt>
                <c:pt idx="2343">
                  <c:v>3.5006232958809683E-4</c:v>
                </c:pt>
                <c:pt idx="2344">
                  <c:v>2.9526813291766421E-3</c:v>
                </c:pt>
                <c:pt idx="2345">
                  <c:v>6.5364177940568078E-4</c:v>
                </c:pt>
                <c:pt idx="2346">
                  <c:v>3.3778105054076248E-3</c:v>
                </c:pt>
                <c:pt idx="2347">
                  <c:v>2.6909270791162106E-3</c:v>
                </c:pt>
                <c:pt idx="2348">
                  <c:v>5.9242370238530385E-2</c:v>
                </c:pt>
                <c:pt idx="2349">
                  <c:v>9.4225146497945635E-3</c:v>
                </c:pt>
                <c:pt idx="2350">
                  <c:v>9.2614670011354665E-4</c:v>
                </c:pt>
                <c:pt idx="2351">
                  <c:v>3.6892865263341281E-3</c:v>
                </c:pt>
                <c:pt idx="2352">
                  <c:v>2.5802107639254349E-3</c:v>
                </c:pt>
                <c:pt idx="2353">
                  <c:v>2.7879707607118102E-3</c:v>
                </c:pt>
                <c:pt idx="2354">
                  <c:v>1.1111538933064647E-3</c:v>
                </c:pt>
                <c:pt idx="2355">
                  <c:v>5.237585315708968E-3</c:v>
                </c:pt>
                <c:pt idx="2356">
                  <c:v>1.2817233085393729E-3</c:v>
                </c:pt>
                <c:pt idx="2357">
                  <c:v>7.0566905462454447E-3</c:v>
                </c:pt>
                <c:pt idx="2358">
                  <c:v>3.3268272230356358E-4</c:v>
                </c:pt>
                <c:pt idx="2359">
                  <c:v>1.8133873828061605E-3</c:v>
                </c:pt>
                <c:pt idx="2360">
                  <c:v>1.7718152225363727E-3</c:v>
                </c:pt>
                <c:pt idx="2361">
                  <c:v>1.3895208973508282E-2</c:v>
                </c:pt>
                <c:pt idx="2362">
                  <c:v>1.1808980778134808E-3</c:v>
                </c:pt>
                <c:pt idx="2363">
                  <c:v>2.4900589224896123E-3</c:v>
                </c:pt>
                <c:pt idx="2364">
                  <c:v>3.9751810267705861E-4</c:v>
                </c:pt>
                <c:pt idx="2365">
                  <c:v>1.9375560770562232E-2</c:v>
                </c:pt>
                <c:pt idx="2366">
                  <c:v>1.4701062665421758E-2</c:v>
                </c:pt>
                <c:pt idx="2367">
                  <c:v>7.6442731024233535E-5</c:v>
                </c:pt>
                <c:pt idx="2368">
                  <c:v>3.542178848006404E-2</c:v>
                </c:pt>
                <c:pt idx="2369">
                  <c:v>2.4056734592411118E-3</c:v>
                </c:pt>
                <c:pt idx="2370">
                  <c:v>1.7226957203912634E-3</c:v>
                </c:pt>
                <c:pt idx="2371">
                  <c:v>3.2733154330294796E-3</c:v>
                </c:pt>
                <c:pt idx="2372">
                  <c:v>0.16265822225186449</c:v>
                </c:pt>
                <c:pt idx="2373">
                  <c:v>4.6287137654582887E-2</c:v>
                </c:pt>
                <c:pt idx="2374">
                  <c:v>5.6058187360868462E-4</c:v>
                </c:pt>
                <c:pt idx="2375">
                  <c:v>6.1382805256804309E-3</c:v>
                </c:pt>
                <c:pt idx="2376">
                  <c:v>6.1366685165179843E-3</c:v>
                </c:pt>
                <c:pt idx="2377">
                  <c:v>3.4770392640201797E-4</c:v>
                </c:pt>
                <c:pt idx="2378">
                  <c:v>2.0913186428002085E-3</c:v>
                </c:pt>
                <c:pt idx="2379">
                  <c:v>3.4708817512493183E-3</c:v>
                </c:pt>
                <c:pt idx="2380">
                  <c:v>2.3885164558517955E-4</c:v>
                </c:pt>
                <c:pt idx="2381">
                  <c:v>4.9852936806859443E-4</c:v>
                </c:pt>
                <c:pt idx="2382">
                  <c:v>5.0961700736819222E-3</c:v>
                </c:pt>
                <c:pt idx="2383">
                  <c:v>1.2610696757841535E-3</c:v>
                </c:pt>
                <c:pt idx="2384">
                  <c:v>1.0284509011724704E-3</c:v>
                </c:pt>
                <c:pt idx="2385">
                  <c:v>2.4234320318209233E-4</c:v>
                </c:pt>
                <c:pt idx="2386">
                  <c:v>1.2802479162569069E-3</c:v>
                </c:pt>
                <c:pt idx="2387">
                  <c:v>6.092222924117726E-5</c:v>
                </c:pt>
                <c:pt idx="2388">
                  <c:v>7.3547742860875084E-3</c:v>
                </c:pt>
                <c:pt idx="2389">
                  <c:v>5.96778185552105E-4</c:v>
                </c:pt>
                <c:pt idx="2390">
                  <c:v>1.8699239567707691E-4</c:v>
                </c:pt>
                <c:pt idx="2391">
                  <c:v>8.1245468041952633E-5</c:v>
                </c:pt>
                <c:pt idx="2392">
                  <c:v>2.0985712780395297E-2</c:v>
                </c:pt>
                <c:pt idx="2393">
                  <c:v>4.1872312932822071E-3</c:v>
                </c:pt>
                <c:pt idx="2394">
                  <c:v>2.1500702573275889E-3</c:v>
                </c:pt>
                <c:pt idx="2395">
                  <c:v>1.8210831767265208E-3</c:v>
                </c:pt>
                <c:pt idx="2396">
                  <c:v>1.6738730890360402E-3</c:v>
                </c:pt>
                <c:pt idx="2397">
                  <c:v>5.5017271079627131E-3</c:v>
                </c:pt>
                <c:pt idx="2398">
                  <c:v>2.0939912424946506E-3</c:v>
                </c:pt>
                <c:pt idx="2399">
                  <c:v>2.7300505491887612E-3</c:v>
                </c:pt>
                <c:pt idx="2400">
                  <c:v>3.8609550610434408E-3</c:v>
                </c:pt>
                <c:pt idx="2401">
                  <c:v>1.2439486596240917E-2</c:v>
                </c:pt>
                <c:pt idx="2402">
                  <c:v>1.895462306344985E-4</c:v>
                </c:pt>
                <c:pt idx="2403">
                  <c:v>1.8346195942991117E-3</c:v>
                </c:pt>
                <c:pt idx="2404">
                  <c:v>9.1842287702857434E-4</c:v>
                </c:pt>
                <c:pt idx="2405">
                  <c:v>2.0398949210633523E-3</c:v>
                </c:pt>
                <c:pt idx="2406">
                  <c:v>6.7936432825324773E-4</c:v>
                </c:pt>
                <c:pt idx="2407">
                  <c:v>2.2841135827372989E-3</c:v>
                </c:pt>
                <c:pt idx="2408">
                  <c:v>2.1048744169903079E-2</c:v>
                </c:pt>
                <c:pt idx="2409">
                  <c:v>2.6816309808392149E-3</c:v>
                </c:pt>
                <c:pt idx="2410">
                  <c:v>8.0740686294434628E-3</c:v>
                </c:pt>
                <c:pt idx="2411">
                  <c:v>3.535563683757072E-4</c:v>
                </c:pt>
                <c:pt idx="2412">
                  <c:v>7.6945337261599678E-4</c:v>
                </c:pt>
                <c:pt idx="2413">
                  <c:v>3.2175503236370306E-2</c:v>
                </c:pt>
                <c:pt idx="2414">
                  <c:v>1.0014833811148677E-4</c:v>
                </c:pt>
                <c:pt idx="2415">
                  <c:v>2.240368498043589E-3</c:v>
                </c:pt>
                <c:pt idx="2416">
                  <c:v>3.8267402068679767E-3</c:v>
                </c:pt>
                <c:pt idx="2417">
                  <c:v>1.7827273702489884E-3</c:v>
                </c:pt>
                <c:pt idx="2418">
                  <c:v>8.7072003853338631E-2</c:v>
                </c:pt>
                <c:pt idx="2419">
                  <c:v>1.8496875071545071E-2</c:v>
                </c:pt>
                <c:pt idx="2420">
                  <c:v>3.2233785375885282E-3</c:v>
                </c:pt>
                <c:pt idx="2421">
                  <c:v>1.4896660830614715E-3</c:v>
                </c:pt>
                <c:pt idx="2422">
                  <c:v>3.2349848752865187E-2</c:v>
                </c:pt>
                <c:pt idx="2423">
                  <c:v>3.1277121897476838E-4</c:v>
                </c:pt>
                <c:pt idx="2424">
                  <c:v>7.9205960195236208E-3</c:v>
                </c:pt>
                <c:pt idx="2425">
                  <c:v>1.3330314817562606E-2</c:v>
                </c:pt>
                <c:pt idx="2426">
                  <c:v>9.0846847561477095E-3</c:v>
                </c:pt>
                <c:pt idx="2427">
                  <c:v>7.6156748558603628E-3</c:v>
                </c:pt>
                <c:pt idx="2428">
                  <c:v>2.0668548933208404E-3</c:v>
                </c:pt>
                <c:pt idx="2429">
                  <c:v>6.373907683841696E-4</c:v>
                </c:pt>
                <c:pt idx="2430">
                  <c:v>4.5113026125962168E-3</c:v>
                </c:pt>
                <c:pt idx="2431">
                  <c:v>9.0803133797642214E-3</c:v>
                </c:pt>
                <c:pt idx="2432">
                  <c:v>7.1010766371605377E-4</c:v>
                </c:pt>
                <c:pt idx="2433">
                  <c:v>8.5531391979986465E-4</c:v>
                </c:pt>
                <c:pt idx="2434">
                  <c:v>3.822978653985743E-3</c:v>
                </c:pt>
                <c:pt idx="2435">
                  <c:v>4.3783129391842266E-3</c:v>
                </c:pt>
                <c:pt idx="2436">
                  <c:v>8.5151091086733202E-3</c:v>
                </c:pt>
                <c:pt idx="2437">
                  <c:v>6.299014104015932E-2</c:v>
                </c:pt>
                <c:pt idx="2438">
                  <c:v>5.9144812048200074E-4</c:v>
                </c:pt>
                <c:pt idx="2439">
                  <c:v>3.4569331417260776E-3</c:v>
                </c:pt>
                <c:pt idx="2440">
                  <c:v>4.7572089105859633E-4</c:v>
                </c:pt>
                <c:pt idx="2441">
                  <c:v>1.5353583944257473E-2</c:v>
                </c:pt>
                <c:pt idx="2442">
                  <c:v>9.3069384996917418E-3</c:v>
                </c:pt>
                <c:pt idx="2443">
                  <c:v>5.6392020269805214E-2</c:v>
                </c:pt>
                <c:pt idx="2444">
                  <c:v>1.9462708847297263E-3</c:v>
                </c:pt>
                <c:pt idx="2445">
                  <c:v>4.783428491384086E-4</c:v>
                </c:pt>
                <c:pt idx="2446">
                  <c:v>4.3743407269064924E-4</c:v>
                </c:pt>
                <c:pt idx="2447">
                  <c:v>1.5422295866514554E-2</c:v>
                </c:pt>
                <c:pt idx="2448">
                  <c:v>2.5972791994978345E-2</c:v>
                </c:pt>
                <c:pt idx="2449">
                  <c:v>6.5874335926451345E-3</c:v>
                </c:pt>
                <c:pt idx="2450">
                  <c:v>8.6005972464873962E-3</c:v>
                </c:pt>
                <c:pt idx="2451">
                  <c:v>7.4785851752433522E-3</c:v>
                </c:pt>
                <c:pt idx="2452">
                  <c:v>1.6606656288463591E-3</c:v>
                </c:pt>
                <c:pt idx="2453">
                  <c:v>2.5153367558139889E-4</c:v>
                </c:pt>
                <c:pt idx="2454">
                  <c:v>3.5556863039100427E-4</c:v>
                </c:pt>
                <c:pt idx="2455">
                  <c:v>5.7854169744338605E-4</c:v>
                </c:pt>
                <c:pt idx="2456">
                  <c:v>3.1995811468951904E-3</c:v>
                </c:pt>
                <c:pt idx="2457">
                  <c:v>3.3622857257020996E-3</c:v>
                </c:pt>
                <c:pt idx="2458">
                  <c:v>1.9170019074363945E-3</c:v>
                </c:pt>
                <c:pt idx="2459">
                  <c:v>1.9408682762713696E-4</c:v>
                </c:pt>
                <c:pt idx="2460">
                  <c:v>3.9185246429006126E-3</c:v>
                </c:pt>
                <c:pt idx="2461">
                  <c:v>8.6991454852629595E-4</c:v>
                </c:pt>
                <c:pt idx="2462">
                  <c:v>1.6509638796822974E-3</c:v>
                </c:pt>
                <c:pt idx="2463">
                  <c:v>1.1940427752398432E-3</c:v>
                </c:pt>
                <c:pt idx="2464">
                  <c:v>8.1864352843883728E-3</c:v>
                </c:pt>
                <c:pt idx="2465">
                  <c:v>2.6499292974441785E-2</c:v>
                </c:pt>
                <c:pt idx="2466">
                  <c:v>8.473749873591287E-3</c:v>
                </c:pt>
                <c:pt idx="2467">
                  <c:v>7.2532496041508403E-3</c:v>
                </c:pt>
                <c:pt idx="2468">
                  <c:v>3.0890537506128237E-3</c:v>
                </c:pt>
                <c:pt idx="2469">
                  <c:v>3.8882714848471081E-4</c:v>
                </c:pt>
                <c:pt idx="2470">
                  <c:v>6.0482404519932144E-3</c:v>
                </c:pt>
                <c:pt idx="2471">
                  <c:v>1.4499901368045414E-3</c:v>
                </c:pt>
                <c:pt idx="2472">
                  <c:v>4.9463526596850427E-4</c:v>
                </c:pt>
                <c:pt idx="2473">
                  <c:v>5.2140518863898581E-2</c:v>
                </c:pt>
                <c:pt idx="2474">
                  <c:v>6.1365296862619318E-3</c:v>
                </c:pt>
                <c:pt idx="2475">
                  <c:v>1.1062810880559167E-2</c:v>
                </c:pt>
                <c:pt idx="2476">
                  <c:v>1.4809984140586029E-2</c:v>
                </c:pt>
                <c:pt idx="2477">
                  <c:v>3.0340091207167242E-4</c:v>
                </c:pt>
                <c:pt idx="2478">
                  <c:v>4.9334622912488699E-5</c:v>
                </c:pt>
                <c:pt idx="2479">
                  <c:v>3.6362298070540436E-2</c:v>
                </c:pt>
                <c:pt idx="2480">
                  <c:v>1.3036321010566319E-3</c:v>
                </c:pt>
                <c:pt idx="2481">
                  <c:v>0.12440308083610919</c:v>
                </c:pt>
                <c:pt idx="2482">
                  <c:v>6.7011825303654878E-4</c:v>
                </c:pt>
                <c:pt idx="2483">
                  <c:v>4.0065447763780752E-4</c:v>
                </c:pt>
                <c:pt idx="2484">
                  <c:v>5.7886956992678304E-2</c:v>
                </c:pt>
                <c:pt idx="2485">
                  <c:v>2.6161209817761725E-3</c:v>
                </c:pt>
                <c:pt idx="2486">
                  <c:v>5.0498044991225607E-3</c:v>
                </c:pt>
                <c:pt idx="2487">
                  <c:v>2.6157635455306221E-3</c:v>
                </c:pt>
                <c:pt idx="2488">
                  <c:v>9.6887640481349655E-3</c:v>
                </c:pt>
                <c:pt idx="2489">
                  <c:v>2.456517186216933E-3</c:v>
                </c:pt>
                <c:pt idx="2490">
                  <c:v>3.0539165257669496E-4</c:v>
                </c:pt>
                <c:pt idx="2491">
                  <c:v>1.7914197586868213E-4</c:v>
                </c:pt>
                <c:pt idx="2492">
                  <c:v>9.7316116390712918E-3</c:v>
                </c:pt>
                <c:pt idx="2493">
                  <c:v>7.7429733167832197E-3</c:v>
                </c:pt>
                <c:pt idx="2494">
                  <c:v>4.9894279274988827E-3</c:v>
                </c:pt>
                <c:pt idx="2495">
                  <c:v>9.9638917112825727E-4</c:v>
                </c:pt>
                <c:pt idx="2496">
                  <c:v>5.7594574527216606E-2</c:v>
                </c:pt>
                <c:pt idx="2497">
                  <c:v>3.9766409354592743E-3</c:v>
                </c:pt>
                <c:pt idx="2498">
                  <c:v>4.9857853945826248E-3</c:v>
                </c:pt>
                <c:pt idx="2499">
                  <c:v>1.7851083843461173E-3</c:v>
                </c:pt>
                <c:pt idx="2500">
                  <c:v>8.0980594465476126E-3</c:v>
                </c:pt>
                <c:pt idx="2501">
                  <c:v>4.1080542395291312E-4</c:v>
                </c:pt>
                <c:pt idx="2502">
                  <c:v>9.9109650576706988E-3</c:v>
                </c:pt>
                <c:pt idx="2503">
                  <c:v>8.2900736947358263E-5</c:v>
                </c:pt>
                <c:pt idx="2504">
                  <c:v>2.417247331528278E-4</c:v>
                </c:pt>
                <c:pt idx="2505">
                  <c:v>9.0199942718898665E-3</c:v>
                </c:pt>
                <c:pt idx="2506">
                  <c:v>3.1135720337890226E-3</c:v>
                </c:pt>
                <c:pt idx="2507">
                  <c:v>3.6270517756987085E-3</c:v>
                </c:pt>
                <c:pt idx="2508">
                  <c:v>2.2346657421395506E-3</c:v>
                </c:pt>
                <c:pt idx="2509">
                  <c:v>3.3343102672856004E-3</c:v>
                </c:pt>
                <c:pt idx="2510">
                  <c:v>1.2347131323466062E-3</c:v>
                </c:pt>
                <c:pt idx="2511">
                  <c:v>3.6071434925610386E-2</c:v>
                </c:pt>
                <c:pt idx="2512">
                  <c:v>9.5465111188901188E-4</c:v>
                </c:pt>
                <c:pt idx="2513">
                  <c:v>9.1812539191202421E-4</c:v>
                </c:pt>
                <c:pt idx="2514">
                  <c:v>4.9824847781602278E-3</c:v>
                </c:pt>
                <c:pt idx="2515">
                  <c:v>2.9829234575472847E-4</c:v>
                </c:pt>
                <c:pt idx="2516">
                  <c:v>3.8844578715696073E-3</c:v>
                </c:pt>
                <c:pt idx="2517">
                  <c:v>2.1284330660687631E-5</c:v>
                </c:pt>
                <c:pt idx="2518">
                  <c:v>7.6173726021464298E-3</c:v>
                </c:pt>
                <c:pt idx="2519">
                  <c:v>4.1191678089889574E-3</c:v>
                </c:pt>
                <c:pt idx="2520">
                  <c:v>5.3717175677682104E-2</c:v>
                </c:pt>
                <c:pt idx="2521">
                  <c:v>3.2272920723882989E-4</c:v>
                </c:pt>
                <c:pt idx="2522">
                  <c:v>3.3889719324760071E-4</c:v>
                </c:pt>
                <c:pt idx="2523">
                  <c:v>1.8114925763598317E-3</c:v>
                </c:pt>
                <c:pt idx="2524">
                  <c:v>9.2927887226579417E-4</c:v>
                </c:pt>
                <c:pt idx="2525">
                  <c:v>2.1477673004234397E-2</c:v>
                </c:pt>
                <c:pt idx="2526">
                  <c:v>1.8735989613587637E-2</c:v>
                </c:pt>
                <c:pt idx="2527">
                  <c:v>4.7519088427880364E-3</c:v>
                </c:pt>
                <c:pt idx="2528">
                  <c:v>0.21560496589004507</c:v>
                </c:pt>
                <c:pt idx="2529">
                  <c:v>1.2111951768407304E-3</c:v>
                </c:pt>
                <c:pt idx="2530">
                  <c:v>7.3928776088711557E-3</c:v>
                </c:pt>
                <c:pt idx="2531">
                  <c:v>6.2229785816272035E-3</c:v>
                </c:pt>
                <c:pt idx="2532">
                  <c:v>1.1140000182583446E-4</c:v>
                </c:pt>
                <c:pt idx="2533">
                  <c:v>4.9979239895039688E-3</c:v>
                </c:pt>
                <c:pt idx="2534">
                  <c:v>4.5168726169592154E-3</c:v>
                </c:pt>
                <c:pt idx="2535">
                  <c:v>2.242832226004369E-3</c:v>
                </c:pt>
                <c:pt idx="2536">
                  <c:v>1.3424254778832852E-3</c:v>
                </c:pt>
                <c:pt idx="2537">
                  <c:v>9.852565907849354E-4</c:v>
                </c:pt>
                <c:pt idx="2538">
                  <c:v>1.8702052907555436E-3</c:v>
                </c:pt>
                <c:pt idx="2539">
                  <c:v>6.448193690291153E-5</c:v>
                </c:pt>
                <c:pt idx="2540">
                  <c:v>4.5045000811384881E-3</c:v>
                </c:pt>
                <c:pt idx="2541">
                  <c:v>3.1448908671701079E-4</c:v>
                </c:pt>
                <c:pt idx="2542">
                  <c:v>1.1326040830558547E-3</c:v>
                </c:pt>
                <c:pt idx="2543">
                  <c:v>8.2158538846428524E-3</c:v>
                </c:pt>
                <c:pt idx="2544">
                  <c:v>4.0074457408161889E-3</c:v>
                </c:pt>
                <c:pt idx="2545">
                  <c:v>4.8109587131113648E-4</c:v>
                </c:pt>
                <c:pt idx="2546">
                  <c:v>3.3894153970413381E-4</c:v>
                </c:pt>
                <c:pt idx="2547">
                  <c:v>2.1881135499492093E-2</c:v>
                </c:pt>
                <c:pt idx="2548">
                  <c:v>5.7452707018090625E-4</c:v>
                </c:pt>
                <c:pt idx="2549">
                  <c:v>1.7422914378889178E-3</c:v>
                </c:pt>
                <c:pt idx="2550">
                  <c:v>5.9878305016098097E-3</c:v>
                </c:pt>
                <c:pt idx="2551">
                  <c:v>4.8238423060290563E-3</c:v>
                </c:pt>
                <c:pt idx="2552">
                  <c:v>5.2354267615009687E-3</c:v>
                </c:pt>
                <c:pt idx="2553">
                  <c:v>2.330483363229343E-2</c:v>
                </c:pt>
                <c:pt idx="2554">
                  <c:v>1.2572361215117801E-3</c:v>
                </c:pt>
                <c:pt idx="2555">
                  <c:v>1.7528794816783998E-2</c:v>
                </c:pt>
                <c:pt idx="2556">
                  <c:v>2.3880881391427338E-3</c:v>
                </c:pt>
                <c:pt idx="2557">
                  <c:v>2.8156901992475282E-3</c:v>
                </c:pt>
                <c:pt idx="2558">
                  <c:v>1.1872095954950104E-2</c:v>
                </c:pt>
                <c:pt idx="2559">
                  <c:v>2.6663515054374228E-3</c:v>
                </c:pt>
                <c:pt idx="2560">
                  <c:v>1.6196691271259445E-2</c:v>
                </c:pt>
                <c:pt idx="2561">
                  <c:v>4.6599828871403875E-4</c:v>
                </c:pt>
                <c:pt idx="2562">
                  <c:v>1.4912882910676497E-2</c:v>
                </c:pt>
                <c:pt idx="2563">
                  <c:v>3.9243358955444708E-2</c:v>
                </c:pt>
                <c:pt idx="2564">
                  <c:v>4.7905287231547256E-4</c:v>
                </c:pt>
                <c:pt idx="2565">
                  <c:v>2.7680711391132881E-3</c:v>
                </c:pt>
                <c:pt idx="2566">
                  <c:v>1.7231019292891869E-3</c:v>
                </c:pt>
                <c:pt idx="2567">
                  <c:v>4.270310845118331E-4</c:v>
                </c:pt>
                <c:pt idx="2568">
                  <c:v>4.4133902341974736E-3</c:v>
                </c:pt>
                <c:pt idx="2569">
                  <c:v>1.7823285669361309E-4</c:v>
                </c:pt>
                <c:pt idx="2570">
                  <c:v>1.0387839600176309E-3</c:v>
                </c:pt>
                <c:pt idx="2571">
                  <c:v>8.7752134693665627E-5</c:v>
                </c:pt>
                <c:pt idx="2572">
                  <c:v>3.2875391520984774E-3</c:v>
                </c:pt>
                <c:pt idx="2573">
                  <c:v>6.9136367672143172E-3</c:v>
                </c:pt>
                <c:pt idx="2574">
                  <c:v>1.6223147400496142E-3</c:v>
                </c:pt>
                <c:pt idx="2575">
                  <c:v>3.3123231180391698E-2</c:v>
                </c:pt>
                <c:pt idx="2576">
                  <c:v>6.336922868348382E-3</c:v>
                </c:pt>
                <c:pt idx="2577">
                  <c:v>9.8944180668665994E-4</c:v>
                </c:pt>
                <c:pt idx="2578">
                  <c:v>9.2604378207307631E-4</c:v>
                </c:pt>
                <c:pt idx="2579">
                  <c:v>6.6444385352591138E-3</c:v>
                </c:pt>
                <c:pt idx="2580">
                  <c:v>1.249520325501719E-4</c:v>
                </c:pt>
                <c:pt idx="2581">
                  <c:v>5.8528736999510778E-4</c:v>
                </c:pt>
                <c:pt idx="2582">
                  <c:v>6.0220902233636651E-3</c:v>
                </c:pt>
                <c:pt idx="2583">
                  <c:v>6.4172959390293577E-3</c:v>
                </c:pt>
                <c:pt idx="2584">
                  <c:v>8.2964358229392426E-4</c:v>
                </c:pt>
                <c:pt idx="2585">
                  <c:v>9.4269113910014617E-4</c:v>
                </c:pt>
                <c:pt idx="2586">
                  <c:v>1.0531405462266987E-4</c:v>
                </c:pt>
                <c:pt idx="2587">
                  <c:v>1.0522088683847726E-2</c:v>
                </c:pt>
                <c:pt idx="2588">
                  <c:v>4.9867194194212836E-4</c:v>
                </c:pt>
                <c:pt idx="2589">
                  <c:v>2.3261328543990462E-3</c:v>
                </c:pt>
                <c:pt idx="2590">
                  <c:v>3.6224679168220058E-4</c:v>
                </c:pt>
                <c:pt idx="2591">
                  <c:v>3.1852621037136634E-3</c:v>
                </c:pt>
                <c:pt idx="2592">
                  <c:v>1.362430960402433E-2</c:v>
                </c:pt>
                <c:pt idx="2593">
                  <c:v>7.0206664897307777E-3</c:v>
                </c:pt>
                <c:pt idx="2594">
                  <c:v>5.1610730157815475E-3</c:v>
                </c:pt>
                <c:pt idx="2595">
                  <c:v>7.5105316883249747E-4</c:v>
                </c:pt>
                <c:pt idx="2596">
                  <c:v>3.0909080308031214E-2</c:v>
                </c:pt>
                <c:pt idx="2597">
                  <c:v>3.6982681862154903E-3</c:v>
                </c:pt>
                <c:pt idx="2598">
                  <c:v>1.8696532892129314E-3</c:v>
                </c:pt>
                <c:pt idx="2599">
                  <c:v>9.5137884465897223E-3</c:v>
                </c:pt>
                <c:pt idx="2600">
                  <c:v>2.7377733030944502E-2</c:v>
                </c:pt>
                <c:pt idx="2601">
                  <c:v>1.8955978796988834E-2</c:v>
                </c:pt>
                <c:pt idx="2602">
                  <c:v>7.3868560392774396E-2</c:v>
                </c:pt>
                <c:pt idx="2603">
                  <c:v>1.3187873218630075E-3</c:v>
                </c:pt>
                <c:pt idx="2604">
                  <c:v>4.101848551012014E-4</c:v>
                </c:pt>
                <c:pt idx="2605">
                  <c:v>1.9894239739512102E-2</c:v>
                </c:pt>
                <c:pt idx="2606">
                  <c:v>1.1134945381079918E-2</c:v>
                </c:pt>
                <c:pt idx="2607">
                  <c:v>2.0316641978005066E-2</c:v>
                </c:pt>
                <c:pt idx="2608">
                  <c:v>1.0768892650162508E-2</c:v>
                </c:pt>
                <c:pt idx="2609">
                  <c:v>1.2420862855960393E-5</c:v>
                </c:pt>
                <c:pt idx="2610">
                  <c:v>1.1896596491802486E-2</c:v>
                </c:pt>
                <c:pt idx="2611">
                  <c:v>5.7465533809161412E-3</c:v>
                </c:pt>
                <c:pt idx="2612">
                  <c:v>1.943176554691449E-3</c:v>
                </c:pt>
                <c:pt idx="2613">
                  <c:v>4.5887184628644426E-2</c:v>
                </c:pt>
                <c:pt idx="2614">
                  <c:v>5.0730162718859906E-4</c:v>
                </c:pt>
                <c:pt idx="2615">
                  <c:v>5.0617987839243128E-3</c:v>
                </c:pt>
                <c:pt idx="2616">
                  <c:v>1.6271383629615858E-4</c:v>
                </c:pt>
                <c:pt idx="2617">
                  <c:v>1.0438706496046499E-4</c:v>
                </c:pt>
                <c:pt idx="2618">
                  <c:v>1.3204965007870134E-2</c:v>
                </c:pt>
                <c:pt idx="2619">
                  <c:v>1.9812312437967072E-3</c:v>
                </c:pt>
                <c:pt idx="2620">
                  <c:v>3.3949685452045769E-2</c:v>
                </c:pt>
                <c:pt idx="2621">
                  <c:v>5.315241792343578E-2</c:v>
                </c:pt>
                <c:pt idx="2622">
                  <c:v>1.0906392379251346E-2</c:v>
                </c:pt>
                <c:pt idx="2623">
                  <c:v>8.3828619609963061E-4</c:v>
                </c:pt>
                <c:pt idx="2624">
                  <c:v>1.2185711341355794E-2</c:v>
                </c:pt>
                <c:pt idx="2625">
                  <c:v>8.7266085329327668E-4</c:v>
                </c:pt>
                <c:pt idx="2626">
                  <c:v>4.3750873238547041E-3</c:v>
                </c:pt>
                <c:pt idx="2627">
                  <c:v>4.4541974145062471E-3</c:v>
                </c:pt>
                <c:pt idx="2628">
                  <c:v>1.5374124234333341E-3</c:v>
                </c:pt>
                <c:pt idx="2629">
                  <c:v>2.0505998160855132E-2</c:v>
                </c:pt>
                <c:pt idx="2630">
                  <c:v>3.1434367550153513E-3</c:v>
                </c:pt>
                <c:pt idx="2631">
                  <c:v>3.184644026927079E-2</c:v>
                </c:pt>
                <c:pt idx="2632">
                  <c:v>3.7059205947554004E-4</c:v>
                </c:pt>
                <c:pt idx="2633">
                  <c:v>8.1625822986718985E-2</c:v>
                </c:pt>
                <c:pt idx="2634">
                  <c:v>5.5131254860260479E-2</c:v>
                </c:pt>
                <c:pt idx="2635">
                  <c:v>1.9712728817350609E-3</c:v>
                </c:pt>
                <c:pt idx="2636">
                  <c:v>5.4237080648941163E-4</c:v>
                </c:pt>
                <c:pt idx="2637">
                  <c:v>3.7811053400400761E-5</c:v>
                </c:pt>
                <c:pt idx="2638">
                  <c:v>1.2989604453034159E-3</c:v>
                </c:pt>
                <c:pt idx="2639">
                  <c:v>1.1945919915721788E-4</c:v>
                </c:pt>
                <c:pt idx="2640">
                  <c:v>6.0568146080359547E-3</c:v>
                </c:pt>
                <c:pt idx="2641">
                  <c:v>8.8796570528419715E-4</c:v>
                </c:pt>
                <c:pt idx="2642">
                  <c:v>3.2375206931206852E-3</c:v>
                </c:pt>
                <c:pt idx="2643">
                  <c:v>2.3204342664854718E-3</c:v>
                </c:pt>
                <c:pt idx="2644">
                  <c:v>2.0841283462839926E-3</c:v>
                </c:pt>
                <c:pt idx="2645">
                  <c:v>4.6113121706399737E-3</c:v>
                </c:pt>
                <c:pt idx="2646">
                  <c:v>3.1135718827171857E-3</c:v>
                </c:pt>
                <c:pt idx="2647">
                  <c:v>8.3503178590525785E-3</c:v>
                </c:pt>
                <c:pt idx="2648">
                  <c:v>5.7420807197527072E-3</c:v>
                </c:pt>
                <c:pt idx="2649">
                  <c:v>7.5251206929430044E-4</c:v>
                </c:pt>
                <c:pt idx="2650">
                  <c:v>4.5031590278918274E-3</c:v>
                </c:pt>
                <c:pt idx="2651">
                  <c:v>8.7183448380595795E-3</c:v>
                </c:pt>
                <c:pt idx="2652">
                  <c:v>4.2343418577117211E-3</c:v>
                </c:pt>
                <c:pt idx="2653">
                  <c:v>3.0034377052439586E-3</c:v>
                </c:pt>
                <c:pt idx="2654">
                  <c:v>1.4951551919491572E-2</c:v>
                </c:pt>
                <c:pt idx="2655">
                  <c:v>8.7035027855678958E-6</c:v>
                </c:pt>
                <c:pt idx="2656">
                  <c:v>8.9805081522154539E-4</c:v>
                </c:pt>
                <c:pt idx="2657">
                  <c:v>8.3590623995347276E-4</c:v>
                </c:pt>
                <c:pt idx="2658">
                  <c:v>4.6036873976490634E-3</c:v>
                </c:pt>
                <c:pt idx="2659">
                  <c:v>2.3502867204863572E-3</c:v>
                </c:pt>
                <c:pt idx="2660">
                  <c:v>6.0745847014119275E-4</c:v>
                </c:pt>
                <c:pt idx="2661">
                  <c:v>1.9189344797112155E-2</c:v>
                </c:pt>
                <c:pt idx="2662">
                  <c:v>2.4296189060737845E-2</c:v>
                </c:pt>
                <c:pt idx="2663">
                  <c:v>3.2006321071272304E-3</c:v>
                </c:pt>
                <c:pt idx="2664">
                  <c:v>7.6157932718986989E-3</c:v>
                </c:pt>
                <c:pt idx="2665">
                  <c:v>5.9187009934413511E-2</c:v>
                </c:pt>
                <c:pt idx="2666">
                  <c:v>1.5670300114187759E-3</c:v>
                </c:pt>
                <c:pt idx="2667">
                  <c:v>7.7891068328419365E-3</c:v>
                </c:pt>
                <c:pt idx="2668">
                  <c:v>1.5579967606607647E-3</c:v>
                </c:pt>
                <c:pt idx="2669">
                  <c:v>2.5474148812718879E-4</c:v>
                </c:pt>
                <c:pt idx="2670">
                  <c:v>2.4111575625062505E-3</c:v>
                </c:pt>
                <c:pt idx="2671">
                  <c:v>3.9196849339356342E-3</c:v>
                </c:pt>
                <c:pt idx="2672">
                  <c:v>2.1220745119830903E-4</c:v>
                </c:pt>
                <c:pt idx="2673">
                  <c:v>2.6918103979866347E-3</c:v>
                </c:pt>
                <c:pt idx="2674">
                  <c:v>5.0177050361381618E-3</c:v>
                </c:pt>
                <c:pt idx="2675">
                  <c:v>3.1430024128631389E-3</c:v>
                </c:pt>
                <c:pt idx="2676">
                  <c:v>3.1512093917099187E-3</c:v>
                </c:pt>
                <c:pt idx="2677">
                  <c:v>8.5624100688021908E-3</c:v>
                </c:pt>
                <c:pt idx="2678">
                  <c:v>6.7199652302484089E-4</c:v>
                </c:pt>
                <c:pt idx="2679">
                  <c:v>2.3633336209110452E-3</c:v>
                </c:pt>
                <c:pt idx="2680">
                  <c:v>7.3504849865099016E-3</c:v>
                </c:pt>
                <c:pt idx="2681">
                  <c:v>5.440228222547124E-3</c:v>
                </c:pt>
                <c:pt idx="2682">
                  <c:v>1.5475313008191761E-2</c:v>
                </c:pt>
                <c:pt idx="2683">
                  <c:v>2.7582567044944837E-3</c:v>
                </c:pt>
                <c:pt idx="2684">
                  <c:v>3.3871033487275692E-3</c:v>
                </c:pt>
                <c:pt idx="2685">
                  <c:v>1.1686254865259005E-2</c:v>
                </c:pt>
                <c:pt idx="2686">
                  <c:v>2.9641413578118394E-5</c:v>
                </c:pt>
                <c:pt idx="2687">
                  <c:v>8.3252438943945354E-3</c:v>
                </c:pt>
                <c:pt idx="2688">
                  <c:v>9.5312797746341306E-4</c:v>
                </c:pt>
                <c:pt idx="2689">
                  <c:v>8.504777054745111E-3</c:v>
                </c:pt>
                <c:pt idx="2690">
                  <c:v>1.8970410103198523E-3</c:v>
                </c:pt>
                <c:pt idx="2691">
                  <c:v>1.7000862283756981E-3</c:v>
                </c:pt>
                <c:pt idx="2692">
                  <c:v>1.778390041039249E-3</c:v>
                </c:pt>
                <c:pt idx="2693">
                  <c:v>1.677667978350229E-3</c:v>
                </c:pt>
                <c:pt idx="2694">
                  <c:v>0.10525629473395126</c:v>
                </c:pt>
                <c:pt idx="2695">
                  <c:v>3.2764828004432431E-4</c:v>
                </c:pt>
                <c:pt idx="2696">
                  <c:v>8.4421045860840122E-4</c:v>
                </c:pt>
                <c:pt idx="2697">
                  <c:v>2.531096634042833E-3</c:v>
                </c:pt>
                <c:pt idx="2698">
                  <c:v>0.14088208749888614</c:v>
                </c:pt>
                <c:pt idx="2699">
                  <c:v>3.3859663186976363E-4</c:v>
                </c:pt>
                <c:pt idx="2700">
                  <c:v>1.071124621473681E-3</c:v>
                </c:pt>
                <c:pt idx="2701">
                  <c:v>2.5930211131343374E-3</c:v>
                </c:pt>
                <c:pt idx="2702">
                  <c:v>8.8459103441811951E-4</c:v>
                </c:pt>
                <c:pt idx="2703">
                  <c:v>1.1745032076626255E-3</c:v>
                </c:pt>
                <c:pt idx="2704">
                  <c:v>1.8856970023765822E-3</c:v>
                </c:pt>
                <c:pt idx="2705">
                  <c:v>2.8820131280487036E-4</c:v>
                </c:pt>
                <c:pt idx="2706">
                  <c:v>1.6898079280939745E-3</c:v>
                </c:pt>
                <c:pt idx="2707">
                  <c:v>1.592369519840095E-2</c:v>
                </c:pt>
                <c:pt idx="2708">
                  <c:v>6.1788867653278364E-3</c:v>
                </c:pt>
                <c:pt idx="2709">
                  <c:v>3.815214347098762E-3</c:v>
                </c:pt>
                <c:pt idx="2710">
                  <c:v>7.8777180890605251E-5</c:v>
                </c:pt>
                <c:pt idx="2711">
                  <c:v>3.0790419667146525E-2</c:v>
                </c:pt>
                <c:pt idx="2712">
                  <c:v>6.4575429369081892E-3</c:v>
                </c:pt>
                <c:pt idx="2713">
                  <c:v>2.7907621804422748E-2</c:v>
                </c:pt>
                <c:pt idx="2714">
                  <c:v>4.1045859993065325E-3</c:v>
                </c:pt>
                <c:pt idx="2715">
                  <c:v>6.7323939610206907E-4</c:v>
                </c:pt>
                <c:pt idx="2716">
                  <c:v>5.4683019552273825E-3</c:v>
                </c:pt>
                <c:pt idx="2717">
                  <c:v>2.6675265462088155E-3</c:v>
                </c:pt>
                <c:pt idx="2718">
                  <c:v>2.0325119577524154E-3</c:v>
                </c:pt>
                <c:pt idx="2719">
                  <c:v>4.8007084998350586E-3</c:v>
                </c:pt>
                <c:pt idx="2720">
                  <c:v>2.2616092699022762E-3</c:v>
                </c:pt>
                <c:pt idx="2721">
                  <c:v>2.9124360740722954E-2</c:v>
                </c:pt>
                <c:pt idx="2722">
                  <c:v>1.6383430710898727E-3</c:v>
                </c:pt>
                <c:pt idx="2723">
                  <c:v>3.5723778719894531E-3</c:v>
                </c:pt>
                <c:pt idx="2724">
                  <c:v>1.2017605097990739E-3</c:v>
                </c:pt>
                <c:pt idx="2725">
                  <c:v>2.2732368894962836E-3</c:v>
                </c:pt>
                <c:pt idx="2726">
                  <c:v>1.3063577990623273E-3</c:v>
                </c:pt>
                <c:pt idx="2727">
                  <c:v>3.2980028623708778E-3</c:v>
                </c:pt>
                <c:pt idx="2728">
                  <c:v>5.3695026264161646E-3</c:v>
                </c:pt>
                <c:pt idx="2729">
                  <c:v>1.3065956880353702E-3</c:v>
                </c:pt>
                <c:pt idx="2730">
                  <c:v>7.693564312390831E-3</c:v>
                </c:pt>
                <c:pt idx="2731">
                  <c:v>1.5266419228129242E-3</c:v>
                </c:pt>
                <c:pt idx="2732">
                  <c:v>6.533974426109878E-4</c:v>
                </c:pt>
                <c:pt idx="2733">
                  <c:v>2.120942873800286E-5</c:v>
                </c:pt>
                <c:pt idx="2734">
                  <c:v>2.228735206701327E-3</c:v>
                </c:pt>
                <c:pt idx="2735">
                  <c:v>1.3399852364359801E-2</c:v>
                </c:pt>
                <c:pt idx="2736">
                  <c:v>2.9758229653500847E-4</c:v>
                </c:pt>
                <c:pt idx="2737">
                  <c:v>6.3165678823994074E-3</c:v>
                </c:pt>
                <c:pt idx="2738">
                  <c:v>4.011230365145369E-3</c:v>
                </c:pt>
                <c:pt idx="2739">
                  <c:v>1.4370105719649225E-2</c:v>
                </c:pt>
                <c:pt idx="2740">
                  <c:v>1.4039438997341168E-3</c:v>
                </c:pt>
                <c:pt idx="2741">
                  <c:v>2.9607788344246573E-4</c:v>
                </c:pt>
                <c:pt idx="2742">
                  <c:v>2.9866871529649814E-3</c:v>
                </c:pt>
                <c:pt idx="2743">
                  <c:v>1.0937538176424822E-3</c:v>
                </c:pt>
                <c:pt idx="2744">
                  <c:v>1.3676874361296372E-3</c:v>
                </c:pt>
                <c:pt idx="2745">
                  <c:v>4.4477327595929947E-3</c:v>
                </c:pt>
                <c:pt idx="2746">
                  <c:v>4.4606962212051255E-3</c:v>
                </c:pt>
                <c:pt idx="2747">
                  <c:v>2.3382627502651064E-3</c:v>
                </c:pt>
                <c:pt idx="2748">
                  <c:v>6.2484887531833386E-2</c:v>
                </c:pt>
                <c:pt idx="2749">
                  <c:v>3.7459376594953376E-3</c:v>
                </c:pt>
                <c:pt idx="2750">
                  <c:v>2.628104493026702E-3</c:v>
                </c:pt>
                <c:pt idx="2751">
                  <c:v>1.9439326786246918E-3</c:v>
                </c:pt>
                <c:pt idx="2752">
                  <c:v>1.5696972332261993E-3</c:v>
                </c:pt>
                <c:pt idx="2753">
                  <c:v>3.9536840418636348E-3</c:v>
                </c:pt>
                <c:pt idx="2754">
                  <c:v>2.8232080364164761E-2</c:v>
                </c:pt>
                <c:pt idx="2755">
                  <c:v>2.3493159722252936E-3</c:v>
                </c:pt>
                <c:pt idx="2756">
                  <c:v>3.4626489511276216E-3</c:v>
                </c:pt>
                <c:pt idx="2757">
                  <c:v>1.7932618285377341E-3</c:v>
                </c:pt>
                <c:pt idx="2758">
                  <c:v>6.9917162279159808E-4</c:v>
                </c:pt>
                <c:pt idx="2759">
                  <c:v>5.8781966938031985E-3</c:v>
                </c:pt>
                <c:pt idx="2760">
                  <c:v>2.0155034065796758E-3</c:v>
                </c:pt>
                <c:pt idx="2761">
                  <c:v>3.4234342837937254E-3</c:v>
                </c:pt>
                <c:pt idx="2762">
                  <c:v>1.0455932771546298E-2</c:v>
                </c:pt>
                <c:pt idx="2763">
                  <c:v>2.5940375713270916E-2</c:v>
                </c:pt>
                <c:pt idx="2764">
                  <c:v>1.7544184842450749E-2</c:v>
                </c:pt>
                <c:pt idx="2765">
                  <c:v>5.884419746473862E-3</c:v>
                </c:pt>
                <c:pt idx="2766">
                  <c:v>5.8994369137757453E-3</c:v>
                </c:pt>
                <c:pt idx="2767">
                  <c:v>1.4389123529994163E-2</c:v>
                </c:pt>
                <c:pt idx="2768">
                  <c:v>1.5371218649458007E-2</c:v>
                </c:pt>
                <c:pt idx="2769">
                  <c:v>1.2959748209303358E-2</c:v>
                </c:pt>
                <c:pt idx="2770">
                  <c:v>8.5426157242853452E-4</c:v>
                </c:pt>
                <c:pt idx="2771">
                  <c:v>1.7474178942958419E-4</c:v>
                </c:pt>
                <c:pt idx="2772">
                  <c:v>4.2139277304969813E-4</c:v>
                </c:pt>
                <c:pt idx="2773">
                  <c:v>4.0799304615597902E-3</c:v>
                </c:pt>
                <c:pt idx="2774">
                  <c:v>2.3722422845866552E-4</c:v>
                </c:pt>
                <c:pt idx="2775">
                  <c:v>7.3342150569347632E-3</c:v>
                </c:pt>
                <c:pt idx="2776">
                  <c:v>6.0231674454368916E-4</c:v>
                </c:pt>
                <c:pt idx="2777">
                  <c:v>6.9895776884706517E-4</c:v>
                </c:pt>
                <c:pt idx="2778">
                  <c:v>1.319873135380948E-2</c:v>
                </c:pt>
                <c:pt idx="2779">
                  <c:v>2.0119303122525221E-2</c:v>
                </c:pt>
                <c:pt idx="2780">
                  <c:v>7.3307344959923912E-4</c:v>
                </c:pt>
                <c:pt idx="2781">
                  <c:v>1.0911665459971494E-3</c:v>
                </c:pt>
                <c:pt idx="2782">
                  <c:v>2.7600143967486851E-4</c:v>
                </c:pt>
                <c:pt idx="2783">
                  <c:v>4.0618015484834577E-3</c:v>
                </c:pt>
                <c:pt idx="2784">
                  <c:v>5.3806112750405413E-5</c:v>
                </c:pt>
                <c:pt idx="2785">
                  <c:v>1.4023984690958483E-3</c:v>
                </c:pt>
                <c:pt idx="2786">
                  <c:v>1.5366908464896705E-3</c:v>
                </c:pt>
                <c:pt idx="2787">
                  <c:v>6.3305000206491501E-3</c:v>
                </c:pt>
                <c:pt idx="2788">
                  <c:v>3.3784979726836145E-4</c:v>
                </c:pt>
                <c:pt idx="2789">
                  <c:v>2.1891479512204429E-3</c:v>
                </c:pt>
                <c:pt idx="2790">
                  <c:v>2.768604472261342E-3</c:v>
                </c:pt>
                <c:pt idx="2791">
                  <c:v>1.4556053703813714E-3</c:v>
                </c:pt>
                <c:pt idx="2792">
                  <c:v>9.7248918834082973E-3</c:v>
                </c:pt>
                <c:pt idx="2793">
                  <c:v>2.7699031061644841E-3</c:v>
                </c:pt>
                <c:pt idx="2794">
                  <c:v>1.6470986897850767E-4</c:v>
                </c:pt>
                <c:pt idx="2795">
                  <c:v>3.1540382641916657E-2</c:v>
                </c:pt>
                <c:pt idx="2796">
                  <c:v>3.9920172371059864E-3</c:v>
                </c:pt>
                <c:pt idx="2797">
                  <c:v>2.316372006205274E-2</c:v>
                </c:pt>
                <c:pt idx="2798">
                  <c:v>2.9888971750753341E-4</c:v>
                </c:pt>
                <c:pt idx="2799">
                  <c:v>4.1344074724393699E-2</c:v>
                </c:pt>
                <c:pt idx="2800">
                  <c:v>7.3284536903765138E-5</c:v>
                </c:pt>
                <c:pt idx="2801">
                  <c:v>1.2596921238976981E-2</c:v>
                </c:pt>
                <c:pt idx="2802">
                  <c:v>7.3496984107713484E-3</c:v>
                </c:pt>
                <c:pt idx="2803">
                  <c:v>3.2281015673252464E-2</c:v>
                </c:pt>
                <c:pt idx="2804">
                  <c:v>8.3835052743900275E-3</c:v>
                </c:pt>
                <c:pt idx="2805">
                  <c:v>4.8944146094976454E-4</c:v>
                </c:pt>
                <c:pt idx="2806">
                  <c:v>3.045611652051714E-3</c:v>
                </c:pt>
                <c:pt idx="2807">
                  <c:v>2.9010685223980212E-3</c:v>
                </c:pt>
                <c:pt idx="2808">
                  <c:v>9.3110888442065123E-4</c:v>
                </c:pt>
                <c:pt idx="2809">
                  <c:v>6.21501753306324E-4</c:v>
                </c:pt>
                <c:pt idx="2810">
                  <c:v>7.0440637731020508E-4</c:v>
                </c:pt>
                <c:pt idx="2811">
                  <c:v>8.1464738886391427E-3</c:v>
                </c:pt>
                <c:pt idx="2812">
                  <c:v>4.1202894337073748E-2</c:v>
                </c:pt>
                <c:pt idx="2813">
                  <c:v>2.1058819355049724E-4</c:v>
                </c:pt>
                <c:pt idx="2814">
                  <c:v>0.12186964453709426</c:v>
                </c:pt>
                <c:pt idx="2815">
                  <c:v>1.579584865685691E-2</c:v>
                </c:pt>
                <c:pt idx="2816">
                  <c:v>3.3433093188161742E-4</c:v>
                </c:pt>
                <c:pt idx="2817">
                  <c:v>2.3682475493137616E-2</c:v>
                </c:pt>
                <c:pt idx="2818">
                  <c:v>4.9938163866801721E-3</c:v>
                </c:pt>
                <c:pt idx="2819">
                  <c:v>5.9378565365099021E-4</c:v>
                </c:pt>
                <c:pt idx="2820">
                  <c:v>4.4465302787049634E-3</c:v>
                </c:pt>
                <c:pt idx="2821">
                  <c:v>1.0090804481480075E-2</c:v>
                </c:pt>
                <c:pt idx="2822">
                  <c:v>4.3010085404088794E-3</c:v>
                </c:pt>
                <c:pt idx="2823">
                  <c:v>7.8469341608891337E-4</c:v>
                </c:pt>
                <c:pt idx="2824">
                  <c:v>7.5051519709964346E-4</c:v>
                </c:pt>
                <c:pt idx="2825">
                  <c:v>1.9770145487878438E-3</c:v>
                </c:pt>
                <c:pt idx="2826">
                  <c:v>1.9280315342098082E-2</c:v>
                </c:pt>
                <c:pt idx="2827">
                  <c:v>4.2161801072958605E-3</c:v>
                </c:pt>
                <c:pt idx="2828">
                  <c:v>1.8975774383910928E-2</c:v>
                </c:pt>
                <c:pt idx="2829">
                  <c:v>5.5789142275907925E-3</c:v>
                </c:pt>
                <c:pt idx="2830">
                  <c:v>9.2936795113348104E-3</c:v>
                </c:pt>
                <c:pt idx="2831">
                  <c:v>8.2120080608798272E-4</c:v>
                </c:pt>
                <c:pt idx="2832">
                  <c:v>6.6488674366242163E-4</c:v>
                </c:pt>
                <c:pt idx="2833">
                  <c:v>4.8025105315437052E-3</c:v>
                </c:pt>
                <c:pt idx="2834">
                  <c:v>9.4919485965515804E-2</c:v>
                </c:pt>
                <c:pt idx="2835">
                  <c:v>6.9747138454480054E-3</c:v>
                </c:pt>
                <c:pt idx="2836">
                  <c:v>4.0632660653205565E-3</c:v>
                </c:pt>
                <c:pt idx="2837">
                  <c:v>2.2948320476214572E-3</c:v>
                </c:pt>
                <c:pt idx="2838">
                  <c:v>1.6989716203171848E-3</c:v>
                </c:pt>
                <c:pt idx="2839">
                  <c:v>1.3534561423905786E-3</c:v>
                </c:pt>
                <c:pt idx="2840">
                  <c:v>1.5406278019797904E-3</c:v>
                </c:pt>
                <c:pt idx="2841">
                  <c:v>9.8958696703258242E-3</c:v>
                </c:pt>
                <c:pt idx="2842">
                  <c:v>1.3656068453693508E-3</c:v>
                </c:pt>
                <c:pt idx="2843">
                  <c:v>3.263965963380407E-4</c:v>
                </c:pt>
                <c:pt idx="2844">
                  <c:v>1.2018687086699162E-3</c:v>
                </c:pt>
                <c:pt idx="2845">
                  <c:v>2.3610829244148437E-3</c:v>
                </c:pt>
                <c:pt idx="2846">
                  <c:v>9.3479248559632025E-4</c:v>
                </c:pt>
                <c:pt idx="2847">
                  <c:v>1.2479543892020157E-5</c:v>
                </c:pt>
                <c:pt idx="2848">
                  <c:v>1.6576689971572569E-3</c:v>
                </c:pt>
                <c:pt idx="2849">
                  <c:v>1.2838456044354842E-4</c:v>
                </c:pt>
                <c:pt idx="2850">
                  <c:v>2.4542048202434918E-3</c:v>
                </c:pt>
                <c:pt idx="2851">
                  <c:v>1.3264509857128812E-3</c:v>
                </c:pt>
                <c:pt idx="2852">
                  <c:v>9.1314119110606565E-3</c:v>
                </c:pt>
                <c:pt idx="2853">
                  <c:v>3.4813210485969327E-4</c:v>
                </c:pt>
                <c:pt idx="2854">
                  <c:v>5.6348114815786175E-4</c:v>
                </c:pt>
                <c:pt idx="2855">
                  <c:v>2.6924686084302155E-2</c:v>
                </c:pt>
                <c:pt idx="2856">
                  <c:v>2.3962016459940106E-3</c:v>
                </c:pt>
                <c:pt idx="2857">
                  <c:v>1.5937036846251831E-2</c:v>
                </c:pt>
                <c:pt idx="2858">
                  <c:v>1.3113311905016223E-3</c:v>
                </c:pt>
                <c:pt idx="2859">
                  <c:v>6.3380947928628846E-3</c:v>
                </c:pt>
                <c:pt idx="2860">
                  <c:v>4.1576325996773422E-3</c:v>
                </c:pt>
                <c:pt idx="2861">
                  <c:v>4.2797805366566813E-4</c:v>
                </c:pt>
                <c:pt idx="2862">
                  <c:v>1.0029753819592825E-3</c:v>
                </c:pt>
                <c:pt idx="2863">
                  <c:v>3.4689832752886124E-4</c:v>
                </c:pt>
                <c:pt idx="2864">
                  <c:v>7.3508549263007891E-3</c:v>
                </c:pt>
                <c:pt idx="2865">
                  <c:v>6.9812791022118661E-4</c:v>
                </c:pt>
                <c:pt idx="2866">
                  <c:v>1.3292588347727386E-3</c:v>
                </c:pt>
                <c:pt idx="2867">
                  <c:v>1.9244917005595214E-3</c:v>
                </c:pt>
                <c:pt idx="2868">
                  <c:v>1.7946344398781021E-4</c:v>
                </c:pt>
                <c:pt idx="2869">
                  <c:v>6.3520944023806331E-3</c:v>
                </c:pt>
                <c:pt idx="2870">
                  <c:v>8.1946155618028082E-4</c:v>
                </c:pt>
                <c:pt idx="2871">
                  <c:v>5.6787650522629974E-4</c:v>
                </c:pt>
                <c:pt idx="2872">
                  <c:v>7.3903353957367173E-3</c:v>
                </c:pt>
                <c:pt idx="2873">
                  <c:v>2.90055659449875E-3</c:v>
                </c:pt>
                <c:pt idx="2874">
                  <c:v>3.6324125495122957E-3</c:v>
                </c:pt>
                <c:pt idx="2875">
                  <c:v>1.0082691956905732E-4</c:v>
                </c:pt>
                <c:pt idx="2876">
                  <c:v>1.5694238606728549E-3</c:v>
                </c:pt>
                <c:pt idx="2877">
                  <c:v>9.211414867506824E-4</c:v>
                </c:pt>
                <c:pt idx="2878">
                  <c:v>1.3751739987473669E-2</c:v>
                </c:pt>
                <c:pt idx="2879">
                  <c:v>7.4639188633440169E-3</c:v>
                </c:pt>
                <c:pt idx="2880">
                  <c:v>2.292055666831206E-2</c:v>
                </c:pt>
                <c:pt idx="2881">
                  <c:v>1.0178644061266026E-2</c:v>
                </c:pt>
                <c:pt idx="2882">
                  <c:v>2.6681462100724817E-3</c:v>
                </c:pt>
                <c:pt idx="2883">
                  <c:v>5.4841012073117854E-2</c:v>
                </c:pt>
                <c:pt idx="2884">
                  <c:v>2.752703951374157E-2</c:v>
                </c:pt>
                <c:pt idx="2885">
                  <c:v>4.7033518486666202E-3</c:v>
                </c:pt>
                <c:pt idx="2886">
                  <c:v>1.1608850278192453E-3</c:v>
                </c:pt>
                <c:pt idx="2887">
                  <c:v>1.0224970060435091E-2</c:v>
                </c:pt>
                <c:pt idx="2888">
                  <c:v>4.3676903637313486E-4</c:v>
                </c:pt>
                <c:pt idx="2889">
                  <c:v>1.2330166427698288E-2</c:v>
                </c:pt>
                <c:pt idx="2890">
                  <c:v>4.3887041404352598E-4</c:v>
                </c:pt>
                <c:pt idx="2891">
                  <c:v>6.8324439280276622E-2</c:v>
                </c:pt>
                <c:pt idx="2892">
                  <c:v>9.8481286301247278E-3</c:v>
                </c:pt>
                <c:pt idx="2893">
                  <c:v>3.0156296285161529E-3</c:v>
                </c:pt>
                <c:pt idx="2894">
                  <c:v>5.9289466089444054E-3</c:v>
                </c:pt>
                <c:pt idx="2895">
                  <c:v>2.0606540186595469E-3</c:v>
                </c:pt>
                <c:pt idx="2896">
                  <c:v>6.1378973242678372E-3</c:v>
                </c:pt>
                <c:pt idx="2897">
                  <c:v>3.6045639159619797E-3</c:v>
                </c:pt>
                <c:pt idx="2898">
                  <c:v>1.1297503751501216E-3</c:v>
                </c:pt>
                <c:pt idx="2899">
                  <c:v>7.0231918981743125E-3</c:v>
                </c:pt>
                <c:pt idx="2900">
                  <c:v>4.3710682543234442E-4</c:v>
                </c:pt>
                <c:pt idx="2901">
                  <c:v>1.8038039014337363E-2</c:v>
                </c:pt>
                <c:pt idx="2902">
                  <c:v>6.946674192906027E-3</c:v>
                </c:pt>
                <c:pt idx="2903">
                  <c:v>4.2839832603399569E-3</c:v>
                </c:pt>
                <c:pt idx="2904">
                  <c:v>6.2919210291011874E-3</c:v>
                </c:pt>
                <c:pt idx="2905">
                  <c:v>5.063479362206167E-3</c:v>
                </c:pt>
                <c:pt idx="2906">
                  <c:v>2.8768202625480116E-4</c:v>
                </c:pt>
                <c:pt idx="2907">
                  <c:v>6.7751307727822205E-4</c:v>
                </c:pt>
                <c:pt idx="2908">
                  <c:v>5.0701256208580112E-2</c:v>
                </c:pt>
                <c:pt idx="2909">
                  <c:v>1.5200824547287205E-2</c:v>
                </c:pt>
                <c:pt idx="2910">
                  <c:v>9.4387241138529086E-4</c:v>
                </c:pt>
                <c:pt idx="2911">
                  <c:v>2.0633453783734852E-3</c:v>
                </c:pt>
                <c:pt idx="2912">
                  <c:v>5.0910632886360004E-4</c:v>
                </c:pt>
                <c:pt idx="2913">
                  <c:v>3.1897359286407519E-3</c:v>
                </c:pt>
                <c:pt idx="2914">
                  <c:v>5.9616431023710951E-3</c:v>
                </c:pt>
                <c:pt idx="2915">
                  <c:v>6.4967664335587358E-2</c:v>
                </c:pt>
                <c:pt idx="2916">
                  <c:v>1.3294096285106031E-2</c:v>
                </c:pt>
                <c:pt idx="2917">
                  <c:v>4.3670017280354181E-3</c:v>
                </c:pt>
                <c:pt idx="2918">
                  <c:v>4.7509056064141741E-4</c:v>
                </c:pt>
                <c:pt idx="2919">
                  <c:v>0.38317946836588046</c:v>
                </c:pt>
                <c:pt idx="2920">
                  <c:v>4.5803242827189942E-3</c:v>
                </c:pt>
                <c:pt idx="2921">
                  <c:v>1.1160368022388395E-2</c:v>
                </c:pt>
                <c:pt idx="2922">
                  <c:v>4.3134879300039556E-4</c:v>
                </c:pt>
                <c:pt idx="2923">
                  <c:v>4.1916247098133818E-4</c:v>
                </c:pt>
                <c:pt idx="2924">
                  <c:v>1.5874851186552629E-3</c:v>
                </c:pt>
                <c:pt idx="2925">
                  <c:v>1.9847517290106476E-2</c:v>
                </c:pt>
                <c:pt idx="2926">
                  <c:v>2.6644612479598999E-4</c:v>
                </c:pt>
                <c:pt idx="2927">
                  <c:v>4.3340543775952152E-2</c:v>
                </c:pt>
                <c:pt idx="2928">
                  <c:v>1.3612555134177589E-2</c:v>
                </c:pt>
                <c:pt idx="2929">
                  <c:v>3.3096281678835762E-4</c:v>
                </c:pt>
                <c:pt idx="2930">
                  <c:v>4.8444578546833076E-3</c:v>
                </c:pt>
                <c:pt idx="2931">
                  <c:v>1.226326947929561E-3</c:v>
                </c:pt>
                <c:pt idx="2932">
                  <c:v>8.1587939325123121E-4</c:v>
                </c:pt>
                <c:pt idx="2933">
                  <c:v>1.538652641576331E-4</c:v>
                </c:pt>
                <c:pt idx="2934">
                  <c:v>2.1955478778352439E-2</c:v>
                </c:pt>
                <c:pt idx="2935">
                  <c:v>1.4637765634964181E-2</c:v>
                </c:pt>
                <c:pt idx="2936">
                  <c:v>6.2532587556877106E-3</c:v>
                </c:pt>
                <c:pt idx="2937">
                  <c:v>1.5225356606338614E-4</c:v>
                </c:pt>
                <c:pt idx="2938">
                  <c:v>3.6748445107550509E-5</c:v>
                </c:pt>
                <c:pt idx="2939">
                  <c:v>2.4859089354919649E-3</c:v>
                </c:pt>
                <c:pt idx="2940">
                  <c:v>8.3914701567678826E-5</c:v>
                </c:pt>
                <c:pt idx="2941">
                  <c:v>5.2604371281489047E-4</c:v>
                </c:pt>
                <c:pt idx="2942">
                  <c:v>1.182703574384697E-2</c:v>
                </c:pt>
                <c:pt idx="2943">
                  <c:v>9.19658605159486E-3</c:v>
                </c:pt>
                <c:pt idx="2944">
                  <c:v>6.4062138583042974E-4</c:v>
                </c:pt>
                <c:pt idx="2945">
                  <c:v>0.75900469324843933</c:v>
                </c:pt>
                <c:pt idx="2946">
                  <c:v>2.7417265840696129E-3</c:v>
                </c:pt>
                <c:pt idx="2947">
                  <c:v>1.3513473331251467E-5</c:v>
                </c:pt>
                <c:pt idx="2948">
                  <c:v>8.6814358867890894E-4</c:v>
                </c:pt>
                <c:pt idx="2949">
                  <c:v>0.46335348574885582</c:v>
                </c:pt>
                <c:pt idx="2950">
                  <c:v>1.2961895591114966E-3</c:v>
                </c:pt>
                <c:pt idx="2951">
                  <c:v>4.4368927939070664E-3</c:v>
                </c:pt>
                <c:pt idx="2952">
                  <c:v>2.5007177128228971E-2</c:v>
                </c:pt>
                <c:pt idx="2953">
                  <c:v>3.6759168610340951E-3</c:v>
                </c:pt>
                <c:pt idx="2954">
                  <c:v>4.1459973594466766E-3</c:v>
                </c:pt>
                <c:pt idx="2955">
                  <c:v>6.7790068172464174E-4</c:v>
                </c:pt>
                <c:pt idx="2956">
                  <c:v>4.910871783981377E-2</c:v>
                </c:pt>
                <c:pt idx="2957">
                  <c:v>1.6158311517160964E-4</c:v>
                </c:pt>
                <c:pt idx="2958">
                  <c:v>6.9806559016721706E-3</c:v>
                </c:pt>
                <c:pt idx="2959">
                  <c:v>3.9210843924417666E-3</c:v>
                </c:pt>
                <c:pt idx="2960">
                  <c:v>3.3379967001157239E-4</c:v>
                </c:pt>
                <c:pt idx="2961">
                  <c:v>1.2761793664655848E-3</c:v>
                </c:pt>
                <c:pt idx="2962">
                  <c:v>4.9793562546463725E-4</c:v>
                </c:pt>
                <c:pt idx="2963">
                  <c:v>3.4319286612368473E-2</c:v>
                </c:pt>
                <c:pt idx="2964">
                  <c:v>6.0446183944001298E-4</c:v>
                </c:pt>
                <c:pt idx="2965">
                  <c:v>7.9472964565541291E-3</c:v>
                </c:pt>
                <c:pt idx="2966">
                  <c:v>7.0366864097058E-3</c:v>
                </c:pt>
                <c:pt idx="2967">
                  <c:v>1.5445939004518511E-4</c:v>
                </c:pt>
                <c:pt idx="2968">
                  <c:v>2.9922947057402691E-3</c:v>
                </c:pt>
                <c:pt idx="2969">
                  <c:v>3.1165703633281622E-3</c:v>
                </c:pt>
                <c:pt idx="2970">
                  <c:v>2.0189871453942421E-3</c:v>
                </c:pt>
                <c:pt idx="2971">
                  <c:v>1.5257031035567806E-3</c:v>
                </c:pt>
                <c:pt idx="2972">
                  <c:v>5.6456421896018709E-3</c:v>
                </c:pt>
                <c:pt idx="2973">
                  <c:v>6.2559483832223182E-5</c:v>
                </c:pt>
                <c:pt idx="2974">
                  <c:v>2.8551017080256382E-3</c:v>
                </c:pt>
                <c:pt idx="2975">
                  <c:v>2.1478405869836703E-3</c:v>
                </c:pt>
                <c:pt idx="2976">
                  <c:v>2.0894309917523035E-4</c:v>
                </c:pt>
                <c:pt idx="2977">
                  <c:v>1.1943123921366958E-2</c:v>
                </c:pt>
                <c:pt idx="2978">
                  <c:v>3.9970886643603601E-5</c:v>
                </c:pt>
                <c:pt idx="2979">
                  <c:v>8.9628129985473946E-3</c:v>
                </c:pt>
                <c:pt idx="2980">
                  <c:v>1.988501467701497E-3</c:v>
                </c:pt>
                <c:pt idx="2981">
                  <c:v>1.9215236540565943E-3</c:v>
                </c:pt>
                <c:pt idx="2982">
                  <c:v>9.0358633501326276E-3</c:v>
                </c:pt>
                <c:pt idx="2983">
                  <c:v>2.5882594541427914E-3</c:v>
                </c:pt>
                <c:pt idx="2984">
                  <c:v>2.6361726081501279E-3</c:v>
                </c:pt>
                <c:pt idx="2985">
                  <c:v>6.0301575737317344E-3</c:v>
                </c:pt>
                <c:pt idx="2986">
                  <c:v>2.503180543481227E-2</c:v>
                </c:pt>
                <c:pt idx="2987">
                  <c:v>6.0234642959668694E-5</c:v>
                </c:pt>
                <c:pt idx="2988">
                  <c:v>3.5927187920486672E-4</c:v>
                </c:pt>
                <c:pt idx="2989">
                  <c:v>1.6370633949246528E-2</c:v>
                </c:pt>
                <c:pt idx="2990">
                  <c:v>3.5270291299493964E-3</c:v>
                </c:pt>
                <c:pt idx="2991">
                  <c:v>2.5359189626503499E-2</c:v>
                </c:pt>
                <c:pt idx="2992">
                  <c:v>1.5239114429575755E-3</c:v>
                </c:pt>
                <c:pt idx="2993">
                  <c:v>1.0440269492079152E-3</c:v>
                </c:pt>
                <c:pt idx="2994">
                  <c:v>6.8616071908884956E-3</c:v>
                </c:pt>
                <c:pt idx="2995">
                  <c:v>1.6557263099525124E-3</c:v>
                </c:pt>
                <c:pt idx="2996">
                  <c:v>4.4142143186106265E-4</c:v>
                </c:pt>
                <c:pt idx="2997">
                  <c:v>1.8318912008221335E-4</c:v>
                </c:pt>
                <c:pt idx="2998">
                  <c:v>4.4294167563394314E-3</c:v>
                </c:pt>
                <c:pt idx="2999">
                  <c:v>2.0708834684006756E-2</c:v>
                </c:pt>
                <c:pt idx="3000">
                  <c:v>1.0105346829774106E-2</c:v>
                </c:pt>
                <c:pt idx="3001">
                  <c:v>1.7546985308593832E-2</c:v>
                </c:pt>
                <c:pt idx="3002">
                  <c:v>5.5830426498948505E-3</c:v>
                </c:pt>
                <c:pt idx="3003">
                  <c:v>4.2085397805235293E-3</c:v>
                </c:pt>
                <c:pt idx="3004">
                  <c:v>2.2574657874651172E-3</c:v>
                </c:pt>
                <c:pt idx="3005">
                  <c:v>4.0465542973201745E-3</c:v>
                </c:pt>
                <c:pt idx="3006">
                  <c:v>3.091143401703012E-4</c:v>
                </c:pt>
                <c:pt idx="3007">
                  <c:v>6.7435161581371516E-3</c:v>
                </c:pt>
                <c:pt idx="3008">
                  <c:v>7.6664285851604753E-4</c:v>
                </c:pt>
                <c:pt idx="3009">
                  <c:v>1.8963169551687417E-3</c:v>
                </c:pt>
                <c:pt idx="3010">
                  <c:v>2.9884959474084415E-3</c:v>
                </c:pt>
                <c:pt idx="3011">
                  <c:v>3.6142007543435212E-4</c:v>
                </c:pt>
                <c:pt idx="3012">
                  <c:v>3.0644370402867411E-3</c:v>
                </c:pt>
                <c:pt idx="3013">
                  <c:v>3.1032412120647721E-4</c:v>
                </c:pt>
                <c:pt idx="3014">
                  <c:v>1.1426360674234408E-3</c:v>
                </c:pt>
                <c:pt idx="3015">
                  <c:v>5.6467245936902563E-3</c:v>
                </c:pt>
                <c:pt idx="3016">
                  <c:v>3.0098470336095461E-3</c:v>
                </c:pt>
                <c:pt idx="3017">
                  <c:v>6.4702010328204921E-3</c:v>
                </c:pt>
                <c:pt idx="3018">
                  <c:v>4.8140120469933705E-3</c:v>
                </c:pt>
                <c:pt idx="3019">
                  <c:v>2.4199232597869224E-4</c:v>
                </c:pt>
                <c:pt idx="3020">
                  <c:v>5.3354314567218605E-4</c:v>
                </c:pt>
                <c:pt idx="3021">
                  <c:v>2.1082655461947351E-2</c:v>
                </c:pt>
                <c:pt idx="3022">
                  <c:v>0.3264365242230659</c:v>
                </c:pt>
                <c:pt idx="3023">
                  <c:v>2.6965252625478324E-3</c:v>
                </c:pt>
                <c:pt idx="3024">
                  <c:v>1.4444041447143176E-3</c:v>
                </c:pt>
                <c:pt idx="3025">
                  <c:v>0.23266356366551583</c:v>
                </c:pt>
                <c:pt idx="3026">
                  <c:v>9.658696415033479E-4</c:v>
                </c:pt>
                <c:pt idx="3027">
                  <c:v>1.9662486464893975E-3</c:v>
                </c:pt>
                <c:pt idx="3028">
                  <c:v>5.4276967328593852E-4</c:v>
                </c:pt>
                <c:pt idx="3029">
                  <c:v>4.0622261586591964E-3</c:v>
                </c:pt>
                <c:pt idx="3030">
                  <c:v>2.9663854097338417E-3</c:v>
                </c:pt>
                <c:pt idx="3031">
                  <c:v>1.7892486963097351E-2</c:v>
                </c:pt>
                <c:pt idx="3032">
                  <c:v>4.4902789540281138E-3</c:v>
                </c:pt>
                <c:pt idx="3033">
                  <c:v>1.6023841516045648E-2</c:v>
                </c:pt>
                <c:pt idx="3034">
                  <c:v>1.1729853783186584E-3</c:v>
                </c:pt>
                <c:pt idx="3035">
                  <c:v>9.3383976442916374E-4</c:v>
                </c:pt>
                <c:pt idx="3036">
                  <c:v>2.0186912147186014E-3</c:v>
                </c:pt>
                <c:pt idx="3037">
                  <c:v>8.7956815301022413E-4</c:v>
                </c:pt>
                <c:pt idx="3038">
                  <c:v>1.0782619242545072E-3</c:v>
                </c:pt>
                <c:pt idx="3039">
                  <c:v>0.10417657603145249</c:v>
                </c:pt>
                <c:pt idx="3040">
                  <c:v>3.0544744635435991E-3</c:v>
                </c:pt>
                <c:pt idx="3041">
                  <c:v>3.7790995368277463E-4</c:v>
                </c:pt>
                <c:pt idx="3042">
                  <c:v>8.1055793977970209E-3</c:v>
                </c:pt>
                <c:pt idx="3043">
                  <c:v>3.4915485231162304E-4</c:v>
                </c:pt>
                <c:pt idx="3044">
                  <c:v>4.3544367531655733E-4</c:v>
                </c:pt>
                <c:pt idx="3045">
                  <c:v>4.12964097697448E-3</c:v>
                </c:pt>
                <c:pt idx="3046">
                  <c:v>5.5648387770388715E-3</c:v>
                </c:pt>
                <c:pt idx="3047">
                  <c:v>1.321519100651646E-3</c:v>
                </c:pt>
                <c:pt idx="3048">
                  <c:v>3.214373181273213E-3</c:v>
                </c:pt>
                <c:pt idx="3049">
                  <c:v>2.9283223206044815E-3</c:v>
                </c:pt>
                <c:pt idx="3050">
                  <c:v>1.1700793973432563E-3</c:v>
                </c:pt>
                <c:pt idx="3051">
                  <c:v>1.0165310692585425E-2</c:v>
                </c:pt>
                <c:pt idx="3052">
                  <c:v>1.9695681190914534E-3</c:v>
                </c:pt>
                <c:pt idx="3053">
                  <c:v>9.6152051783163466E-4</c:v>
                </c:pt>
                <c:pt idx="3054">
                  <c:v>2.3737869225437759E-3</c:v>
                </c:pt>
                <c:pt idx="3055">
                  <c:v>7.0606913769352101E-4</c:v>
                </c:pt>
                <c:pt idx="3056">
                  <c:v>3.9640644188888904E-3</c:v>
                </c:pt>
                <c:pt idx="3057">
                  <c:v>6.4529959518488738E-4</c:v>
                </c:pt>
                <c:pt idx="3058">
                  <c:v>7.7348412156841133E-4</c:v>
                </c:pt>
                <c:pt idx="3059">
                  <c:v>6.9699886411555569E-4</c:v>
                </c:pt>
                <c:pt idx="3060">
                  <c:v>2.6241563978530447E-3</c:v>
                </c:pt>
                <c:pt idx="3061">
                  <c:v>2.289769648357968E-4</c:v>
                </c:pt>
                <c:pt idx="3062">
                  <c:v>3.1230436160742977E-3</c:v>
                </c:pt>
                <c:pt idx="3063">
                  <c:v>6.2366468417003845E-4</c:v>
                </c:pt>
                <c:pt idx="3064">
                  <c:v>1.6968092789531073E-4</c:v>
                </c:pt>
                <c:pt idx="3065">
                  <c:v>7.9406684186870665E-4</c:v>
                </c:pt>
                <c:pt idx="3066">
                  <c:v>4.0125843361553245E-3</c:v>
                </c:pt>
                <c:pt idx="3067">
                  <c:v>0.22260980412476619</c:v>
                </c:pt>
                <c:pt idx="3068">
                  <c:v>1.893402674354264E-2</c:v>
                </c:pt>
                <c:pt idx="3069">
                  <c:v>4.7651526159051981E-4</c:v>
                </c:pt>
                <c:pt idx="3070">
                  <c:v>7.5917528609760546E-2</c:v>
                </c:pt>
                <c:pt idx="3071">
                  <c:v>2.4557422818609863E-3</c:v>
                </c:pt>
                <c:pt idx="3072">
                  <c:v>7.1257864017869722E-4</c:v>
                </c:pt>
                <c:pt idx="3073">
                  <c:v>5.436946889314998E-4</c:v>
                </c:pt>
                <c:pt idx="3074">
                  <c:v>2.2394761268952038E-3</c:v>
                </c:pt>
                <c:pt idx="3075">
                  <c:v>1.1400604281441087E-2</c:v>
                </c:pt>
                <c:pt idx="3076">
                  <c:v>4.2233229025064711E-2</c:v>
                </c:pt>
                <c:pt idx="3077">
                  <c:v>4.1374020024689696E-3</c:v>
                </c:pt>
                <c:pt idx="3078">
                  <c:v>1.3406882215069465E-6</c:v>
                </c:pt>
                <c:pt idx="3079">
                  <c:v>3.897970495871796E-3</c:v>
                </c:pt>
                <c:pt idx="3080">
                  <c:v>5.7193573745863754E-3</c:v>
                </c:pt>
                <c:pt idx="3081">
                  <c:v>1.8148819287722995E-2</c:v>
                </c:pt>
                <c:pt idx="3082">
                  <c:v>1.0054314638684413E-3</c:v>
                </c:pt>
                <c:pt idx="3083">
                  <c:v>1.6979282992509934E-4</c:v>
                </c:pt>
                <c:pt idx="3084">
                  <c:v>1.5785770354688288E-4</c:v>
                </c:pt>
                <c:pt idx="3085">
                  <c:v>2.9266049739439855E-3</c:v>
                </c:pt>
                <c:pt idx="3086">
                  <c:v>8.5916724416430356E-4</c:v>
                </c:pt>
                <c:pt idx="3087">
                  <c:v>7.9821417053383675E-3</c:v>
                </c:pt>
                <c:pt idx="3088">
                  <c:v>3.6217300319804266E-4</c:v>
                </c:pt>
                <c:pt idx="3089">
                  <c:v>7.9185456766482139E-3</c:v>
                </c:pt>
                <c:pt idx="3090">
                  <c:v>1.4841785685324005E-4</c:v>
                </c:pt>
                <c:pt idx="3091">
                  <c:v>1.5856490526213025E-2</c:v>
                </c:pt>
                <c:pt idx="3092">
                  <c:v>2.2248661154026286E-4</c:v>
                </c:pt>
                <c:pt idx="3093">
                  <c:v>3.1988367781672E-3</c:v>
                </c:pt>
                <c:pt idx="3094">
                  <c:v>7.0286201271443514E-4</c:v>
                </c:pt>
                <c:pt idx="3095">
                  <c:v>3.7354068850508036E-3</c:v>
                </c:pt>
                <c:pt idx="3096">
                  <c:v>2.8587938787131223E-3</c:v>
                </c:pt>
                <c:pt idx="3097">
                  <c:v>1.7232601834616728E-3</c:v>
                </c:pt>
                <c:pt idx="3098">
                  <c:v>4.8144722027167776E-3</c:v>
                </c:pt>
                <c:pt idx="3099">
                  <c:v>2.8301601744425829E-2</c:v>
                </c:pt>
                <c:pt idx="3100">
                  <c:v>1.9031112885221114E-2</c:v>
                </c:pt>
                <c:pt idx="3101">
                  <c:v>5.0842519872269266E-4</c:v>
                </c:pt>
                <c:pt idx="3102">
                  <c:v>3.5704364109426386E-3</c:v>
                </c:pt>
                <c:pt idx="3103">
                  <c:v>4.9470975460955847E-3</c:v>
                </c:pt>
                <c:pt idx="3104">
                  <c:v>2.0748506663557415E-3</c:v>
                </c:pt>
                <c:pt idx="3105">
                  <c:v>8.9740305266109325E-5</c:v>
                </c:pt>
                <c:pt idx="3106">
                  <c:v>2.4380755944248956E-3</c:v>
                </c:pt>
                <c:pt idx="3107">
                  <c:v>2.9000364267370718E-3</c:v>
                </c:pt>
                <c:pt idx="3108">
                  <c:v>5.3066251986233137E-3</c:v>
                </c:pt>
                <c:pt idx="3109">
                  <c:v>1.9550223844310767E-3</c:v>
                </c:pt>
                <c:pt idx="3110">
                  <c:v>1.9863285869980797E-2</c:v>
                </c:pt>
                <c:pt idx="3111">
                  <c:v>1.1004021018944554E-2</c:v>
                </c:pt>
                <c:pt idx="3112">
                  <c:v>7.2488251919020389E-3</c:v>
                </c:pt>
                <c:pt idx="3113">
                  <c:v>1.4716545775568411E-3</c:v>
                </c:pt>
                <c:pt idx="3114">
                  <c:v>7.1507602290341987E-4</c:v>
                </c:pt>
                <c:pt idx="3115">
                  <c:v>1.1773311889628456E-3</c:v>
                </c:pt>
                <c:pt idx="3116">
                  <c:v>1.8865277400218765E-3</c:v>
                </c:pt>
                <c:pt idx="3117">
                  <c:v>3.6654521133309905E-4</c:v>
                </c:pt>
                <c:pt idx="3118">
                  <c:v>8.5984525909775893E-3</c:v>
                </c:pt>
                <c:pt idx="3119">
                  <c:v>7.5454226532475178E-5</c:v>
                </c:pt>
                <c:pt idx="3120">
                  <c:v>7.9452583138122886E-4</c:v>
                </c:pt>
                <c:pt idx="3121">
                  <c:v>1.8386591942840774E-3</c:v>
                </c:pt>
                <c:pt idx="3122">
                  <c:v>2.5355084493690564E-3</c:v>
                </c:pt>
                <c:pt idx="3123">
                  <c:v>0.17209333229871879</c:v>
                </c:pt>
                <c:pt idx="3124">
                  <c:v>1.4735396238931345E-3</c:v>
                </c:pt>
                <c:pt idx="3125">
                  <c:v>4.4974240561660127E-3</c:v>
                </c:pt>
                <c:pt idx="3126">
                  <c:v>1.5235234241673026E-3</c:v>
                </c:pt>
                <c:pt idx="3127">
                  <c:v>2.656350922025265E-4</c:v>
                </c:pt>
                <c:pt idx="3128">
                  <c:v>7.7541036055276357E-4</c:v>
                </c:pt>
                <c:pt idx="3129">
                  <c:v>7.8007930152381843E-4</c:v>
                </c:pt>
                <c:pt idx="3130">
                  <c:v>3.031072781299359</c:v>
                </c:pt>
                <c:pt idx="3131">
                  <c:v>3.2062895455236217E-4</c:v>
                </c:pt>
                <c:pt idx="3132">
                  <c:v>2.088014332659783E-3</c:v>
                </c:pt>
                <c:pt idx="3133">
                  <c:v>3.965387396393297E-4</c:v>
                </c:pt>
                <c:pt idx="3134">
                  <c:v>3.9613819171744613E-3</c:v>
                </c:pt>
                <c:pt idx="3135">
                  <c:v>1.8801105262763473E-2</c:v>
                </c:pt>
                <c:pt idx="3136">
                  <c:v>5.2842312599596483E-4</c:v>
                </c:pt>
                <c:pt idx="3137">
                  <c:v>9.2487528323094686E-3</c:v>
                </c:pt>
                <c:pt idx="3138">
                  <c:v>1.0427564479385211E-2</c:v>
                </c:pt>
                <c:pt idx="3139">
                  <c:v>1.7446074901115635E-3</c:v>
                </c:pt>
                <c:pt idx="3140">
                  <c:v>2.4200775616669969E-2</c:v>
                </c:pt>
                <c:pt idx="3141">
                  <c:v>2.7070253906912088E-4</c:v>
                </c:pt>
                <c:pt idx="3142">
                  <c:v>3.8766210261533037E-3</c:v>
                </c:pt>
                <c:pt idx="3143">
                  <c:v>8.1360545775666852E-4</c:v>
                </c:pt>
                <c:pt idx="3144">
                  <c:v>3.5915017378328204E-3</c:v>
                </c:pt>
                <c:pt idx="3145">
                  <c:v>1.7739918702091937E-3</c:v>
                </c:pt>
                <c:pt idx="3146">
                  <c:v>3.2391305270993336E-3</c:v>
                </c:pt>
                <c:pt idx="3147">
                  <c:v>3.3187268431026807E-3</c:v>
                </c:pt>
                <c:pt idx="3148">
                  <c:v>3.5046188913575589E-2</c:v>
                </c:pt>
                <c:pt idx="3149">
                  <c:v>4.1712854967286767E-3</c:v>
                </c:pt>
                <c:pt idx="3150">
                  <c:v>4.7279989393856557E-4</c:v>
                </c:pt>
                <c:pt idx="3151">
                  <c:v>1.5203457926573369E-3</c:v>
                </c:pt>
                <c:pt idx="3152">
                  <c:v>2.1486103041116627E-2</c:v>
                </c:pt>
                <c:pt idx="3153">
                  <c:v>8.2628545869546514E-4</c:v>
                </c:pt>
                <c:pt idx="3154">
                  <c:v>1.076897090666555E-3</c:v>
                </c:pt>
                <c:pt idx="3155">
                  <c:v>5.3663439287542742E-4</c:v>
                </c:pt>
                <c:pt idx="3156">
                  <c:v>9.1136648356456556E-3</c:v>
                </c:pt>
                <c:pt idx="3157">
                  <c:v>6.3458342776187863E-4</c:v>
                </c:pt>
                <c:pt idx="3158">
                  <c:v>4.5602165412383308E-3</c:v>
                </c:pt>
                <c:pt idx="3159">
                  <c:v>1.7732035365099989E-2</c:v>
                </c:pt>
                <c:pt idx="3160">
                  <c:v>1.1768490969381552E-3</c:v>
                </c:pt>
                <c:pt idx="3161">
                  <c:v>4.3125228549418816E-4</c:v>
                </c:pt>
                <c:pt idx="3162">
                  <c:v>1.7522032484137728E-3</c:v>
                </c:pt>
                <c:pt idx="3163">
                  <c:v>6.0749013209012983E-3</c:v>
                </c:pt>
                <c:pt idx="3164">
                  <c:v>6.9092855458487501E-3</c:v>
                </c:pt>
                <c:pt idx="3165">
                  <c:v>9.3207751821147086E-3</c:v>
                </c:pt>
                <c:pt idx="3166">
                  <c:v>2.5942546277503645E-2</c:v>
                </c:pt>
                <c:pt idx="3167">
                  <c:v>1.5475068783203627E-2</c:v>
                </c:pt>
                <c:pt idx="3168">
                  <c:v>3.0418900526467146E-2</c:v>
                </c:pt>
                <c:pt idx="3169">
                  <c:v>9.2199296987734661E-3</c:v>
                </c:pt>
                <c:pt idx="3170">
                  <c:v>1.2871574142793874E-2</c:v>
                </c:pt>
                <c:pt idx="3171">
                  <c:v>1.0587691059008627E-3</c:v>
                </c:pt>
                <c:pt idx="3172">
                  <c:v>3.2549590487497481E-3</c:v>
                </c:pt>
                <c:pt idx="3173">
                  <c:v>3.8781743388418733E-3</c:v>
                </c:pt>
                <c:pt idx="3174">
                  <c:v>3.0512997889557783E-3</c:v>
                </c:pt>
                <c:pt idx="3175">
                  <c:v>2.3454467124294567E-3</c:v>
                </c:pt>
                <c:pt idx="3176">
                  <c:v>2.0995226106767628E-2</c:v>
                </c:pt>
                <c:pt idx="3177">
                  <c:v>6.8390046831409701E-3</c:v>
                </c:pt>
                <c:pt idx="3178">
                  <c:v>1.6994598429637836E-3</c:v>
                </c:pt>
                <c:pt idx="3179">
                  <c:v>9.8088807888047471E-4</c:v>
                </c:pt>
                <c:pt idx="3180">
                  <c:v>6.9571661943041991E-4</c:v>
                </c:pt>
                <c:pt idx="3181">
                  <c:v>1.6829593052475876E-3</c:v>
                </c:pt>
                <c:pt idx="3182">
                  <c:v>2.4167769251519898E-4</c:v>
                </c:pt>
                <c:pt idx="3183">
                  <c:v>1.4006451004236532E-3</c:v>
                </c:pt>
                <c:pt idx="3184">
                  <c:v>1.875208591654442E-3</c:v>
                </c:pt>
                <c:pt idx="3185">
                  <c:v>2.3282651545803181E-3</c:v>
                </c:pt>
                <c:pt idx="3186">
                  <c:v>1.4491385192977942E-2</c:v>
                </c:pt>
                <c:pt idx="3187">
                  <c:v>1.0488973826537585E-3</c:v>
                </c:pt>
                <c:pt idx="3188">
                  <c:v>1.3070300115378079E-2</c:v>
                </c:pt>
                <c:pt idx="3189">
                  <c:v>3.059018982062034E-5</c:v>
                </c:pt>
                <c:pt idx="3190">
                  <c:v>5.4119243744387931E-2</c:v>
                </c:pt>
                <c:pt idx="3191">
                  <c:v>3.8551670955872209E-3</c:v>
                </c:pt>
                <c:pt idx="3192">
                  <c:v>1.4535513209198696E-3</c:v>
                </c:pt>
                <c:pt idx="3193">
                  <c:v>8.2515157652237182E-4</c:v>
                </c:pt>
                <c:pt idx="3194">
                  <c:v>5.051415902007023E-3</c:v>
                </c:pt>
                <c:pt idx="3195">
                  <c:v>7.3060834710444284E-4</c:v>
                </c:pt>
                <c:pt idx="3196">
                  <c:v>1.8292003099568016E-3</c:v>
                </c:pt>
                <c:pt idx="3197">
                  <c:v>2.7034115495185853E-4</c:v>
                </c:pt>
                <c:pt idx="3198">
                  <c:v>3.3628084269396773E-3</c:v>
                </c:pt>
                <c:pt idx="3199">
                  <c:v>6.7238629201367521E-3</c:v>
                </c:pt>
                <c:pt idx="3200">
                  <c:v>4.3418794111444049E-3</c:v>
                </c:pt>
                <c:pt idx="3201">
                  <c:v>5.7016758576944089E-5</c:v>
                </c:pt>
                <c:pt idx="3202">
                  <c:v>1.1944496882075257E-3</c:v>
                </c:pt>
                <c:pt idx="3203">
                  <c:v>5.3224289226382823E-3</c:v>
                </c:pt>
                <c:pt idx="3204">
                  <c:v>8.3347305547221313E-5</c:v>
                </c:pt>
                <c:pt idx="3205">
                  <c:v>2.2132175714272458E-2</c:v>
                </c:pt>
                <c:pt idx="3206">
                  <c:v>2.4929303052166085E-3</c:v>
                </c:pt>
                <c:pt idx="3207">
                  <c:v>1.1562704376147223E-2</c:v>
                </c:pt>
                <c:pt idx="3208">
                  <c:v>0.13399514938212292</c:v>
                </c:pt>
                <c:pt idx="3209">
                  <c:v>4.0152848176862932E-2</c:v>
                </c:pt>
                <c:pt idx="3210">
                  <c:v>2.7950964014851937E-4</c:v>
                </c:pt>
                <c:pt idx="3211">
                  <c:v>1.2564738342275294E-2</c:v>
                </c:pt>
                <c:pt idx="3212">
                  <c:v>2.1155210486219233E-4</c:v>
                </c:pt>
                <c:pt idx="3213">
                  <c:v>1.5355492096026536E-3</c:v>
                </c:pt>
                <c:pt idx="3214">
                  <c:v>6.8808734394896114E-3</c:v>
                </c:pt>
                <c:pt idx="3215">
                  <c:v>8.7539161107313933E-3</c:v>
                </c:pt>
                <c:pt idx="3216">
                  <c:v>1.5564568599365537E-4</c:v>
                </c:pt>
                <c:pt idx="3217">
                  <c:v>1.787878620174438E-3</c:v>
                </c:pt>
                <c:pt idx="3218">
                  <c:v>1.4147662609258383E-3</c:v>
                </c:pt>
                <c:pt idx="3219">
                  <c:v>4.2851324697291783E-2</c:v>
                </c:pt>
                <c:pt idx="3220">
                  <c:v>4.5929895755204272E-2</c:v>
                </c:pt>
                <c:pt idx="3221">
                  <c:v>1.1764147852637208E-3</c:v>
                </c:pt>
                <c:pt idx="3222">
                  <c:v>3.2858975917312715E-3</c:v>
                </c:pt>
                <c:pt idx="3223">
                  <c:v>2.5655398926925825E-3</c:v>
                </c:pt>
                <c:pt idx="3224">
                  <c:v>3.3056023119928382E-3</c:v>
                </c:pt>
                <c:pt idx="3225">
                  <c:v>4.7001969987462404E-4</c:v>
                </c:pt>
                <c:pt idx="3226">
                  <c:v>2.5247479611389456E-2</c:v>
                </c:pt>
                <c:pt idx="3227">
                  <c:v>1.9969701169014769E-4</c:v>
                </c:pt>
                <c:pt idx="3228">
                  <c:v>2.0321113963713625E-3</c:v>
                </c:pt>
                <c:pt idx="3229">
                  <c:v>1.9586309692641246E-2</c:v>
                </c:pt>
                <c:pt idx="3230">
                  <c:v>3.7684401439834513E-4</c:v>
                </c:pt>
                <c:pt idx="3231">
                  <c:v>1.7520435415486389E-2</c:v>
                </c:pt>
                <c:pt idx="3232">
                  <c:v>2.2653911918923096E-3</c:v>
                </c:pt>
                <c:pt idx="3233">
                  <c:v>2.1564837460587663E-3</c:v>
                </c:pt>
                <c:pt idx="3234">
                  <c:v>1.4241544622085832E-3</c:v>
                </c:pt>
                <c:pt idx="3235">
                  <c:v>2.2665453058922885E-3</c:v>
                </c:pt>
                <c:pt idx="3236">
                  <c:v>6.6081548876629984E-3</c:v>
                </c:pt>
                <c:pt idx="3237">
                  <c:v>3.7508929658881603E-3</c:v>
                </c:pt>
                <c:pt idx="3238">
                  <c:v>2.7870532511723536E-3</c:v>
                </c:pt>
                <c:pt idx="3239">
                  <c:v>2.03239297337585E-3</c:v>
                </c:pt>
                <c:pt idx="3240">
                  <c:v>1.3569417043178809E-3</c:v>
                </c:pt>
                <c:pt idx="3241">
                  <c:v>1.7869803087750376E-2</c:v>
                </c:pt>
                <c:pt idx="3242">
                  <c:v>8.9958802432239058E-3</c:v>
                </c:pt>
                <c:pt idx="3243">
                  <c:v>5.8229042382575797E-3</c:v>
                </c:pt>
                <c:pt idx="3244">
                  <c:v>2.2941545077114875E-3</c:v>
                </c:pt>
                <c:pt idx="3245">
                  <c:v>4.0304546012372988E-3</c:v>
                </c:pt>
                <c:pt idx="3246">
                  <c:v>2.491392626899981E-3</c:v>
                </c:pt>
                <c:pt idx="3247">
                  <c:v>1.2040347364073063E-3</c:v>
                </c:pt>
                <c:pt idx="3248">
                  <c:v>4.5979691713850948E-3</c:v>
                </c:pt>
                <c:pt idx="3249">
                  <c:v>1.1134206497306156E-3</c:v>
                </c:pt>
                <c:pt idx="3250">
                  <c:v>6.2963860255076026E-2</c:v>
                </c:pt>
                <c:pt idx="3251">
                  <c:v>1.0248292217675964E-3</c:v>
                </c:pt>
                <c:pt idx="3252">
                  <c:v>1.2748211100964703E-3</c:v>
                </c:pt>
                <c:pt idx="3253">
                  <c:v>2.6146478130833267E-3</c:v>
                </c:pt>
                <c:pt idx="3254">
                  <c:v>7.6469324141766959E-4</c:v>
                </c:pt>
                <c:pt idx="3255">
                  <c:v>1.0389146908762742E-2</c:v>
                </c:pt>
                <c:pt idx="3256">
                  <c:v>3.443241916291796E-3</c:v>
                </c:pt>
                <c:pt idx="3257">
                  <c:v>1.616404627600429E-3</c:v>
                </c:pt>
                <c:pt idx="3258">
                  <c:v>3.4729553895868417E-2</c:v>
                </c:pt>
                <c:pt idx="3259">
                  <c:v>1.539281671696641E-3</c:v>
                </c:pt>
                <c:pt idx="3260">
                  <c:v>1.5470067529924541E-3</c:v>
                </c:pt>
                <c:pt idx="3261">
                  <c:v>7.5928878843366894E-3</c:v>
                </c:pt>
                <c:pt idx="3262">
                  <c:v>3.9810320504298641E-3</c:v>
                </c:pt>
                <c:pt idx="3263">
                  <c:v>4.0260203213779468E-3</c:v>
                </c:pt>
                <c:pt idx="3264">
                  <c:v>2.2773011200442985E-3</c:v>
                </c:pt>
                <c:pt idx="3265">
                  <c:v>3.6309902664860821E-4</c:v>
                </c:pt>
                <c:pt idx="3266">
                  <c:v>3.6108924866798137E-4</c:v>
                </c:pt>
                <c:pt idx="3267">
                  <c:v>2.6773286106038358E-3</c:v>
                </c:pt>
                <c:pt idx="3268">
                  <c:v>1.7174102554609633E-3</c:v>
                </c:pt>
                <c:pt idx="3269">
                  <c:v>4.3115857474109939E-3</c:v>
                </c:pt>
                <c:pt idx="3270">
                  <c:v>2.044886992841878E-4</c:v>
                </c:pt>
                <c:pt idx="3271">
                  <c:v>1.0151906952246534E-2</c:v>
                </c:pt>
                <c:pt idx="3272">
                  <c:v>7.1140928200387121E-3</c:v>
                </c:pt>
                <c:pt idx="3273">
                  <c:v>2.0276965869485261E-3</c:v>
                </c:pt>
                <c:pt idx="3274">
                  <c:v>4.2026095440183072E-4</c:v>
                </c:pt>
                <c:pt idx="3275">
                  <c:v>2.6233767350487725E-3</c:v>
                </c:pt>
                <c:pt idx="3276">
                  <c:v>2.7792791746405435E-2</c:v>
                </c:pt>
                <c:pt idx="3277">
                  <c:v>9.1060208984448986E-4</c:v>
                </c:pt>
                <c:pt idx="3278">
                  <c:v>3.9303624558197853E-3</c:v>
                </c:pt>
                <c:pt idx="3279">
                  <c:v>4.3571268469901701E-3</c:v>
                </c:pt>
                <c:pt idx="3280">
                  <c:v>6.9298164913971113E-4</c:v>
                </c:pt>
                <c:pt idx="3281">
                  <c:v>2.5159888490560253E-4</c:v>
                </c:pt>
                <c:pt idx="3282">
                  <c:v>1.427742198499769E-3</c:v>
                </c:pt>
                <c:pt idx="3283">
                  <c:v>8.3152489643271623E-3</c:v>
                </c:pt>
                <c:pt idx="3284">
                  <c:v>6.0133787914707741E-2</c:v>
                </c:pt>
                <c:pt idx="3285">
                  <c:v>3.1884978946686391E-4</c:v>
                </c:pt>
                <c:pt idx="3286">
                  <c:v>3.0329896511195813E-3</c:v>
                </c:pt>
                <c:pt idx="3287">
                  <c:v>1.9649836137379645E-3</c:v>
                </c:pt>
                <c:pt idx="3288">
                  <c:v>5.8284996031432793E-3</c:v>
                </c:pt>
                <c:pt idx="3289">
                  <c:v>6.8267044146964658E-3</c:v>
                </c:pt>
                <c:pt idx="3290">
                  <c:v>4.4214331996921125E-3</c:v>
                </c:pt>
                <c:pt idx="3291">
                  <c:v>1.1979572637089858E-3</c:v>
                </c:pt>
                <c:pt idx="3292">
                  <c:v>5.0189661510757514E-3</c:v>
                </c:pt>
                <c:pt idx="3293">
                  <c:v>4.1156638696098619E-4</c:v>
                </c:pt>
                <c:pt idx="3294">
                  <c:v>5.3483854075348229E-4</c:v>
                </c:pt>
                <c:pt idx="3295">
                  <c:v>4.4440564294854785E-4</c:v>
                </c:pt>
                <c:pt idx="3296">
                  <c:v>2.5383155159374219E-4</c:v>
                </c:pt>
                <c:pt idx="3297">
                  <c:v>5.2478062379937383E-3</c:v>
                </c:pt>
                <c:pt idx="3298">
                  <c:v>6.4783258582903286E-3</c:v>
                </c:pt>
                <c:pt idx="3299">
                  <c:v>8.5695829841072322E-4</c:v>
                </c:pt>
                <c:pt idx="3300">
                  <c:v>8.669774327709788E-3</c:v>
                </c:pt>
                <c:pt idx="3301">
                  <c:v>2.6629279642450605E-4</c:v>
                </c:pt>
                <c:pt idx="3302">
                  <c:v>4.0354045419559636E-4</c:v>
                </c:pt>
                <c:pt idx="3303">
                  <c:v>6.338149906643932E-4</c:v>
                </c:pt>
                <c:pt idx="3304">
                  <c:v>5.7468683371107486E-3</c:v>
                </c:pt>
                <c:pt idx="3305">
                  <c:v>6.1955528702612355E-3</c:v>
                </c:pt>
                <c:pt idx="3306">
                  <c:v>0.29547892572128509</c:v>
                </c:pt>
                <c:pt idx="3307">
                  <c:v>1.20711276025757E-3</c:v>
                </c:pt>
                <c:pt idx="3308">
                  <c:v>6.5951775379096073E-3</c:v>
                </c:pt>
                <c:pt idx="3309">
                  <c:v>7.6705108510785006E-4</c:v>
                </c:pt>
                <c:pt idx="3310">
                  <c:v>4.8266969015887456E-3</c:v>
                </c:pt>
                <c:pt idx="3311">
                  <c:v>1.4396925851615198E-4</c:v>
                </c:pt>
                <c:pt idx="3312">
                  <c:v>1.0248219176189153E-2</c:v>
                </c:pt>
                <c:pt idx="3313">
                  <c:v>9.9419493800465624E-5</c:v>
                </c:pt>
                <c:pt idx="3314">
                  <c:v>5.3414759753513891E-3</c:v>
                </c:pt>
                <c:pt idx="3315">
                  <c:v>8.0136939400399145E-3</c:v>
                </c:pt>
                <c:pt idx="3316">
                  <c:v>2.689025606186122E-4</c:v>
                </c:pt>
                <c:pt idx="3317">
                  <c:v>8.5637480305596978E-5</c:v>
                </c:pt>
                <c:pt idx="3318">
                  <c:v>3.2920973858428632E-3</c:v>
                </c:pt>
                <c:pt idx="3319">
                  <c:v>1.0584608423806297E-3</c:v>
                </c:pt>
                <c:pt idx="3320">
                  <c:v>3.1018074596147945E-4</c:v>
                </c:pt>
                <c:pt idx="3321">
                  <c:v>1.290786864037285E-3</c:v>
                </c:pt>
                <c:pt idx="3322">
                  <c:v>1.1600896050190785E-5</c:v>
                </c:pt>
                <c:pt idx="3323">
                  <c:v>3.7442513671735616E-3</c:v>
                </c:pt>
                <c:pt idx="3324">
                  <c:v>1.3190315620365564E-2</c:v>
                </c:pt>
                <c:pt idx="3325">
                  <c:v>2.5854921049231196E-4</c:v>
                </c:pt>
                <c:pt idx="3326">
                  <c:v>1.0996010918523915E-2</c:v>
                </c:pt>
                <c:pt idx="3327">
                  <c:v>7.9281194729969185E-4</c:v>
                </c:pt>
                <c:pt idx="3328">
                  <c:v>0.20669556911281131</c:v>
                </c:pt>
                <c:pt idx="3329">
                  <c:v>6.8620890584850667E-3</c:v>
                </c:pt>
                <c:pt idx="3330">
                  <c:v>5.7169538467926806E-3</c:v>
                </c:pt>
                <c:pt idx="3331">
                  <c:v>1.0760795482130064E-3</c:v>
                </c:pt>
                <c:pt idx="3332">
                  <c:v>7.7264114894033762E-4</c:v>
                </c:pt>
                <c:pt idx="3333">
                  <c:v>3.6418777192181143E-3</c:v>
                </c:pt>
                <c:pt idx="3334">
                  <c:v>3.5050551249069875E-2</c:v>
                </c:pt>
                <c:pt idx="3335">
                  <c:v>7.8691328735048371E-3</c:v>
                </c:pt>
                <c:pt idx="3336">
                  <c:v>5.1644402993926365E-4</c:v>
                </c:pt>
                <c:pt idx="3337">
                  <c:v>1.8330629896205293E-5</c:v>
                </c:pt>
                <c:pt idx="3338">
                  <c:v>1.1630204627208157E-3</c:v>
                </c:pt>
                <c:pt idx="3339">
                  <c:v>1.3649418559590946E-3</c:v>
                </c:pt>
                <c:pt idx="3340">
                  <c:v>0.10210963537914931</c:v>
                </c:pt>
                <c:pt idx="3341">
                  <c:v>6.4941507266774046E-3</c:v>
                </c:pt>
                <c:pt idx="3342">
                  <c:v>3.4252575758340381E-3</c:v>
                </c:pt>
                <c:pt idx="3343">
                  <c:v>7.0249392725882572E-6</c:v>
                </c:pt>
                <c:pt idx="3344">
                  <c:v>3.4181110899470326E-3</c:v>
                </c:pt>
                <c:pt idx="3345">
                  <c:v>9.5788766227077743E-3</c:v>
                </c:pt>
                <c:pt idx="3346">
                  <c:v>1.9731002740364426E-3</c:v>
                </c:pt>
                <c:pt idx="3347">
                  <c:v>1.0962063584169498E-4</c:v>
                </c:pt>
                <c:pt idx="3348">
                  <c:v>3.403780656913314E-3</c:v>
                </c:pt>
                <c:pt idx="3349">
                  <c:v>2.9808016322391447E-4</c:v>
                </c:pt>
                <c:pt idx="3350">
                  <c:v>1.6986076445325234E-2</c:v>
                </c:pt>
                <c:pt idx="3351">
                  <c:v>0.18648950765248323</c:v>
                </c:pt>
                <c:pt idx="3352">
                  <c:v>4.1853010658524841E-4</c:v>
                </c:pt>
                <c:pt idx="3353">
                  <c:v>1.1131582568534454E-3</c:v>
                </c:pt>
                <c:pt idx="3354">
                  <c:v>1.0577654991065124E-3</c:v>
                </c:pt>
                <c:pt idx="3355">
                  <c:v>3.6515382013235862E-5</c:v>
                </c:pt>
                <c:pt idx="3356">
                  <c:v>3.9145460749086059E-3</c:v>
                </c:pt>
                <c:pt idx="3357">
                  <c:v>4.7867731482704786E-3</c:v>
                </c:pt>
                <c:pt idx="3358">
                  <c:v>1.1083607642372252E-3</c:v>
                </c:pt>
                <c:pt idx="3359">
                  <c:v>5.0918673907082712E-3</c:v>
                </c:pt>
                <c:pt idx="3360">
                  <c:v>4.9146454037968509E-2</c:v>
                </c:pt>
                <c:pt idx="3361">
                  <c:v>3.3929394587918472E-4</c:v>
                </c:pt>
                <c:pt idx="3362">
                  <c:v>2.7269654371670131E-3</c:v>
                </c:pt>
                <c:pt idx="3363">
                  <c:v>1.9204670839531599E-3</c:v>
                </c:pt>
                <c:pt idx="3364">
                  <c:v>2.7718517615734625E-2</c:v>
                </c:pt>
                <c:pt idx="3365">
                  <c:v>3.0815280088911609E-3</c:v>
                </c:pt>
                <c:pt idx="3366">
                  <c:v>2.8127869761661786E-3</c:v>
                </c:pt>
                <c:pt idx="3367">
                  <c:v>4.0097265835653458E-4</c:v>
                </c:pt>
                <c:pt idx="3368">
                  <c:v>1.6671351638784507E-3</c:v>
                </c:pt>
                <c:pt idx="3369">
                  <c:v>8.0508176036483262E-2</c:v>
                </c:pt>
                <c:pt idx="3370">
                  <c:v>3.2649045450844358E-3</c:v>
                </c:pt>
                <c:pt idx="3371">
                  <c:v>2.0423478490155939E-3</c:v>
                </c:pt>
                <c:pt idx="3372">
                  <c:v>3.0867725503041015E-3</c:v>
                </c:pt>
                <c:pt idx="3373">
                  <c:v>6.2997116217635768E-3</c:v>
                </c:pt>
                <c:pt idx="3374">
                  <c:v>6.1421873379634085E-3</c:v>
                </c:pt>
                <c:pt idx="3375">
                  <c:v>5.065270903808301E-3</c:v>
                </c:pt>
                <c:pt idx="3376">
                  <c:v>2.0661391999665865E-3</c:v>
                </c:pt>
                <c:pt idx="3377">
                  <c:v>6.8401135094389894E-3</c:v>
                </c:pt>
                <c:pt idx="3378">
                  <c:v>1.6270596820883547E-3</c:v>
                </c:pt>
                <c:pt idx="3379">
                  <c:v>2.8607780155017653E-3</c:v>
                </c:pt>
                <c:pt idx="3380">
                  <c:v>1.9265972818541474E-3</c:v>
                </c:pt>
                <c:pt idx="3381">
                  <c:v>1.5999083317642532E-3</c:v>
                </c:pt>
                <c:pt idx="3382">
                  <c:v>2.8563176389623712E-4</c:v>
                </c:pt>
                <c:pt idx="3383">
                  <c:v>7.8300295479680274E-3</c:v>
                </c:pt>
                <c:pt idx="3384">
                  <c:v>4.124142759427106E-2</c:v>
                </c:pt>
                <c:pt idx="3385">
                  <c:v>1.9844525656830545E-3</c:v>
                </c:pt>
                <c:pt idx="3386">
                  <c:v>7.1677541181102637E-4</c:v>
                </c:pt>
                <c:pt idx="3387">
                  <c:v>1.255618638430085E-2</c:v>
                </c:pt>
                <c:pt idx="3388">
                  <c:v>2.3277273527236527E-3</c:v>
                </c:pt>
                <c:pt idx="3389">
                  <c:v>2.8334706381459448E-3</c:v>
                </c:pt>
                <c:pt idx="3390">
                  <c:v>6.8477917459312625E-4</c:v>
                </c:pt>
                <c:pt idx="3391">
                  <c:v>8.5567812755787324E-4</c:v>
                </c:pt>
                <c:pt idx="3392">
                  <c:v>0.12652673366312656</c:v>
                </c:pt>
                <c:pt idx="3393">
                  <c:v>0.12474832685439746</c:v>
                </c:pt>
                <c:pt idx="3394">
                  <c:v>1.4163355811629239E-2</c:v>
                </c:pt>
                <c:pt idx="3395">
                  <c:v>1.4527451136216469E-3</c:v>
                </c:pt>
                <c:pt idx="3396">
                  <c:v>5.1391688616488247E-4</c:v>
                </c:pt>
                <c:pt idx="3397">
                  <c:v>8.0984223923266357E-3</c:v>
                </c:pt>
                <c:pt idx="3398">
                  <c:v>1.53861595227613E-4</c:v>
                </c:pt>
                <c:pt idx="3399">
                  <c:v>1.2989015387805971E-3</c:v>
                </c:pt>
                <c:pt idx="3400">
                  <c:v>1.2341210255912752E-4</c:v>
                </c:pt>
                <c:pt idx="3401">
                  <c:v>1.0945918332699697E-3</c:v>
                </c:pt>
                <c:pt idx="3402">
                  <c:v>1.0986156335951165E-2</c:v>
                </c:pt>
                <c:pt idx="3403">
                  <c:v>8.6555376340638783E-4</c:v>
                </c:pt>
                <c:pt idx="3404">
                  <c:v>3.2393501980831339E-3</c:v>
                </c:pt>
                <c:pt idx="3405">
                  <c:v>5.3555281271615539E-3</c:v>
                </c:pt>
                <c:pt idx="3406">
                  <c:v>2.7098326464731369E-3</c:v>
                </c:pt>
                <c:pt idx="3407">
                  <c:v>5.22173873908126E-4</c:v>
                </c:pt>
                <c:pt idx="3408">
                  <c:v>5.5099913559703722E-4</c:v>
                </c:pt>
                <c:pt idx="3409">
                  <c:v>5.236955272276362E-2</c:v>
                </c:pt>
                <c:pt idx="3410">
                  <c:v>7.9779815522792964E-4</c:v>
                </c:pt>
                <c:pt idx="3411">
                  <c:v>8.8304258057560776E-3</c:v>
                </c:pt>
                <c:pt idx="3412">
                  <c:v>2.9718597493139419E-3</c:v>
                </c:pt>
                <c:pt idx="3413">
                  <c:v>1.6793059637224847E-3</c:v>
                </c:pt>
                <c:pt idx="3414">
                  <c:v>1.20003395856544E-3</c:v>
                </c:pt>
                <c:pt idx="3415">
                  <c:v>1.2848080118051976E-3</c:v>
                </c:pt>
                <c:pt idx="3416">
                  <c:v>1.0621026510346939E-3</c:v>
                </c:pt>
                <c:pt idx="3417">
                  <c:v>7.8972390834820339E-4</c:v>
                </c:pt>
                <c:pt idx="3418">
                  <c:v>2.3271134999255889E-4</c:v>
                </c:pt>
                <c:pt idx="3419">
                  <c:v>7.799325319562823E-4</c:v>
                </c:pt>
                <c:pt idx="3420">
                  <c:v>4.9520604513861775E-2</c:v>
                </c:pt>
                <c:pt idx="3421">
                  <c:v>1.2878029081009664E-3</c:v>
                </c:pt>
                <c:pt idx="3422">
                  <c:v>3.7622109659593721E-2</c:v>
                </c:pt>
                <c:pt idx="3423">
                  <c:v>3.6969671318383433E-2</c:v>
                </c:pt>
                <c:pt idx="3424">
                  <c:v>1.8511662495785418E-2</c:v>
                </c:pt>
                <c:pt idx="3425">
                  <c:v>4.737372964963584E-3</c:v>
                </c:pt>
                <c:pt idx="3426">
                  <c:v>1.0670703294828623E-2</c:v>
                </c:pt>
                <c:pt idx="3427">
                  <c:v>2.426857869011033E-3</c:v>
                </c:pt>
                <c:pt idx="3428">
                  <c:v>8.3764081230025349E-4</c:v>
                </c:pt>
                <c:pt idx="3429">
                  <c:v>2.5639616997220144E-5</c:v>
                </c:pt>
                <c:pt idx="3430">
                  <c:v>7.3471766211236729E-4</c:v>
                </c:pt>
                <c:pt idx="3431">
                  <c:v>1.4799436014755853E-3</c:v>
                </c:pt>
                <c:pt idx="3432">
                  <c:v>1.0741344543175019E-2</c:v>
                </c:pt>
                <c:pt idx="3433">
                  <c:v>4.3701820317612041E-4</c:v>
                </c:pt>
                <c:pt idx="3434">
                  <c:v>4.8681244117847883E-2</c:v>
                </c:pt>
                <c:pt idx="3435">
                  <c:v>2.1586212871225974E-2</c:v>
                </c:pt>
                <c:pt idx="3436">
                  <c:v>2.4427330195664907E-3</c:v>
                </c:pt>
                <c:pt idx="3437">
                  <c:v>2.2364854253207923E-2</c:v>
                </c:pt>
                <c:pt idx="3438">
                  <c:v>3.787661785311475E-3</c:v>
                </c:pt>
                <c:pt idx="3439">
                  <c:v>1.5568936059305401E-3</c:v>
                </c:pt>
                <c:pt idx="3440">
                  <c:v>1.3674027342086843E-3</c:v>
                </c:pt>
                <c:pt idx="3441">
                  <c:v>8.1972321929825486E-4</c:v>
                </c:pt>
                <c:pt idx="3442">
                  <c:v>1.4122844555537261E-2</c:v>
                </c:pt>
                <c:pt idx="3443">
                  <c:v>1.7905290942852362E-3</c:v>
                </c:pt>
                <c:pt idx="3444">
                  <c:v>5.7221608436065141E-3</c:v>
                </c:pt>
                <c:pt idx="3445">
                  <c:v>2.5884517022498808E-4</c:v>
                </c:pt>
                <c:pt idx="3446">
                  <c:v>7.9476527182626192E-4</c:v>
                </c:pt>
                <c:pt idx="3447">
                  <c:v>9.5149514868024324E-3</c:v>
                </c:pt>
                <c:pt idx="3448">
                  <c:v>2.5872237304689393E-3</c:v>
                </c:pt>
                <c:pt idx="3449">
                  <c:v>2.0192951692110737E-4</c:v>
                </c:pt>
                <c:pt idx="3450">
                  <c:v>5.7861556950450548E-3</c:v>
                </c:pt>
                <c:pt idx="3451">
                  <c:v>9.0476372080863388E-3</c:v>
                </c:pt>
                <c:pt idx="3452">
                  <c:v>1.5362514105216531E-3</c:v>
                </c:pt>
                <c:pt idx="3453">
                  <c:v>1.171850418817669E-3</c:v>
                </c:pt>
                <c:pt idx="3454">
                  <c:v>4.3374860519272885E-4</c:v>
                </c:pt>
                <c:pt idx="3455">
                  <c:v>1.3310921799737294E-3</c:v>
                </c:pt>
                <c:pt idx="3456">
                  <c:v>7.3504364080206434E-3</c:v>
                </c:pt>
                <c:pt idx="3457">
                  <c:v>2.9914534200657658E-3</c:v>
                </c:pt>
                <c:pt idx="3458">
                  <c:v>2.2110936600284878E-4</c:v>
                </c:pt>
                <c:pt idx="3459">
                  <c:v>5.1891991647150942E-3</c:v>
                </c:pt>
                <c:pt idx="3460">
                  <c:v>1.3370999897296012E-2</c:v>
                </c:pt>
                <c:pt idx="3461">
                  <c:v>5.143845638896527E-3</c:v>
                </c:pt>
                <c:pt idx="3462">
                  <c:v>1.4985560587608936E-3</c:v>
                </c:pt>
                <c:pt idx="3463">
                  <c:v>3.8064442040477535E-2</c:v>
                </c:pt>
                <c:pt idx="3464">
                  <c:v>2.3003156979324582E-3</c:v>
                </c:pt>
                <c:pt idx="3465">
                  <c:v>2.5440213756266008E-4</c:v>
                </c:pt>
                <c:pt idx="3466">
                  <c:v>1.6533066573890718E-3</c:v>
                </c:pt>
                <c:pt idx="3467">
                  <c:v>1.2117114509644237E-3</c:v>
                </c:pt>
                <c:pt idx="3468">
                  <c:v>3.2911843995335009E-3</c:v>
                </c:pt>
                <c:pt idx="3469">
                  <c:v>9.105005968019329E-3</c:v>
                </c:pt>
                <c:pt idx="3470">
                  <c:v>1.5259699654463122E-3</c:v>
                </c:pt>
                <c:pt idx="3471">
                  <c:v>1.3154002174509266E-3</c:v>
                </c:pt>
                <c:pt idx="3472">
                  <c:v>8.8737218752069885E-2</c:v>
                </c:pt>
                <c:pt idx="3473">
                  <c:v>1.3784863510791611E-3</c:v>
                </c:pt>
                <c:pt idx="3474">
                  <c:v>4.4067077993515188E-4</c:v>
                </c:pt>
                <c:pt idx="3475">
                  <c:v>7.5080813313519248E-3</c:v>
                </c:pt>
                <c:pt idx="3476">
                  <c:v>2.9182103110997738E-4</c:v>
                </c:pt>
                <c:pt idx="3477">
                  <c:v>1.4190608841538614E-3</c:v>
                </c:pt>
                <c:pt idx="3478">
                  <c:v>2.0496112824893412E-3</c:v>
                </c:pt>
                <c:pt idx="3479">
                  <c:v>0.16052015176831219</c:v>
                </c:pt>
                <c:pt idx="3480">
                  <c:v>2.6152514018001144E-2</c:v>
                </c:pt>
                <c:pt idx="3481">
                  <c:v>1.616676471794061E-2</c:v>
                </c:pt>
                <c:pt idx="3482">
                  <c:v>5.1652430616118351E-4</c:v>
                </c:pt>
                <c:pt idx="3483">
                  <c:v>2.8202772246963833E-4</c:v>
                </c:pt>
                <c:pt idx="3484">
                  <c:v>1.9851110468986711E-3</c:v>
                </c:pt>
                <c:pt idx="3485">
                  <c:v>1.1719954039482897E-2</c:v>
                </c:pt>
                <c:pt idx="3486">
                  <c:v>7.5958632689969658E-4</c:v>
                </c:pt>
                <c:pt idx="3487">
                  <c:v>1.5565113659046566E-2</c:v>
                </c:pt>
                <c:pt idx="3488">
                  <c:v>1.1400423071005476E-2</c:v>
                </c:pt>
                <c:pt idx="3489">
                  <c:v>1.7287586407136524E-3</c:v>
                </c:pt>
                <c:pt idx="3490">
                  <c:v>1.9920772131389024E-3</c:v>
                </c:pt>
                <c:pt idx="3491">
                  <c:v>3.6610700826197455E-3</c:v>
                </c:pt>
                <c:pt idx="3492">
                  <c:v>1.8049294937094327E-3</c:v>
                </c:pt>
                <c:pt idx="3493">
                  <c:v>2.1326384090529296E-3</c:v>
                </c:pt>
                <c:pt idx="3494">
                  <c:v>8.5676257972485768E-3</c:v>
                </c:pt>
                <c:pt idx="3495">
                  <c:v>1.1760808481043688E-3</c:v>
                </c:pt>
                <c:pt idx="3496">
                  <c:v>3.1684535550444278E-3</c:v>
                </c:pt>
                <c:pt idx="3497">
                  <c:v>4.1289001835281939E-4</c:v>
                </c:pt>
                <c:pt idx="3498">
                  <c:v>1.407141728909128E-4</c:v>
                </c:pt>
                <c:pt idx="3499">
                  <c:v>3.3230175853803845E-3</c:v>
                </c:pt>
                <c:pt idx="3500">
                  <c:v>2.1966236166454998E-3</c:v>
                </c:pt>
                <c:pt idx="3501">
                  <c:v>7.6154992502158541E-4</c:v>
                </c:pt>
                <c:pt idx="3502">
                  <c:v>2.3081366387025931E-3</c:v>
                </c:pt>
                <c:pt idx="3503">
                  <c:v>2.089350808132533E-2</c:v>
                </c:pt>
                <c:pt idx="3504">
                  <c:v>7.4783029832469261E-2</c:v>
                </c:pt>
                <c:pt idx="3505">
                  <c:v>2.2220465134762334E-4</c:v>
                </c:pt>
                <c:pt idx="3506">
                  <c:v>4.0777388015883313E-3</c:v>
                </c:pt>
                <c:pt idx="3507">
                  <c:v>5.2721274928008906E-5</c:v>
                </c:pt>
                <c:pt idx="3508">
                  <c:v>1.8716154578231248E-3</c:v>
                </c:pt>
                <c:pt idx="3509">
                  <c:v>2.6281233693688059E-4</c:v>
                </c:pt>
                <c:pt idx="3510">
                  <c:v>2.487198478079946E-2</c:v>
                </c:pt>
                <c:pt idx="3511">
                  <c:v>3.1232253162060226E-3</c:v>
                </c:pt>
                <c:pt idx="3512">
                  <c:v>2.9661837015328512E-3</c:v>
                </c:pt>
                <c:pt idx="3513">
                  <c:v>4.7983285336934394E-3</c:v>
                </c:pt>
                <c:pt idx="3514">
                  <c:v>1.1292474221306244E-3</c:v>
                </c:pt>
                <c:pt idx="3515">
                  <c:v>2.0938567130969819E-3</c:v>
                </c:pt>
                <c:pt idx="3516">
                  <c:v>1.2142032957813387E-3</c:v>
                </c:pt>
                <c:pt idx="3517">
                  <c:v>1.8604178097295638E-3</c:v>
                </c:pt>
                <c:pt idx="3518">
                  <c:v>1.0425240101371498E-3</c:v>
                </c:pt>
                <c:pt idx="3519">
                  <c:v>3.082791429201902E-3</c:v>
                </c:pt>
                <c:pt idx="3520">
                  <c:v>8.3830972886925822E-4</c:v>
                </c:pt>
                <c:pt idx="3521">
                  <c:v>5.293195145288988E-3</c:v>
                </c:pt>
                <c:pt idx="3522">
                  <c:v>4.9138221191718469E-3</c:v>
                </c:pt>
                <c:pt idx="3523">
                  <c:v>3.03382458166365E-3</c:v>
                </c:pt>
                <c:pt idx="3524">
                  <c:v>2.6267665561783616E-4</c:v>
                </c:pt>
                <c:pt idx="3525">
                  <c:v>8.6601774793946119E-4</c:v>
                </c:pt>
                <c:pt idx="3526">
                  <c:v>1.6870290628491038E-4</c:v>
                </c:pt>
                <c:pt idx="3527">
                  <c:v>1.2593973511484354E-3</c:v>
                </c:pt>
                <c:pt idx="3528">
                  <c:v>1.1471536920555931E-2</c:v>
                </c:pt>
                <c:pt idx="3529">
                  <c:v>6.4872772548417645E-3</c:v>
                </c:pt>
                <c:pt idx="3530">
                  <c:v>7.4275150472653557E-4</c:v>
                </c:pt>
                <c:pt idx="3531">
                  <c:v>4.4945511503700231E-3</c:v>
                </c:pt>
                <c:pt idx="3532">
                  <c:v>3.1204178818636612E-2</c:v>
                </c:pt>
                <c:pt idx="3533">
                  <c:v>1.0998686374841672E-3</c:v>
                </c:pt>
                <c:pt idx="3534">
                  <c:v>2.7554984266284329E-2</c:v>
                </c:pt>
                <c:pt idx="3535">
                  <c:v>6.6352086966936215E-4</c:v>
                </c:pt>
                <c:pt idx="3536">
                  <c:v>7.0175774881288042E-4</c:v>
                </c:pt>
                <c:pt idx="3537">
                  <c:v>5.1633607881958234E-3</c:v>
                </c:pt>
                <c:pt idx="3538">
                  <c:v>1.2220118191997855E-3</c:v>
                </c:pt>
                <c:pt idx="3539">
                  <c:v>1.3420827381433374E-2</c:v>
                </c:pt>
                <c:pt idx="3540">
                  <c:v>2.4203448291940186E-4</c:v>
                </c:pt>
                <c:pt idx="3541">
                  <c:v>2.5239981886042372E-3</c:v>
                </c:pt>
                <c:pt idx="3542">
                  <c:v>1.7255351335088758E-4</c:v>
                </c:pt>
                <c:pt idx="3543">
                  <c:v>5.8003189318875201E-2</c:v>
                </c:pt>
                <c:pt idx="3544">
                  <c:v>4.2059160644164024E-3</c:v>
                </c:pt>
                <c:pt idx="3545">
                  <c:v>6.6056762204831076E-5</c:v>
                </c:pt>
                <c:pt idx="3546">
                  <c:v>7.1390364927680717E-3</c:v>
                </c:pt>
                <c:pt idx="3547">
                  <c:v>4.4477320361514512E-4</c:v>
                </c:pt>
                <c:pt idx="3548">
                  <c:v>1.149543796903583E-2</c:v>
                </c:pt>
                <c:pt idx="3549">
                  <c:v>8.1760599678318904E-3</c:v>
                </c:pt>
                <c:pt idx="3550">
                  <c:v>5.811011571653814E-4</c:v>
                </c:pt>
                <c:pt idx="3551">
                  <c:v>3.247287960525483E-4</c:v>
                </c:pt>
                <c:pt idx="3552">
                  <c:v>8.2275742178497657E-3</c:v>
                </c:pt>
                <c:pt idx="3553">
                  <c:v>5.8149441934014713E-4</c:v>
                </c:pt>
                <c:pt idx="3554">
                  <c:v>7.4967164561062834E-3</c:v>
                </c:pt>
                <c:pt idx="3555">
                  <c:v>6.4274789998271418E-5</c:v>
                </c:pt>
                <c:pt idx="3556">
                  <c:v>6.6243000325130101E-3</c:v>
                </c:pt>
                <c:pt idx="3557">
                  <c:v>1.160166237090108E-3</c:v>
                </c:pt>
                <c:pt idx="3558">
                  <c:v>4.9044262753350646E-3</c:v>
                </c:pt>
                <c:pt idx="3559">
                  <c:v>3.390639887825995E-3</c:v>
                </c:pt>
                <c:pt idx="3560">
                  <c:v>5.4931886581340472E-4</c:v>
                </c:pt>
                <c:pt idx="3561">
                  <c:v>2.6137062383659003E-2</c:v>
                </c:pt>
                <c:pt idx="3562">
                  <c:v>1.7754424298964854E-2</c:v>
                </c:pt>
                <c:pt idx="3563">
                  <c:v>1.3993276469104687E-3</c:v>
                </c:pt>
                <c:pt idx="3564">
                  <c:v>2.5605761164001112E-4</c:v>
                </c:pt>
                <c:pt idx="3565">
                  <c:v>3.7199150495907714E-3</c:v>
                </c:pt>
                <c:pt idx="3566">
                  <c:v>9.4473660431089988E-4</c:v>
                </c:pt>
                <c:pt idx="3567">
                  <c:v>8.6260939436135777E-4</c:v>
                </c:pt>
                <c:pt idx="3568">
                  <c:v>7.5639631320417364E-4</c:v>
                </c:pt>
                <c:pt idx="3569">
                  <c:v>1.422032207595222E-3</c:v>
                </c:pt>
                <c:pt idx="3570">
                  <c:v>4.0508319074555408E-3</c:v>
                </c:pt>
                <c:pt idx="3571">
                  <c:v>5.4590600757017816E-3</c:v>
                </c:pt>
                <c:pt idx="3572">
                  <c:v>2.8415907474701785E-2</c:v>
                </c:pt>
                <c:pt idx="3573">
                  <c:v>1.2865089190178952E-3</c:v>
                </c:pt>
                <c:pt idx="3574">
                  <c:v>1.8944186068353911E-3</c:v>
                </c:pt>
                <c:pt idx="3575">
                  <c:v>2.008501918800057E-4</c:v>
                </c:pt>
                <c:pt idx="3576">
                  <c:v>7.934794219473686E-3</c:v>
                </c:pt>
                <c:pt idx="3577">
                  <c:v>3.3607088571937158E-2</c:v>
                </c:pt>
                <c:pt idx="3578">
                  <c:v>1.5999683890027749E-3</c:v>
                </c:pt>
                <c:pt idx="3579">
                  <c:v>1.430386066065629E-2</c:v>
                </c:pt>
                <c:pt idx="3580">
                  <c:v>3.637050383729143E-4</c:v>
                </c:pt>
                <c:pt idx="3581">
                  <c:v>2.1640923001903026E-2</c:v>
                </c:pt>
                <c:pt idx="3582">
                  <c:v>7.1312648721072176E-4</c:v>
                </c:pt>
                <c:pt idx="3583">
                  <c:v>1.7931512078655334E-3</c:v>
                </c:pt>
                <c:pt idx="3584">
                  <c:v>2.2610177809326585E-4</c:v>
                </c:pt>
                <c:pt idx="3585">
                  <c:v>3.5717346378050878E-3</c:v>
                </c:pt>
                <c:pt idx="3586">
                  <c:v>2.5524920984702146E-3</c:v>
                </c:pt>
                <c:pt idx="3587">
                  <c:v>4.8937632248159557E-2</c:v>
                </c:pt>
                <c:pt idx="3588">
                  <c:v>8.5768573235756873E-2</c:v>
                </c:pt>
                <c:pt idx="3589">
                  <c:v>4.2114931673121352E-4</c:v>
                </c:pt>
                <c:pt idx="3590">
                  <c:v>1.0953104350008216E-3</c:v>
                </c:pt>
                <c:pt idx="3591">
                  <c:v>1.8056774553679125E-3</c:v>
                </c:pt>
                <c:pt idx="3592">
                  <c:v>6.849321707813355E-3</c:v>
                </c:pt>
                <c:pt idx="3593">
                  <c:v>7.7805297356581032E-4</c:v>
                </c:pt>
                <c:pt idx="3594">
                  <c:v>2.9078355465304933E-3</c:v>
                </c:pt>
                <c:pt idx="3595">
                  <c:v>8.9085301394317996E-5</c:v>
                </c:pt>
                <c:pt idx="3596">
                  <c:v>1.3480715281702098E-3</c:v>
                </c:pt>
                <c:pt idx="3597">
                  <c:v>9.6170708710277726E-3</c:v>
                </c:pt>
                <c:pt idx="3598">
                  <c:v>1.3149460665062096E-3</c:v>
                </c:pt>
                <c:pt idx="3599">
                  <c:v>2.0533102881307593E-3</c:v>
                </c:pt>
                <c:pt idx="3600">
                  <c:v>2.6518323876292887E-3</c:v>
                </c:pt>
                <c:pt idx="3601">
                  <c:v>3.2183584730011226E-4</c:v>
                </c:pt>
                <c:pt idx="3602">
                  <c:v>0.3799398451603947</c:v>
                </c:pt>
                <c:pt idx="3603">
                  <c:v>1.6362704221377004E-3</c:v>
                </c:pt>
                <c:pt idx="3604">
                  <c:v>8.3964892365586963E-2</c:v>
                </c:pt>
                <c:pt idx="3605">
                  <c:v>8.2149372568943774E-6</c:v>
                </c:pt>
                <c:pt idx="3606">
                  <c:v>6.3519457934336056E-3</c:v>
                </c:pt>
                <c:pt idx="3607">
                  <c:v>2.3150024958426382E-2</c:v>
                </c:pt>
                <c:pt idx="3608">
                  <c:v>6.3593982626597712E-2</c:v>
                </c:pt>
                <c:pt idx="3609">
                  <c:v>1.0259018511838653E-2</c:v>
                </c:pt>
                <c:pt idx="3610">
                  <c:v>1.2494101458975834E-2</c:v>
                </c:pt>
                <c:pt idx="3611">
                  <c:v>8.7191690121707528E-5</c:v>
                </c:pt>
                <c:pt idx="3612">
                  <c:v>7.8899097087257054E-3</c:v>
                </c:pt>
                <c:pt idx="3613">
                  <c:v>1.2471645766349015E-3</c:v>
                </c:pt>
                <c:pt idx="3614">
                  <c:v>1.2468134835994266E-3</c:v>
                </c:pt>
                <c:pt idx="3615">
                  <c:v>1.8681036783245078E-3</c:v>
                </c:pt>
                <c:pt idx="3616">
                  <c:v>1.2181829609932139E-2</c:v>
                </c:pt>
                <c:pt idx="3617">
                  <c:v>3.3365030162275304E-4</c:v>
                </c:pt>
                <c:pt idx="3618">
                  <c:v>1.4143363519771464E-3</c:v>
                </c:pt>
                <c:pt idx="3619">
                  <c:v>9.219250914074365E-4</c:v>
                </c:pt>
                <c:pt idx="3620">
                  <c:v>3.4282746220338819E-2</c:v>
                </c:pt>
                <c:pt idx="3621">
                  <c:v>2.0202698751319642E-3</c:v>
                </c:pt>
                <c:pt idx="3622">
                  <c:v>1.2319343195972715E-3</c:v>
                </c:pt>
                <c:pt idx="3623">
                  <c:v>8.6679386368689135E-4</c:v>
                </c:pt>
                <c:pt idx="3624">
                  <c:v>7.1262038392453453E-3</c:v>
                </c:pt>
                <c:pt idx="3625">
                  <c:v>1.5571707715251184E-2</c:v>
                </c:pt>
                <c:pt idx="3626">
                  <c:v>1.6257547534250683E-3</c:v>
                </c:pt>
                <c:pt idx="3627">
                  <c:v>1.0959898773621832E-3</c:v>
                </c:pt>
                <c:pt idx="3628">
                  <c:v>2.2856018911365222E-3</c:v>
                </c:pt>
                <c:pt idx="3629">
                  <c:v>4.825706213265008E-3</c:v>
                </c:pt>
                <c:pt idx="3630">
                  <c:v>1.1260488856032286E-2</c:v>
                </c:pt>
                <c:pt idx="3631">
                  <c:v>6.7144081913319987E-3</c:v>
                </c:pt>
                <c:pt idx="3632">
                  <c:v>1.0085426493480768E-2</c:v>
                </c:pt>
                <c:pt idx="3633">
                  <c:v>5.7462750830111833E-3</c:v>
                </c:pt>
                <c:pt idx="3634">
                  <c:v>2.492203563930238E-2</c:v>
                </c:pt>
                <c:pt idx="3635">
                  <c:v>3.5685351951921258E-3</c:v>
                </c:pt>
                <c:pt idx="3636">
                  <c:v>1.7823651649238789E-4</c:v>
                </c:pt>
                <c:pt idx="3637">
                  <c:v>3.6979547374901764E-3</c:v>
                </c:pt>
                <c:pt idx="3638">
                  <c:v>6.0944098714796997E-4</c:v>
                </c:pt>
                <c:pt idx="3639">
                  <c:v>1.6323427035894347E-3</c:v>
                </c:pt>
                <c:pt idx="3640">
                  <c:v>5.331831813055383E-4</c:v>
                </c:pt>
                <c:pt idx="3641">
                  <c:v>2.2997043381977607E-3</c:v>
                </c:pt>
                <c:pt idx="3642">
                  <c:v>1.1952938663866108E-4</c:v>
                </c:pt>
                <c:pt idx="3643">
                  <c:v>5.9065445985200483E-3</c:v>
                </c:pt>
                <c:pt idx="3644">
                  <c:v>7.1438452857301481E-3</c:v>
                </c:pt>
                <c:pt idx="3645">
                  <c:v>9.2132528401160842E-3</c:v>
                </c:pt>
                <c:pt idx="3646">
                  <c:v>1.7030748584070235E-2</c:v>
                </c:pt>
                <c:pt idx="3647">
                  <c:v>1.6673760900002119E-3</c:v>
                </c:pt>
                <c:pt idx="3648">
                  <c:v>6.0819077125701874E-4</c:v>
                </c:pt>
                <c:pt idx="3649">
                  <c:v>8.6608553425680102E-5</c:v>
                </c:pt>
                <c:pt idx="3650">
                  <c:v>8.9499470346130936E-4</c:v>
                </c:pt>
                <c:pt idx="3651">
                  <c:v>5.5500752038004024E-2</c:v>
                </c:pt>
                <c:pt idx="3652">
                  <c:v>4.2387509979620441E-3</c:v>
                </c:pt>
                <c:pt idx="3653">
                  <c:v>2.0099057435699606E-4</c:v>
                </c:pt>
                <c:pt idx="3654">
                  <c:v>1.4024862810389158E-3</c:v>
                </c:pt>
                <c:pt idx="3655">
                  <c:v>2.0689086297754791E-3</c:v>
                </c:pt>
                <c:pt idx="3656">
                  <c:v>2.8958571628073348E-4</c:v>
                </c:pt>
                <c:pt idx="3657">
                  <c:v>1.4202172955253011E-2</c:v>
                </c:pt>
                <c:pt idx="3658">
                  <c:v>4.738985164129351E-3</c:v>
                </c:pt>
                <c:pt idx="3659">
                  <c:v>1.3352911528940008E-3</c:v>
                </c:pt>
                <c:pt idx="3660">
                  <c:v>3.2597242168387656E-3</c:v>
                </c:pt>
                <c:pt idx="3661">
                  <c:v>0.23350672630882466</c:v>
                </c:pt>
                <c:pt idx="3662">
                  <c:v>4.7406193385004861E-3</c:v>
                </c:pt>
                <c:pt idx="3663">
                  <c:v>5.0635297684521654E-3</c:v>
                </c:pt>
                <c:pt idx="3664">
                  <c:v>5.5750379828994204E-3</c:v>
                </c:pt>
                <c:pt idx="3665">
                  <c:v>1.8814662210149071E-2</c:v>
                </c:pt>
                <c:pt idx="3666">
                  <c:v>1.7844918197802923E-4</c:v>
                </c:pt>
                <c:pt idx="3667">
                  <c:v>1.3854830820029786E-2</c:v>
                </c:pt>
                <c:pt idx="3668">
                  <c:v>9.640169885044304E-3</c:v>
                </c:pt>
                <c:pt idx="3669">
                  <c:v>2.5536805036845416E-4</c:v>
                </c:pt>
                <c:pt idx="3670">
                  <c:v>1.2685659373366206E-3</c:v>
                </c:pt>
                <c:pt idx="3671">
                  <c:v>8.9338743181367449E-4</c:v>
                </c:pt>
                <c:pt idx="3672">
                  <c:v>6.4996711088405605E-4</c:v>
                </c:pt>
                <c:pt idx="3673">
                  <c:v>5.4097606291971211E-3</c:v>
                </c:pt>
                <c:pt idx="3674">
                  <c:v>1.0355345839418792E-2</c:v>
                </c:pt>
                <c:pt idx="3675">
                  <c:v>4.0693898115443619E-5</c:v>
                </c:pt>
                <c:pt idx="3676">
                  <c:v>2.5298101594638757E-3</c:v>
                </c:pt>
                <c:pt idx="3677">
                  <c:v>9.5917892004598604E-2</c:v>
                </c:pt>
                <c:pt idx="3678">
                  <c:v>3.7519455000047314E-4</c:v>
                </c:pt>
                <c:pt idx="3679">
                  <c:v>1.0525329676513118E-2</c:v>
                </c:pt>
                <c:pt idx="3680">
                  <c:v>8.6428099637107585E-5</c:v>
                </c:pt>
                <c:pt idx="3681">
                  <c:v>1.3620460397091862E-4</c:v>
                </c:pt>
                <c:pt idx="3682">
                  <c:v>6.3930292758194493E-2</c:v>
                </c:pt>
                <c:pt idx="3683">
                  <c:v>4.2159180291487337E-3</c:v>
                </c:pt>
                <c:pt idx="3684">
                  <c:v>5.4538282927520205E-3</c:v>
                </c:pt>
                <c:pt idx="3685">
                  <c:v>2.7092008627631692E-3</c:v>
                </c:pt>
                <c:pt idx="3686">
                  <c:v>2.643401893852242E-2</c:v>
                </c:pt>
                <c:pt idx="3687">
                  <c:v>3.7703528092273928E-3</c:v>
                </c:pt>
                <c:pt idx="3688">
                  <c:v>1.1127089840267838E-2</c:v>
                </c:pt>
                <c:pt idx="3689">
                  <c:v>1.5342646411510702E-3</c:v>
                </c:pt>
                <c:pt idx="3690">
                  <c:v>1.6725729995819732E-3</c:v>
                </c:pt>
                <c:pt idx="3691">
                  <c:v>5.0010234901838417E-2</c:v>
                </c:pt>
                <c:pt idx="3692">
                  <c:v>9.2854499200644078E-3</c:v>
                </c:pt>
                <c:pt idx="3693">
                  <c:v>6.9659611293501423E-3</c:v>
                </c:pt>
                <c:pt idx="3694">
                  <c:v>3.9133967344896092E-4</c:v>
                </c:pt>
                <c:pt idx="3695">
                  <c:v>1.5429271273881663E-3</c:v>
                </c:pt>
                <c:pt idx="3696">
                  <c:v>7.2564910960695216E-3</c:v>
                </c:pt>
                <c:pt idx="3697">
                  <c:v>1.2903529244208725E-2</c:v>
                </c:pt>
                <c:pt idx="3698">
                  <c:v>7.012595555275709E-3</c:v>
                </c:pt>
                <c:pt idx="3699">
                  <c:v>5.5053862182463135E-3</c:v>
                </c:pt>
                <c:pt idx="3700">
                  <c:v>3.9552522262992429E-4</c:v>
                </c:pt>
                <c:pt idx="3701">
                  <c:v>1.9049551199520874E-3</c:v>
                </c:pt>
                <c:pt idx="3702">
                  <c:v>4.5497680028289706E-3</c:v>
                </c:pt>
                <c:pt idx="3703">
                  <c:v>2.1552516786240219E-4</c:v>
                </c:pt>
                <c:pt idx="3704">
                  <c:v>2.8009142526317816E-2</c:v>
                </c:pt>
                <c:pt idx="3705">
                  <c:v>1.410486105568556E-2</c:v>
                </c:pt>
                <c:pt idx="3706">
                  <c:v>6.7873250135974681E-3</c:v>
                </c:pt>
                <c:pt idx="3707">
                  <c:v>5.2006768984915004E-3</c:v>
                </c:pt>
                <c:pt idx="3708">
                  <c:v>1.2249783284596914E-2</c:v>
                </c:pt>
                <c:pt idx="3709">
                  <c:v>1.2453196338407118E-3</c:v>
                </c:pt>
                <c:pt idx="3710">
                  <c:v>1.280939260653945E-4</c:v>
                </c:pt>
                <c:pt idx="3711">
                  <c:v>6.8789338380055955E-4</c:v>
                </c:pt>
                <c:pt idx="3712">
                  <c:v>6.1703742853500719E-3</c:v>
                </c:pt>
                <c:pt idx="3713">
                  <c:v>2.4054281147530915E-2</c:v>
                </c:pt>
                <c:pt idx="3714">
                  <c:v>8.6297074931728675E-3</c:v>
                </c:pt>
                <c:pt idx="3715">
                  <c:v>4.3274411424772301E-3</c:v>
                </c:pt>
                <c:pt idx="3716">
                  <c:v>9.1194948941021296E-5</c:v>
                </c:pt>
                <c:pt idx="3717">
                  <c:v>8.1336873288358278E-4</c:v>
                </c:pt>
                <c:pt idx="3718">
                  <c:v>4.7889026451114324E-3</c:v>
                </c:pt>
                <c:pt idx="3719">
                  <c:v>4.9706779384510328E-4</c:v>
                </c:pt>
                <c:pt idx="3720">
                  <c:v>2.1176010689276615E-3</c:v>
                </c:pt>
                <c:pt idx="3721">
                  <c:v>7.4629476247361484E-3</c:v>
                </c:pt>
                <c:pt idx="3722">
                  <c:v>1.7992529257916619E-2</c:v>
                </c:pt>
                <c:pt idx="3723">
                  <c:v>2.9391879635811864E-3</c:v>
                </c:pt>
                <c:pt idx="3724">
                  <c:v>0.29159108338688772</c:v>
                </c:pt>
                <c:pt idx="3725">
                  <c:v>3.4657002270639566E-3</c:v>
                </c:pt>
                <c:pt idx="3726">
                  <c:v>6.7618525551030699E-3</c:v>
                </c:pt>
                <c:pt idx="3727">
                  <c:v>9.6464012714504044E-3</c:v>
                </c:pt>
                <c:pt idx="3728">
                  <c:v>6.5425636735463579E-3</c:v>
                </c:pt>
                <c:pt idx="3729">
                  <c:v>2.8378877076255589E-2</c:v>
                </c:pt>
                <c:pt idx="3730">
                  <c:v>2.1790729250823767E-4</c:v>
                </c:pt>
                <c:pt idx="3731">
                  <c:v>4.2062968406284514E-3</c:v>
                </c:pt>
                <c:pt idx="3732">
                  <c:v>8.2941246348690774E-3</c:v>
                </c:pt>
                <c:pt idx="3733">
                  <c:v>8.9315527777017838E-3</c:v>
                </c:pt>
                <c:pt idx="3734">
                  <c:v>8.1093427326792214E-2</c:v>
                </c:pt>
                <c:pt idx="3735">
                  <c:v>1.0200374943341545E-3</c:v>
                </c:pt>
                <c:pt idx="3736">
                  <c:v>1.0719128177520503E-3</c:v>
                </c:pt>
                <c:pt idx="3737">
                  <c:v>1.2242411169789324E-3</c:v>
                </c:pt>
                <c:pt idx="3738">
                  <c:v>1.4698170080341626E-2</c:v>
                </c:pt>
                <c:pt idx="3739">
                  <c:v>9.0051418747847823E-3</c:v>
                </c:pt>
                <c:pt idx="3740">
                  <c:v>5.0750998432174217E-3</c:v>
                </c:pt>
                <c:pt idx="3741">
                  <c:v>2.7060372903794285E-3</c:v>
                </c:pt>
                <c:pt idx="3742">
                  <c:v>1.4688893758559272E-3</c:v>
                </c:pt>
                <c:pt idx="3743">
                  <c:v>7.9453763338363896E-3</c:v>
                </c:pt>
                <c:pt idx="3744">
                  <c:v>0.45718439177677989</c:v>
                </c:pt>
                <c:pt idx="3745">
                  <c:v>1.8643226510306258E-2</c:v>
                </c:pt>
                <c:pt idx="3746">
                  <c:v>4.9251744264273466E-3</c:v>
                </c:pt>
                <c:pt idx="3747">
                  <c:v>1.2717415294043258E-3</c:v>
                </c:pt>
                <c:pt idx="3748">
                  <c:v>1.0174837112134781E-3</c:v>
                </c:pt>
                <c:pt idx="3749">
                  <c:v>2.4497260479769932E-2</c:v>
                </c:pt>
                <c:pt idx="3750">
                  <c:v>0.17064721382809642</c:v>
                </c:pt>
                <c:pt idx="3751">
                  <c:v>7.2621071330937037E-4</c:v>
                </c:pt>
                <c:pt idx="3752">
                  <c:v>3.8716095712512527E-3</c:v>
                </c:pt>
                <c:pt idx="3753">
                  <c:v>6.1125704656562595E-3</c:v>
                </c:pt>
                <c:pt idx="3754">
                  <c:v>8.5316136440738242E-3</c:v>
                </c:pt>
                <c:pt idx="3755">
                  <c:v>1.8998842585050229E-2</c:v>
                </c:pt>
                <c:pt idx="3756">
                  <c:v>1.225019279187182E-3</c:v>
                </c:pt>
                <c:pt idx="3757">
                  <c:v>5.2790318580415732E-2</c:v>
                </c:pt>
                <c:pt idx="3758">
                  <c:v>6.3225477550197546E-3</c:v>
                </c:pt>
                <c:pt idx="3759">
                  <c:v>4.5306658815493098E-3</c:v>
                </c:pt>
                <c:pt idx="3760">
                  <c:v>2.4650114341372546E-2</c:v>
                </c:pt>
                <c:pt idx="3761">
                  <c:v>1.3787999037487549E-3</c:v>
                </c:pt>
                <c:pt idx="3762">
                  <c:v>5.3931208389395033E-3</c:v>
                </c:pt>
                <c:pt idx="3763">
                  <c:v>4.5693613180776433E-3</c:v>
                </c:pt>
                <c:pt idx="3764">
                  <c:v>6.1040417050123837E-3</c:v>
                </c:pt>
                <c:pt idx="3765">
                  <c:v>1.7222607591383711E-4</c:v>
                </c:pt>
                <c:pt idx="3766">
                  <c:v>2.591850773439541E-4</c:v>
                </c:pt>
                <c:pt idx="3767">
                  <c:v>8.0584037684366047E-3</c:v>
                </c:pt>
                <c:pt idx="3768">
                  <c:v>1.6745400720056486E-3</c:v>
                </c:pt>
                <c:pt idx="3769">
                  <c:v>1.4240802626017658E-4</c:v>
                </c:pt>
                <c:pt idx="3770">
                  <c:v>3.772600767784783E-4</c:v>
                </c:pt>
                <c:pt idx="3771">
                  <c:v>9.1109556637782203E-3</c:v>
                </c:pt>
                <c:pt idx="3772">
                  <c:v>2.1674957700225702E-3</c:v>
                </c:pt>
                <c:pt idx="3773">
                  <c:v>1.374290482952654E-2</c:v>
                </c:pt>
                <c:pt idx="3774">
                  <c:v>2.0977934344889116E-3</c:v>
                </c:pt>
                <c:pt idx="3775">
                  <c:v>1.4546223744981146E-3</c:v>
                </c:pt>
                <c:pt idx="3776">
                  <c:v>1.535414362838518E-2</c:v>
                </c:pt>
                <c:pt idx="3777">
                  <c:v>3.6574016593223191E-4</c:v>
                </c:pt>
                <c:pt idx="3778">
                  <c:v>1.2978486983573816E-3</c:v>
                </c:pt>
                <c:pt idx="3779">
                  <c:v>2.1375754143731765E-3</c:v>
                </c:pt>
                <c:pt idx="3780">
                  <c:v>4.0638498613058535E-3</c:v>
                </c:pt>
                <c:pt idx="3781">
                  <c:v>1.0712225030378343E-2</c:v>
                </c:pt>
                <c:pt idx="3782">
                  <c:v>1.7437521999415307E-3</c:v>
                </c:pt>
                <c:pt idx="3783">
                  <c:v>3.0484605210905073E-3</c:v>
                </c:pt>
                <c:pt idx="3784">
                  <c:v>1.193539287037133E-3</c:v>
                </c:pt>
                <c:pt idx="3785">
                  <c:v>1.0664303495614414E-3</c:v>
                </c:pt>
                <c:pt idx="3786">
                  <c:v>5.6601066119819129E-4</c:v>
                </c:pt>
                <c:pt idx="3787">
                  <c:v>9.8251514262484856E-4</c:v>
                </c:pt>
                <c:pt idx="3788">
                  <c:v>3.0366443186358996E-3</c:v>
                </c:pt>
                <c:pt idx="3789">
                  <c:v>1.3163798024958427E-2</c:v>
                </c:pt>
                <c:pt idx="3790">
                  <c:v>5.582022704113206E-3</c:v>
                </c:pt>
                <c:pt idx="3791">
                  <c:v>1.5463459150513061E-2</c:v>
                </c:pt>
                <c:pt idx="3792">
                  <c:v>1.0063613279136085E-3</c:v>
                </c:pt>
                <c:pt idx="3793">
                  <c:v>1.9803881193228897E-3</c:v>
                </c:pt>
                <c:pt idx="3794">
                  <c:v>3.6808459822132737E-3</c:v>
                </c:pt>
                <c:pt idx="3795">
                  <c:v>2.4659772241741781E-4</c:v>
                </c:pt>
                <c:pt idx="3796">
                  <c:v>1.5046028089932384E-3</c:v>
                </c:pt>
                <c:pt idx="3797">
                  <c:v>7.6426831311043174E-3</c:v>
                </c:pt>
                <c:pt idx="3798">
                  <c:v>7.6339810445414389E-4</c:v>
                </c:pt>
                <c:pt idx="3799">
                  <c:v>7.5124903390818654E-4</c:v>
                </c:pt>
                <c:pt idx="3800">
                  <c:v>1.4583464228659952E-4</c:v>
                </c:pt>
                <c:pt idx="3801">
                  <c:v>9.9462832646015926E-3</c:v>
                </c:pt>
                <c:pt idx="3802">
                  <c:v>1.5582083112185977E-3</c:v>
                </c:pt>
                <c:pt idx="3803">
                  <c:v>3.0644095564574028E-4</c:v>
                </c:pt>
                <c:pt idx="3804">
                  <c:v>0.18407264270546334</c:v>
                </c:pt>
                <c:pt idx="3805">
                  <c:v>3.9449845216605996E-3</c:v>
                </c:pt>
                <c:pt idx="3806">
                  <c:v>4.3557663933961127E-4</c:v>
                </c:pt>
                <c:pt idx="3807">
                  <c:v>8.1899636883324426E-6</c:v>
                </c:pt>
                <c:pt idx="3808">
                  <c:v>9.0069096027535378E-5</c:v>
                </c:pt>
                <c:pt idx="3809">
                  <c:v>6.8911472851117619E-4</c:v>
                </c:pt>
                <c:pt idx="3810">
                  <c:v>4.226980291555031E-4</c:v>
                </c:pt>
                <c:pt idx="3811">
                  <c:v>1.8215259443702326E-2</c:v>
                </c:pt>
                <c:pt idx="3812">
                  <c:v>3.4885818257225497E-2</c:v>
                </c:pt>
                <c:pt idx="3813">
                  <c:v>2.4140687730377228E-2</c:v>
                </c:pt>
                <c:pt idx="3814">
                  <c:v>2.1304592112438979E-4</c:v>
                </c:pt>
                <c:pt idx="3815">
                  <c:v>1.7221732581544931E-4</c:v>
                </c:pt>
                <c:pt idx="3816">
                  <c:v>3.1019944949505038E-4</c:v>
                </c:pt>
                <c:pt idx="3817">
                  <c:v>2.7770878198761482E-2</c:v>
                </c:pt>
                <c:pt idx="3818">
                  <c:v>5.4909383829532289E-3</c:v>
                </c:pt>
                <c:pt idx="3819">
                  <c:v>3.1432923088805394E-3</c:v>
                </c:pt>
                <c:pt idx="3820">
                  <c:v>5.5778505774566663E-3</c:v>
                </c:pt>
                <c:pt idx="3821">
                  <c:v>2.2592403616856953E-3</c:v>
                </c:pt>
                <c:pt idx="3822">
                  <c:v>9.2413405023471212E-3</c:v>
                </c:pt>
                <c:pt idx="3823">
                  <c:v>5.9592816109844725E-3</c:v>
                </c:pt>
                <c:pt idx="3824">
                  <c:v>8.0541756811962403E-3</c:v>
                </c:pt>
                <c:pt idx="3825">
                  <c:v>6.348943484507407E-4</c:v>
                </c:pt>
                <c:pt idx="3826">
                  <c:v>3.7260399938072802E-4</c:v>
                </c:pt>
                <c:pt idx="3827">
                  <c:v>3.438102608080866E-2</c:v>
                </c:pt>
                <c:pt idx="3828">
                  <c:v>1.3857018708334442E-3</c:v>
                </c:pt>
                <c:pt idx="3829">
                  <c:v>1.9730654106516404E-4</c:v>
                </c:pt>
                <c:pt idx="3830">
                  <c:v>9.786612977592677E-3</c:v>
                </c:pt>
                <c:pt idx="3831">
                  <c:v>7.0240101926725821E-4</c:v>
                </c:pt>
                <c:pt idx="3832">
                  <c:v>5.2661171357148626E-4</c:v>
                </c:pt>
                <c:pt idx="3833">
                  <c:v>1.4331459606809827E-3</c:v>
                </c:pt>
                <c:pt idx="3834">
                  <c:v>1.8991101107121238E-3</c:v>
                </c:pt>
                <c:pt idx="3835">
                  <c:v>3.7749195412755468E-3</c:v>
                </c:pt>
                <c:pt idx="3836">
                  <c:v>1.4207879597481318E-3</c:v>
                </c:pt>
                <c:pt idx="3837">
                  <c:v>1.3111091746993982E-2</c:v>
                </c:pt>
                <c:pt idx="3838">
                  <c:v>2.047887647085141E-2</c:v>
                </c:pt>
                <c:pt idx="3839">
                  <c:v>2.5209394058421926E-3</c:v>
                </c:pt>
                <c:pt idx="3840">
                  <c:v>7.6606302380026817E-3</c:v>
                </c:pt>
                <c:pt idx="3841">
                  <c:v>1.1375316081247658E-2</c:v>
                </c:pt>
                <c:pt idx="3842">
                  <c:v>5.0698707925263449E-4</c:v>
                </c:pt>
                <c:pt idx="3843">
                  <c:v>1.0812454843292004E-3</c:v>
                </c:pt>
                <c:pt idx="3844">
                  <c:v>1.1472472670386768E-2</c:v>
                </c:pt>
                <c:pt idx="3845">
                  <c:v>1.1367350463872834E-2</c:v>
                </c:pt>
                <c:pt idx="3846">
                  <c:v>1.5312729162288955E-3</c:v>
                </c:pt>
                <c:pt idx="3847">
                  <c:v>5.4668476546835935E-4</c:v>
                </c:pt>
                <c:pt idx="3848">
                  <c:v>1.8871096515181945E-3</c:v>
                </c:pt>
                <c:pt idx="3849">
                  <c:v>2.0922998443122318E-2</c:v>
                </c:pt>
                <c:pt idx="3850">
                  <c:v>3.9661717827199749E-3</c:v>
                </c:pt>
                <c:pt idx="3851">
                  <c:v>1.5227966077323303E-3</c:v>
                </c:pt>
                <c:pt idx="3852">
                  <c:v>8.4353915344435756E-5</c:v>
                </c:pt>
                <c:pt idx="3853">
                  <c:v>2.3504056132728395E-3</c:v>
                </c:pt>
                <c:pt idx="3854">
                  <c:v>1.4810420371345831E-3</c:v>
                </c:pt>
                <c:pt idx="3855">
                  <c:v>1.0318309467673907E-4</c:v>
                </c:pt>
                <c:pt idx="3856">
                  <c:v>1.3540022572006735E-4</c:v>
                </c:pt>
                <c:pt idx="3857">
                  <c:v>3.2213186199309255E-3</c:v>
                </c:pt>
                <c:pt idx="3858">
                  <c:v>2.646101774382411E-4</c:v>
                </c:pt>
                <c:pt idx="3859">
                  <c:v>1.7583178877546707E-3</c:v>
                </c:pt>
                <c:pt idx="3860">
                  <c:v>1.1744571270782488E-3</c:v>
                </c:pt>
                <c:pt idx="3861">
                  <c:v>2.9399988553946557E-2</c:v>
                </c:pt>
                <c:pt idx="3862">
                  <c:v>1.3905973777954307E-3</c:v>
                </c:pt>
                <c:pt idx="3863">
                  <c:v>2.3785492965995334E-4</c:v>
                </c:pt>
                <c:pt idx="3864">
                  <c:v>1.2256947352661847E-2</c:v>
                </c:pt>
                <c:pt idx="3865">
                  <c:v>1.2856672176846202E-3</c:v>
                </c:pt>
                <c:pt idx="3866">
                  <c:v>1.733320691760886E-4</c:v>
                </c:pt>
                <c:pt idx="3867">
                  <c:v>2.3382063131866877E-3</c:v>
                </c:pt>
                <c:pt idx="3868">
                  <c:v>2.4092168349342091E-4</c:v>
                </c:pt>
                <c:pt idx="3869">
                  <c:v>8.3111362131358862E-2</c:v>
                </c:pt>
                <c:pt idx="3870">
                  <c:v>3.4922821896173409E-4</c:v>
                </c:pt>
                <c:pt idx="3871">
                  <c:v>8.2068205420947789E-3</c:v>
                </c:pt>
                <c:pt idx="3872">
                  <c:v>3.7477472703911713E-3</c:v>
                </c:pt>
                <c:pt idx="3873">
                  <c:v>2.4666955306515128E-3</c:v>
                </c:pt>
                <c:pt idx="3874">
                  <c:v>2.6988483408874348E-3</c:v>
                </c:pt>
                <c:pt idx="3875">
                  <c:v>2.2945236547614621E-2</c:v>
                </c:pt>
                <c:pt idx="3876">
                  <c:v>7.7615168541889407E-2</c:v>
                </c:pt>
                <c:pt idx="3877">
                  <c:v>1.9131557353913337E-3</c:v>
                </c:pt>
                <c:pt idx="3878">
                  <c:v>3.3311762258145939E-3</c:v>
                </c:pt>
                <c:pt idx="3879">
                  <c:v>9.3458774163985452E-4</c:v>
                </c:pt>
                <c:pt idx="3880">
                  <c:v>3.9572288199008095E-4</c:v>
                </c:pt>
                <c:pt idx="3881">
                  <c:v>3.954728919204057E-2</c:v>
                </c:pt>
                <c:pt idx="3882">
                  <c:v>7.0840780490449718E-3</c:v>
                </c:pt>
                <c:pt idx="3883">
                  <c:v>1.0920237983296756E-2</c:v>
                </c:pt>
                <c:pt idx="3884">
                  <c:v>4.8516251303973475E-3</c:v>
                </c:pt>
                <c:pt idx="3885">
                  <c:v>2.5366133543054808E-3</c:v>
                </c:pt>
                <c:pt idx="3886">
                  <c:v>1.782031887816434E-3</c:v>
                </c:pt>
                <c:pt idx="3887">
                  <c:v>4.7590920913326007E-3</c:v>
                </c:pt>
                <c:pt idx="3888">
                  <c:v>6.397049919554034E-4</c:v>
                </c:pt>
                <c:pt idx="3889">
                  <c:v>8.1004010762070297E-2</c:v>
                </c:pt>
                <c:pt idx="3890">
                  <c:v>8.5093701704389783E-4</c:v>
                </c:pt>
                <c:pt idx="3891">
                  <c:v>4.7230956330917692E-3</c:v>
                </c:pt>
                <c:pt idx="3892">
                  <c:v>2.0984912246041878E-3</c:v>
                </c:pt>
                <c:pt idx="3893">
                  <c:v>6.4893121853681977E-4</c:v>
                </c:pt>
                <c:pt idx="3894">
                  <c:v>2.9561406794483068E-2</c:v>
                </c:pt>
                <c:pt idx="3895">
                  <c:v>1.0308927130265332E-2</c:v>
                </c:pt>
                <c:pt idx="3896">
                  <c:v>2.0203000226071961E-3</c:v>
                </c:pt>
                <c:pt idx="3897">
                  <c:v>2.9236037042261243E-2</c:v>
                </c:pt>
                <c:pt idx="3898">
                  <c:v>2.0601319250109908E-2</c:v>
                </c:pt>
                <c:pt idx="3899">
                  <c:v>3.1430713631266319E-4</c:v>
                </c:pt>
                <c:pt idx="3900">
                  <c:v>1.8398434952730238E-4</c:v>
                </c:pt>
                <c:pt idx="3901">
                  <c:v>1.7255478702064977E-4</c:v>
                </c:pt>
                <c:pt idx="3902">
                  <c:v>1.9165716209149305E-2</c:v>
                </c:pt>
                <c:pt idx="3903">
                  <c:v>8.9863560557618973E-4</c:v>
                </c:pt>
                <c:pt idx="3904">
                  <c:v>3.0804298379526452E-3</c:v>
                </c:pt>
                <c:pt idx="3905">
                  <c:v>5.8052725791554207E-4</c:v>
                </c:pt>
                <c:pt idx="3906">
                  <c:v>3.9460548658683675E-3</c:v>
                </c:pt>
                <c:pt idx="3907">
                  <c:v>9.8658363254968003E-4</c:v>
                </c:pt>
                <c:pt idx="3908">
                  <c:v>3.2827656826611138E-3</c:v>
                </c:pt>
                <c:pt idx="3909">
                  <c:v>1.9144760668261717E-4</c:v>
                </c:pt>
                <c:pt idx="3910">
                  <c:v>1.0180480073163595E-3</c:v>
                </c:pt>
                <c:pt idx="3911">
                  <c:v>3.2033240247360574E-3</c:v>
                </c:pt>
                <c:pt idx="3912">
                  <c:v>1.368681330510566E-3</c:v>
                </c:pt>
                <c:pt idx="3913">
                  <c:v>1.3397325772162533E-3</c:v>
                </c:pt>
                <c:pt idx="3914">
                  <c:v>8.9250671455680115E-4</c:v>
                </c:pt>
                <c:pt idx="3915">
                  <c:v>2.6096399266971652E-3</c:v>
                </c:pt>
                <c:pt idx="3916">
                  <c:v>1.6577594886326527E-2</c:v>
                </c:pt>
                <c:pt idx="3917">
                  <c:v>6.3294761964207899E-2</c:v>
                </c:pt>
                <c:pt idx="3918">
                  <c:v>6.401641630610788E-3</c:v>
                </c:pt>
                <c:pt idx="3919">
                  <c:v>5.3649794965590115E-4</c:v>
                </c:pt>
                <c:pt idx="3920">
                  <c:v>4.337781178963716E-3</c:v>
                </c:pt>
                <c:pt idx="3921">
                  <c:v>1.6672926753900554E-3</c:v>
                </c:pt>
                <c:pt idx="3922">
                  <c:v>1.9853012426097262E-3</c:v>
                </c:pt>
                <c:pt idx="3923">
                  <c:v>2.4077460179329726E-4</c:v>
                </c:pt>
                <c:pt idx="3924">
                  <c:v>1.5046419225218497E-2</c:v>
                </c:pt>
                <c:pt idx="3925">
                  <c:v>6.9553257057233743E-4</c:v>
                </c:pt>
                <c:pt idx="3926">
                  <c:v>4.1686085352940529E-3</c:v>
                </c:pt>
                <c:pt idx="3927">
                  <c:v>2.2653015886689126E-3</c:v>
                </c:pt>
                <c:pt idx="3928">
                  <c:v>4.0734670267009804E-2</c:v>
                </c:pt>
                <c:pt idx="3929">
                  <c:v>4.79272305174083E-3</c:v>
                </c:pt>
                <c:pt idx="3930">
                  <c:v>3.1837316371246716E-3</c:v>
                </c:pt>
                <c:pt idx="3931">
                  <c:v>2.644858573530967E-3</c:v>
                </c:pt>
                <c:pt idx="3932">
                  <c:v>4.0351261724937029E-4</c:v>
                </c:pt>
                <c:pt idx="3933">
                  <c:v>9.6053176286658103E-4</c:v>
                </c:pt>
                <c:pt idx="3934">
                  <c:v>1.0468111106459832E-3</c:v>
                </c:pt>
                <c:pt idx="3935">
                  <c:v>3.5790593172940223E-4</c:v>
                </c:pt>
                <c:pt idx="3936">
                  <c:v>1.1212910197273655E-3</c:v>
                </c:pt>
                <c:pt idx="3937">
                  <c:v>5.7361291697558719E-4</c:v>
                </c:pt>
                <c:pt idx="3938">
                  <c:v>1.4401891822186108E-3</c:v>
                </c:pt>
                <c:pt idx="3939">
                  <c:v>2.6339477908491732E-3</c:v>
                </c:pt>
                <c:pt idx="3940">
                  <c:v>4.6126354142344839E-3</c:v>
                </c:pt>
                <c:pt idx="3941">
                  <c:v>1.002886892259058E-3</c:v>
                </c:pt>
                <c:pt idx="3942">
                  <c:v>1.2117823061740239E-2</c:v>
                </c:pt>
                <c:pt idx="3943">
                  <c:v>2.1892832468215534E-3</c:v>
                </c:pt>
                <c:pt idx="3944">
                  <c:v>1.4738642002416304E-3</c:v>
                </c:pt>
                <c:pt idx="3945">
                  <c:v>2.729285815702245E-3</c:v>
                </c:pt>
                <c:pt idx="3946">
                  <c:v>4.8755980701584316E-5</c:v>
                </c:pt>
                <c:pt idx="3947">
                  <c:v>4.4431942038147468E-4</c:v>
                </c:pt>
                <c:pt idx="3948">
                  <c:v>1.2348869645757753E-3</c:v>
                </c:pt>
                <c:pt idx="3949">
                  <c:v>1.8391708052912712E-2</c:v>
                </c:pt>
                <c:pt idx="3950">
                  <c:v>1.265821784695437E-3</c:v>
                </c:pt>
                <c:pt idx="3951">
                  <c:v>1.5414437491681316E-3</c:v>
                </c:pt>
                <c:pt idx="3952">
                  <c:v>2.078855536570719E-3</c:v>
                </c:pt>
                <c:pt idx="3953">
                  <c:v>1.1097121469679368E-3</c:v>
                </c:pt>
                <c:pt idx="3954">
                  <c:v>1.2564048092989857E-3</c:v>
                </c:pt>
                <c:pt idx="3955">
                  <c:v>1.6077285520091743E-5</c:v>
                </c:pt>
                <c:pt idx="3956">
                  <c:v>2.7505227404908436E-3</c:v>
                </c:pt>
                <c:pt idx="3957">
                  <c:v>1.7490204768859546E-3</c:v>
                </c:pt>
                <c:pt idx="3958">
                  <c:v>8.3420899130388145E-4</c:v>
                </c:pt>
                <c:pt idx="3959">
                  <c:v>2.1974973663945628E-3</c:v>
                </c:pt>
                <c:pt idx="3960">
                  <c:v>5.8815251065796308E-3</c:v>
                </c:pt>
                <c:pt idx="3961">
                  <c:v>5.8307236558282597E-4</c:v>
                </c:pt>
                <c:pt idx="3962">
                  <c:v>7.4777892585121339E-3</c:v>
                </c:pt>
                <c:pt idx="3963">
                  <c:v>7.5343053105048725E-4</c:v>
                </c:pt>
                <c:pt idx="3964">
                  <c:v>1.2593351574585775E-3</c:v>
                </c:pt>
                <c:pt idx="3965">
                  <c:v>1.4485770366290645E-3</c:v>
                </c:pt>
                <c:pt idx="3966">
                  <c:v>1.5455361582617617E-3</c:v>
                </c:pt>
                <c:pt idx="3967">
                  <c:v>2.3615094862099489E-2</c:v>
                </c:pt>
                <c:pt idx="3968">
                  <c:v>6.2354599770585387E-3</c:v>
                </c:pt>
                <c:pt idx="3969">
                  <c:v>4.1482036038529846E-3</c:v>
                </c:pt>
                <c:pt idx="3970">
                  <c:v>1.6418700256742691E-3</c:v>
                </c:pt>
                <c:pt idx="3971">
                  <c:v>3.1635402030736025E-3</c:v>
                </c:pt>
                <c:pt idx="3972">
                  <c:v>4.1607858154633291E-4</c:v>
                </c:pt>
                <c:pt idx="3973">
                  <c:v>1.7395069883947786E-3</c:v>
                </c:pt>
                <c:pt idx="3974">
                  <c:v>7.7623462587002784E-2</c:v>
                </c:pt>
                <c:pt idx="3975">
                  <c:v>1.1940924591454889E-2</c:v>
                </c:pt>
                <c:pt idx="3976">
                  <c:v>5.7523288402046135E-3</c:v>
                </c:pt>
                <c:pt idx="3977">
                  <c:v>6.5714868111430491E-3</c:v>
                </c:pt>
                <c:pt idx="3978">
                  <c:v>4.151955661506149E-3</c:v>
                </c:pt>
                <c:pt idx="3979">
                  <c:v>4.0158605005357397E-4</c:v>
                </c:pt>
                <c:pt idx="3980">
                  <c:v>5.931138871182364E-3</c:v>
                </c:pt>
                <c:pt idx="3981">
                  <c:v>7.2318541507609437E-4</c:v>
                </c:pt>
                <c:pt idx="3982">
                  <c:v>1.0433304374281125E-3</c:v>
                </c:pt>
                <c:pt idx="3983">
                  <c:v>1.8167175777442507E-3</c:v>
                </c:pt>
                <c:pt idx="3984">
                  <c:v>2.5107581904010262E-3</c:v>
                </c:pt>
                <c:pt idx="3985">
                  <c:v>4.6588181713681058E-3</c:v>
                </c:pt>
                <c:pt idx="3986">
                  <c:v>5.7316206676249158E-4</c:v>
                </c:pt>
                <c:pt idx="3987">
                  <c:v>1.1264306312605218E-3</c:v>
                </c:pt>
                <c:pt idx="3988">
                  <c:v>2.8685211214522278E-4</c:v>
                </c:pt>
                <c:pt idx="3989">
                  <c:v>0.4170494160416045</c:v>
                </c:pt>
                <c:pt idx="3990">
                  <c:v>6.2808053064478241E-3</c:v>
                </c:pt>
                <c:pt idx="3991">
                  <c:v>1.7933106993251147E-3</c:v>
                </c:pt>
                <c:pt idx="3992">
                  <c:v>5.9523362385407496E-3</c:v>
                </c:pt>
                <c:pt idx="3993">
                  <c:v>1.3439620218112899E-4</c:v>
                </c:pt>
                <c:pt idx="3994">
                  <c:v>2.6438886601966462E-4</c:v>
                </c:pt>
                <c:pt idx="3995">
                  <c:v>1.063352689414506E-3</c:v>
                </c:pt>
                <c:pt idx="3996">
                  <c:v>8.6565487981880278E-3</c:v>
                </c:pt>
                <c:pt idx="3997">
                  <c:v>1.4954618649595376E-3</c:v>
                </c:pt>
                <c:pt idx="3998">
                  <c:v>3.2444188512859851E-3</c:v>
                </c:pt>
                <c:pt idx="3999">
                  <c:v>1.2322832597333506E-2</c:v>
                </c:pt>
                <c:pt idx="4000">
                  <c:v>2.700699465907929E-3</c:v>
                </c:pt>
                <c:pt idx="4001">
                  <c:v>3.0071452027374988E-3</c:v>
                </c:pt>
                <c:pt idx="4002">
                  <c:v>1.2519896583593256E-2</c:v>
                </c:pt>
                <c:pt idx="4003">
                  <c:v>2.857753213139495E-3</c:v>
                </c:pt>
                <c:pt idx="4004">
                  <c:v>3.3898181776660982E-3</c:v>
                </c:pt>
                <c:pt idx="4005">
                  <c:v>1.1644600559312027E-2</c:v>
                </c:pt>
                <c:pt idx="4006">
                  <c:v>1.1420186701897128E-3</c:v>
                </c:pt>
                <c:pt idx="4007">
                  <c:v>9.5177306529597788E-4</c:v>
                </c:pt>
                <c:pt idx="4008">
                  <c:v>1.892462177234106E-3</c:v>
                </c:pt>
                <c:pt idx="4009">
                  <c:v>4.6713632336246053E-3</c:v>
                </c:pt>
                <c:pt idx="4010">
                  <c:v>2.0800609810341118E-2</c:v>
                </c:pt>
                <c:pt idx="4011">
                  <c:v>2.002628063483032E-3</c:v>
                </c:pt>
                <c:pt idx="4012">
                  <c:v>2.4489170665294956E-3</c:v>
                </c:pt>
                <c:pt idx="4013">
                  <c:v>5.9754190981818178E-4</c:v>
                </c:pt>
                <c:pt idx="4014">
                  <c:v>4.5337600017723325E-4</c:v>
                </c:pt>
                <c:pt idx="4015">
                  <c:v>8.3279692318742049E-3</c:v>
                </c:pt>
                <c:pt idx="4016">
                  <c:v>1.0425454238549734E-2</c:v>
                </c:pt>
                <c:pt idx="4017">
                  <c:v>6.0621748107429086E-3</c:v>
                </c:pt>
                <c:pt idx="4018">
                  <c:v>4.7983320105793289E-3</c:v>
                </c:pt>
                <c:pt idx="4019">
                  <c:v>5.460539948589067E-3</c:v>
                </c:pt>
                <c:pt idx="4020">
                  <c:v>7.5041996346215832E-3</c:v>
                </c:pt>
                <c:pt idx="4021">
                  <c:v>1.4425052935322406E-3</c:v>
                </c:pt>
                <c:pt idx="4022">
                  <c:v>1.9946757491680076E-3</c:v>
                </c:pt>
                <c:pt idx="4023">
                  <c:v>9.0980251545002642E-3</c:v>
                </c:pt>
                <c:pt idx="4024">
                  <c:v>4.8345446441833547E-3</c:v>
                </c:pt>
                <c:pt idx="4025">
                  <c:v>1.3977539735753044E-3</c:v>
                </c:pt>
                <c:pt idx="4026">
                  <c:v>3.6136959572879313E-3</c:v>
                </c:pt>
                <c:pt idx="4027">
                  <c:v>9.8997848505841379E-3</c:v>
                </c:pt>
                <c:pt idx="4028">
                  <c:v>5.5503531447702954E-4</c:v>
                </c:pt>
                <c:pt idx="4029">
                  <c:v>1.0800659637249742E-4</c:v>
                </c:pt>
                <c:pt idx="4030">
                  <c:v>6.4351496608507475E-2</c:v>
                </c:pt>
                <c:pt idx="4031">
                  <c:v>2.316850296805029E-3</c:v>
                </c:pt>
                <c:pt idx="4032">
                  <c:v>2.5598568577662226E-2</c:v>
                </c:pt>
                <c:pt idx="4033">
                  <c:v>5.7236794015596679E-5</c:v>
                </c:pt>
                <c:pt idx="4034">
                  <c:v>1.350832862762486E-3</c:v>
                </c:pt>
                <c:pt idx="4035">
                  <c:v>2.4795226334699801E-3</c:v>
                </c:pt>
                <c:pt idx="4036">
                  <c:v>3.0155978229233087E-2</c:v>
                </c:pt>
                <c:pt idx="4037">
                  <c:v>2.1787332628356161E-3</c:v>
                </c:pt>
                <c:pt idx="4038">
                  <c:v>2.0643364463960329E-3</c:v>
                </c:pt>
                <c:pt idx="4039">
                  <c:v>1.6390181332760973E-3</c:v>
                </c:pt>
                <c:pt idx="4040">
                  <c:v>2.4228737709880671E-3</c:v>
                </c:pt>
                <c:pt idx="4041">
                  <c:v>2.3100872099971797E-5</c:v>
                </c:pt>
                <c:pt idx="4042">
                  <c:v>3.9927250828086201E-3</c:v>
                </c:pt>
                <c:pt idx="4043">
                  <c:v>9.107161892129771E-4</c:v>
                </c:pt>
                <c:pt idx="4044">
                  <c:v>2.3455732447997192E-3</c:v>
                </c:pt>
                <c:pt idx="4045">
                  <c:v>8.9006221503879553E-4</c:v>
                </c:pt>
                <c:pt idx="4046">
                  <c:v>1.3491716778985454E-3</c:v>
                </c:pt>
                <c:pt idx="4047">
                  <c:v>8.7356798782955796E-4</c:v>
                </c:pt>
                <c:pt idx="4048">
                  <c:v>3.1781971360540074E-4</c:v>
                </c:pt>
                <c:pt idx="4049">
                  <c:v>2.7463604503312543E-3</c:v>
                </c:pt>
                <c:pt idx="4050">
                  <c:v>1.6641339953954784E-3</c:v>
                </c:pt>
                <c:pt idx="4051">
                  <c:v>3.2938818618599079E-3</c:v>
                </c:pt>
                <c:pt idx="4052">
                  <c:v>1.7286484111317191E-3</c:v>
                </c:pt>
                <c:pt idx="4053">
                  <c:v>7.4923689814433052E-4</c:v>
                </c:pt>
                <c:pt idx="4054">
                  <c:v>3.0326820914457616E-3</c:v>
                </c:pt>
                <c:pt idx="4055">
                  <c:v>2.5195050333607227</c:v>
                </c:pt>
                <c:pt idx="4056">
                  <c:v>7.6981700561257963E-4</c:v>
                </c:pt>
                <c:pt idx="4057">
                  <c:v>1.7893108873610384E-4</c:v>
                </c:pt>
                <c:pt idx="4058">
                  <c:v>1.6801449811035853E-3</c:v>
                </c:pt>
                <c:pt idx="4059">
                  <c:v>5.3257235778383851E-4</c:v>
                </c:pt>
                <c:pt idx="4060">
                  <c:v>2.3768748525832242E-3</c:v>
                </c:pt>
                <c:pt idx="4061">
                  <c:v>1.3426120989023854E-2</c:v>
                </c:pt>
                <c:pt idx="4062">
                  <c:v>6.2888797576469927E-3</c:v>
                </c:pt>
                <c:pt idx="4063">
                  <c:v>8.6090693507976453E-4</c:v>
                </c:pt>
                <c:pt idx="4064">
                  <c:v>3.7616145869550028E-3</c:v>
                </c:pt>
                <c:pt idx="4065">
                  <c:v>9.283824297594832E-3</c:v>
                </c:pt>
                <c:pt idx="4066">
                  <c:v>1.9745421782537821E-3</c:v>
                </c:pt>
                <c:pt idx="4067">
                  <c:v>7.5754966603376423E-3</c:v>
                </c:pt>
                <c:pt idx="4068">
                  <c:v>8.704759798995975E-5</c:v>
                </c:pt>
                <c:pt idx="4069">
                  <c:v>7.0417543701215143E-4</c:v>
                </c:pt>
                <c:pt idx="4070">
                  <c:v>4.9120395412569063E-4</c:v>
                </c:pt>
                <c:pt idx="4071">
                  <c:v>1.5381022612788602E-2</c:v>
                </c:pt>
                <c:pt idx="4072">
                  <c:v>1.2817848667294022E-3</c:v>
                </c:pt>
                <c:pt idx="4073">
                  <c:v>1.4021230501619599E-2</c:v>
                </c:pt>
                <c:pt idx="4074">
                  <c:v>4.5187086854498173E-3</c:v>
                </c:pt>
                <c:pt idx="4075">
                  <c:v>2.775822755470835E-3</c:v>
                </c:pt>
                <c:pt idx="4076">
                  <c:v>5.5889379095013143E-4</c:v>
                </c:pt>
                <c:pt idx="4077">
                  <c:v>2.1949102721020306E-3</c:v>
                </c:pt>
                <c:pt idx="4078">
                  <c:v>1.0510447057855065E-2</c:v>
                </c:pt>
                <c:pt idx="4079">
                  <c:v>1.8100106530920714E-3</c:v>
                </c:pt>
                <c:pt idx="4080">
                  <c:v>1.1180754421350881E-3</c:v>
                </c:pt>
                <c:pt idx="4081">
                  <c:v>9.9017988286217691E-5</c:v>
                </c:pt>
                <c:pt idx="4082">
                  <c:v>3.7238312761664533E-2</c:v>
                </c:pt>
                <c:pt idx="4083">
                  <c:v>8.7079531905168823E-4</c:v>
                </c:pt>
                <c:pt idx="4084">
                  <c:v>2.2956817477374435E-3</c:v>
                </c:pt>
                <c:pt idx="4085">
                  <c:v>2.909255314863917E-3</c:v>
                </c:pt>
                <c:pt idx="4086">
                  <c:v>3.6259783910470981E-3</c:v>
                </c:pt>
                <c:pt idx="4087">
                  <c:v>2.9717320985849623E-2</c:v>
                </c:pt>
                <c:pt idx="4088">
                  <c:v>9.7151017234418035E-4</c:v>
                </c:pt>
                <c:pt idx="4089">
                  <c:v>2.1809266332049323E-2</c:v>
                </c:pt>
                <c:pt idx="4090">
                  <c:v>4.8079943902519593E-4</c:v>
                </c:pt>
                <c:pt idx="4091">
                  <c:v>1.4674596505129263E-2</c:v>
                </c:pt>
                <c:pt idx="4092">
                  <c:v>1.7178659811906425E-3</c:v>
                </c:pt>
                <c:pt idx="4093">
                  <c:v>7.8048284572649566E-3</c:v>
                </c:pt>
                <c:pt idx="4094">
                  <c:v>4.253791288156946E-3</c:v>
                </c:pt>
                <c:pt idx="4095">
                  <c:v>2.5184871132687917E-3</c:v>
                </c:pt>
                <c:pt idx="4096">
                  <c:v>1.4035119067137448E-4</c:v>
                </c:pt>
                <c:pt idx="4097">
                  <c:v>7.1454826957924127E-4</c:v>
                </c:pt>
                <c:pt idx="4098">
                  <c:v>1.4969255686676931E-3</c:v>
                </c:pt>
                <c:pt idx="4099">
                  <c:v>2.2774138053980683E-4</c:v>
                </c:pt>
                <c:pt idx="4100">
                  <c:v>1.9679432724043381E-2</c:v>
                </c:pt>
                <c:pt idx="4101">
                  <c:v>1.163325938082996E-3</c:v>
                </c:pt>
                <c:pt idx="4102">
                  <c:v>7.558852363904414E-3</c:v>
                </c:pt>
                <c:pt idx="4103">
                  <c:v>4.8216043536070932E-4</c:v>
                </c:pt>
                <c:pt idx="4104">
                  <c:v>4.7784802553898532E-3</c:v>
                </c:pt>
                <c:pt idx="4105">
                  <c:v>1.19471577974678E-2</c:v>
                </c:pt>
                <c:pt idx="4106">
                  <c:v>1.8939670381537831E-4</c:v>
                </c:pt>
                <c:pt idx="4107">
                  <c:v>2.9964786807715931E-3</c:v>
                </c:pt>
                <c:pt idx="4108">
                  <c:v>3.5716214311946159E-2</c:v>
                </c:pt>
                <c:pt idx="4109">
                  <c:v>4.8225950529209123E-3</c:v>
                </c:pt>
                <c:pt idx="4110">
                  <c:v>2.7234867598207421E-3</c:v>
                </c:pt>
                <c:pt idx="4111">
                  <c:v>1.9047968262185126E-2</c:v>
                </c:pt>
                <c:pt idx="4112">
                  <c:v>1.3929388570786435E-3</c:v>
                </c:pt>
                <c:pt idx="4113">
                  <c:v>1.0186051959355175E-2</c:v>
                </c:pt>
                <c:pt idx="4114">
                  <c:v>1.0352289089007678E-3</c:v>
                </c:pt>
                <c:pt idx="4115">
                  <c:v>2.5878295575519166E-2</c:v>
                </c:pt>
                <c:pt idx="4116">
                  <c:v>1.1745281770851343E-3</c:v>
                </c:pt>
                <c:pt idx="4117">
                  <c:v>2.5637341207591239E-3</c:v>
                </c:pt>
                <c:pt idx="4118">
                  <c:v>7.605300534285547E-3</c:v>
                </c:pt>
                <c:pt idx="4119">
                  <c:v>9.0236596828742325E-4</c:v>
                </c:pt>
                <c:pt idx="4120">
                  <c:v>4.9571279237800919E-3</c:v>
                </c:pt>
                <c:pt idx="4121">
                  <c:v>0.41984123579246513</c:v>
                </c:pt>
                <c:pt idx="4122">
                  <c:v>0.3744698694441515</c:v>
                </c:pt>
                <c:pt idx="4123">
                  <c:v>2.2819625885049212E-3</c:v>
                </c:pt>
                <c:pt idx="4124">
                  <c:v>2.7696889312869358E-3</c:v>
                </c:pt>
                <c:pt idx="4125">
                  <c:v>1.1454358053298753E-3</c:v>
                </c:pt>
                <c:pt idx="4126">
                  <c:v>1.319900153352796E-2</c:v>
                </c:pt>
                <c:pt idx="4127">
                  <c:v>2.3749015781272861E-3</c:v>
                </c:pt>
                <c:pt idx="4128">
                  <c:v>8.9863783248840326E-3</c:v>
                </c:pt>
                <c:pt idx="4129">
                  <c:v>4.4666150107690615E-4</c:v>
                </c:pt>
                <c:pt idx="4130">
                  <c:v>5.9225756901975929E-3</c:v>
                </c:pt>
                <c:pt idx="4131">
                  <c:v>1.5377244154757047E-3</c:v>
                </c:pt>
                <c:pt idx="4132">
                  <c:v>3.0610600919946958E-4</c:v>
                </c:pt>
                <c:pt idx="4133">
                  <c:v>5.8046756550924966E-4</c:v>
                </c:pt>
                <c:pt idx="4134">
                  <c:v>1.7538348838702341E-3</c:v>
                </c:pt>
                <c:pt idx="4135">
                  <c:v>0.10820435656852996</c:v>
                </c:pt>
                <c:pt idx="4136">
                  <c:v>8.9714856619880184E-2</c:v>
                </c:pt>
                <c:pt idx="4137">
                  <c:v>6.3150642811018566E-3</c:v>
                </c:pt>
                <c:pt idx="4138">
                  <c:v>7.5146376991700142E-4</c:v>
                </c:pt>
                <c:pt idx="4139">
                  <c:v>6.127602641308891E-4</c:v>
                </c:pt>
                <c:pt idx="4140">
                  <c:v>0.25949642426228298</c:v>
                </c:pt>
                <c:pt idx="4141">
                  <c:v>9.9959999022908429E-3</c:v>
                </c:pt>
                <c:pt idx="4142">
                  <c:v>3.0555704646528998E-4</c:v>
                </c:pt>
                <c:pt idx="4143">
                  <c:v>1.1483466686373579E-2</c:v>
                </c:pt>
                <c:pt idx="4144">
                  <c:v>2.3930452769037403E-3</c:v>
                </c:pt>
                <c:pt idx="4145">
                  <c:v>1.3716077533378265E-3</c:v>
                </c:pt>
                <c:pt idx="4146">
                  <c:v>1.4225309723790444E-3</c:v>
                </c:pt>
                <c:pt idx="4147">
                  <c:v>2.5803713924406765E-3</c:v>
                </c:pt>
                <c:pt idx="4148">
                  <c:v>2.5347079549579601E-3</c:v>
                </c:pt>
                <c:pt idx="4149">
                  <c:v>3.5555204538016564E-4</c:v>
                </c:pt>
                <c:pt idx="4150">
                  <c:v>3.2909239284143957E-4</c:v>
                </c:pt>
                <c:pt idx="4151">
                  <c:v>2.6756656526535195E-4</c:v>
                </c:pt>
                <c:pt idx="4152">
                  <c:v>4.3007555245058469E-2</c:v>
                </c:pt>
                <c:pt idx="4153">
                  <c:v>4.562666125096175E-4</c:v>
                </c:pt>
                <c:pt idx="4154">
                  <c:v>1.8169545471237319E-3</c:v>
                </c:pt>
                <c:pt idx="4155">
                  <c:v>7.0623541269713555E-2</c:v>
                </c:pt>
                <c:pt idx="4156">
                  <c:v>4.657838430659182E-3</c:v>
                </c:pt>
                <c:pt idx="4157">
                  <c:v>2.7783395337618454E-5</c:v>
                </c:pt>
                <c:pt idx="4158">
                  <c:v>3.9727018437018232E-3</c:v>
                </c:pt>
                <c:pt idx="4159">
                  <c:v>4.2666831187481782E-3</c:v>
                </c:pt>
                <c:pt idx="4160">
                  <c:v>1.2222309363049395E-2</c:v>
                </c:pt>
                <c:pt idx="4161">
                  <c:v>9.8801462773297974E-3</c:v>
                </c:pt>
                <c:pt idx="4162">
                  <c:v>3.2619084088442011E-3</c:v>
                </c:pt>
                <c:pt idx="4163">
                  <c:v>4.8387001916849943E-4</c:v>
                </c:pt>
                <c:pt idx="4164">
                  <c:v>4.3498726826366827E-3</c:v>
                </c:pt>
                <c:pt idx="4165">
                  <c:v>7.4888090523822183E-3</c:v>
                </c:pt>
                <c:pt idx="4166">
                  <c:v>5.2477419121028162E-3</c:v>
                </c:pt>
                <c:pt idx="4167">
                  <c:v>2.2324189282899882E-3</c:v>
                </c:pt>
                <c:pt idx="4168">
                  <c:v>3.7179416803908138E-3</c:v>
                </c:pt>
                <c:pt idx="4169">
                  <c:v>4.0386906822512548E-4</c:v>
                </c:pt>
                <c:pt idx="4170">
                  <c:v>4.0256671717852025E-3</c:v>
                </c:pt>
                <c:pt idx="4171">
                  <c:v>1.1554671004764274E-3</c:v>
                </c:pt>
                <c:pt idx="4172">
                  <c:v>3.6523855677940209E-4</c:v>
                </c:pt>
                <c:pt idx="4173">
                  <c:v>7.8221601795896458E-4</c:v>
                </c:pt>
                <c:pt idx="4174">
                  <c:v>3.9527642389595632E-3</c:v>
                </c:pt>
                <c:pt idx="4175">
                  <c:v>7.6864085526617242E-3</c:v>
                </c:pt>
                <c:pt idx="4176">
                  <c:v>2.5260793850717005E-4</c:v>
                </c:pt>
                <c:pt idx="4177">
                  <c:v>3.1548221585258906E-3</c:v>
                </c:pt>
                <c:pt idx="4178">
                  <c:v>4.6282973632278332E-3</c:v>
                </c:pt>
                <c:pt idx="4179">
                  <c:v>5.6139039965526108E-4</c:v>
                </c:pt>
                <c:pt idx="4180">
                  <c:v>3.1462619621950336E-2</c:v>
                </c:pt>
                <c:pt idx="4181">
                  <c:v>3.3244117929273365E-4</c:v>
                </c:pt>
                <c:pt idx="4182">
                  <c:v>5.0178744632900178E-3</c:v>
                </c:pt>
                <c:pt idx="4183">
                  <c:v>9.2317115408380619E-3</c:v>
                </c:pt>
                <c:pt idx="4184">
                  <c:v>1.8052376542147153E-3</c:v>
                </c:pt>
                <c:pt idx="4185">
                  <c:v>5.0521886934076169E-4</c:v>
                </c:pt>
                <c:pt idx="4186">
                  <c:v>3.0720820374266354E-3</c:v>
                </c:pt>
                <c:pt idx="4187">
                  <c:v>7.7722337255676577E-4</c:v>
                </c:pt>
                <c:pt idx="4188">
                  <c:v>1.7463173913222856E-3</c:v>
                </c:pt>
                <c:pt idx="4189">
                  <c:v>1.4923682907591307E-3</c:v>
                </c:pt>
                <c:pt idx="4190">
                  <c:v>3.1422318258407593E-4</c:v>
                </c:pt>
                <c:pt idx="4191">
                  <c:v>1.1580592405678936E-3</c:v>
                </c:pt>
                <c:pt idx="4192">
                  <c:v>2.3864611735556732E-3</c:v>
                </c:pt>
                <c:pt idx="4193">
                  <c:v>5.5427136486790049E-4</c:v>
                </c:pt>
                <c:pt idx="4194">
                  <c:v>8.6661662469051937E-3</c:v>
                </c:pt>
                <c:pt idx="4195">
                  <c:v>5.3246918385343777E-3</c:v>
                </c:pt>
                <c:pt idx="4196">
                  <c:v>5.0381394645249555E-3</c:v>
                </c:pt>
                <c:pt idx="4197">
                  <c:v>2.3759889410334148E-2</c:v>
                </c:pt>
                <c:pt idx="4198">
                  <c:v>6.810584557645741E-3</c:v>
                </c:pt>
                <c:pt idx="4199">
                  <c:v>9.3491141526466355E-4</c:v>
                </c:pt>
                <c:pt idx="4200">
                  <c:v>1.8812506383980108E-3</c:v>
                </c:pt>
                <c:pt idx="4201">
                  <c:v>7.5835928072088329E-3</c:v>
                </c:pt>
                <c:pt idx="4202">
                  <c:v>1.6680530647495903E-2</c:v>
                </c:pt>
                <c:pt idx="4203">
                  <c:v>4.7416005164933401E-4</c:v>
                </c:pt>
                <c:pt idx="4204">
                  <c:v>3.8510574735436437E-3</c:v>
                </c:pt>
                <c:pt idx="4205">
                  <c:v>1.0357008826179755E-3</c:v>
                </c:pt>
                <c:pt idx="4206">
                  <c:v>3.6464834045679228E-3</c:v>
                </c:pt>
                <c:pt idx="4207">
                  <c:v>4.7162122855504106E-3</c:v>
                </c:pt>
                <c:pt idx="4208">
                  <c:v>1.298706557625256E-3</c:v>
                </c:pt>
                <c:pt idx="4209">
                  <c:v>5.7421515124917756E-4</c:v>
                </c:pt>
                <c:pt idx="4210">
                  <c:v>5.973478356879337E-4</c:v>
                </c:pt>
                <c:pt idx="4211">
                  <c:v>2.0232184066410019E-3</c:v>
                </c:pt>
                <c:pt idx="4212">
                  <c:v>4.8373688852814244E-3</c:v>
                </c:pt>
                <c:pt idx="4213">
                  <c:v>4.504610625722656E-3</c:v>
                </c:pt>
                <c:pt idx="4214">
                  <c:v>9.8186097480361368E-4</c:v>
                </c:pt>
                <c:pt idx="4215">
                  <c:v>7.1467857864708983E-4</c:v>
                </c:pt>
                <c:pt idx="4216">
                  <c:v>5.6717314828972371E-3</c:v>
                </c:pt>
                <c:pt idx="4217">
                  <c:v>5.8826634044609367E-2</c:v>
                </c:pt>
                <c:pt idx="4218">
                  <c:v>7.6351431291088868E-4</c:v>
                </c:pt>
                <c:pt idx="4219">
                  <c:v>4.4280619054687902E-4</c:v>
                </c:pt>
                <c:pt idx="4220">
                  <c:v>1.8164012028629682E-3</c:v>
                </c:pt>
                <c:pt idx="4221">
                  <c:v>4.8931938384938284E-2</c:v>
                </c:pt>
                <c:pt idx="4222">
                  <c:v>4.4720610963919008E-3</c:v>
                </c:pt>
                <c:pt idx="4223">
                  <c:v>4.1304825287434045E-3</c:v>
                </c:pt>
                <c:pt idx="4224">
                  <c:v>1.865492632985255E-3</c:v>
                </c:pt>
                <c:pt idx="4225">
                  <c:v>1.0567356971756482E-3</c:v>
                </c:pt>
                <c:pt idx="4226">
                  <c:v>3.4023019334041012E-2</c:v>
                </c:pt>
                <c:pt idx="4227">
                  <c:v>8.9120662406861895E-3</c:v>
                </c:pt>
                <c:pt idx="4228">
                  <c:v>1.8761599281704941E-3</c:v>
                </c:pt>
                <c:pt idx="4229">
                  <c:v>3.9915023692684527E-3</c:v>
                </c:pt>
                <c:pt idx="4230">
                  <c:v>6.1052581006440921E-4</c:v>
                </c:pt>
                <c:pt idx="4231">
                  <c:v>1.094117487668283E-2</c:v>
                </c:pt>
                <c:pt idx="4232">
                  <c:v>9.636092562048679E-4</c:v>
                </c:pt>
                <c:pt idx="4233">
                  <c:v>1.3935057702202748E-2</c:v>
                </c:pt>
                <c:pt idx="4234">
                  <c:v>3.7884920627769517E-3</c:v>
                </c:pt>
                <c:pt idx="4235">
                  <c:v>1.4225939551475858E-2</c:v>
                </c:pt>
                <c:pt idx="4236">
                  <c:v>3.0784809015193828E-3</c:v>
                </c:pt>
                <c:pt idx="4237">
                  <c:v>3.1449264960294173E-3</c:v>
                </c:pt>
                <c:pt idx="4238">
                  <c:v>6.6591846728351097E-4</c:v>
                </c:pt>
                <c:pt idx="4239">
                  <c:v>6.9034842400418871E-3</c:v>
                </c:pt>
                <c:pt idx="4240">
                  <c:v>3.5573739082214507E-3</c:v>
                </c:pt>
                <c:pt idx="4241">
                  <c:v>1.5716546115655497E-3</c:v>
                </c:pt>
                <c:pt idx="4242">
                  <c:v>2.0478011870863799E-3</c:v>
                </c:pt>
                <c:pt idx="4243">
                  <c:v>2.0745797172502635E-3</c:v>
                </c:pt>
                <c:pt idx="4244">
                  <c:v>7.7418998839099322E-3</c:v>
                </c:pt>
                <c:pt idx="4245">
                  <c:v>2.1718766012631609E-3</c:v>
                </c:pt>
                <c:pt idx="4246">
                  <c:v>8.3577064871688241E-4</c:v>
                </c:pt>
                <c:pt idx="4247">
                  <c:v>7.2719992214801679E-3</c:v>
                </c:pt>
                <c:pt idx="4248">
                  <c:v>0.14395459456547546</c:v>
                </c:pt>
                <c:pt idx="4249">
                  <c:v>1.1912871141631985E-3</c:v>
                </c:pt>
                <c:pt idx="4250">
                  <c:v>4.8831182725873326E-3</c:v>
                </c:pt>
                <c:pt idx="4251">
                  <c:v>3.1531957578172248E-4</c:v>
                </c:pt>
                <c:pt idx="4252">
                  <c:v>2.6925874608580411E-5</c:v>
                </c:pt>
                <c:pt idx="4253">
                  <c:v>1.1250077700560015E-3</c:v>
                </c:pt>
                <c:pt idx="4254">
                  <c:v>6.2466672684370452E-3</c:v>
                </c:pt>
                <c:pt idx="4255">
                  <c:v>5.9074751207579639E-5</c:v>
                </c:pt>
                <c:pt idx="4256">
                  <c:v>5.4587064467635383E-3</c:v>
                </c:pt>
                <c:pt idx="4257">
                  <c:v>2.6252770394513767E-3</c:v>
                </c:pt>
                <c:pt idx="4258">
                  <c:v>5.567068118045795E-3</c:v>
                </c:pt>
                <c:pt idx="4259">
                  <c:v>4.3743887872016111E-3</c:v>
                </c:pt>
                <c:pt idx="4260">
                  <c:v>5.2293613307353949E-3</c:v>
                </c:pt>
                <c:pt idx="4261">
                  <c:v>6.4476674155472284E-3</c:v>
                </c:pt>
                <c:pt idx="4262">
                  <c:v>1.5147664677129789E-3</c:v>
                </c:pt>
                <c:pt idx="4263">
                  <c:v>2.4018153213520143E-3</c:v>
                </c:pt>
                <c:pt idx="4264">
                  <c:v>1.8895283512847395E-3</c:v>
                </c:pt>
                <c:pt idx="4265">
                  <c:v>1.6952927190741211E-2</c:v>
                </c:pt>
                <c:pt idx="4266">
                  <c:v>8.371963887703163E-4</c:v>
                </c:pt>
                <c:pt idx="4267">
                  <c:v>1.4622910662431866E-3</c:v>
                </c:pt>
                <c:pt idx="4268">
                  <c:v>5.2970704522190661E-3</c:v>
                </c:pt>
                <c:pt idx="4269">
                  <c:v>1.9442464144146972E-3</c:v>
                </c:pt>
                <c:pt idx="4270">
                  <c:v>2.8184480552806588E-3</c:v>
                </c:pt>
                <c:pt idx="4271">
                  <c:v>9.3753293272157597E-3</c:v>
                </c:pt>
                <c:pt idx="4272">
                  <c:v>1.8728167066130272E-3</c:v>
                </c:pt>
                <c:pt idx="4273">
                  <c:v>3.0728827574733582E-3</c:v>
                </c:pt>
                <c:pt idx="4274">
                  <c:v>4.6008185616986337E-2</c:v>
                </c:pt>
                <c:pt idx="4275">
                  <c:v>6.1668453921763814E-3</c:v>
                </c:pt>
                <c:pt idx="4276">
                  <c:v>3.7887287770142016E-4</c:v>
                </c:pt>
                <c:pt idx="4277">
                  <c:v>5.5689666653919428E-3</c:v>
                </c:pt>
                <c:pt idx="4278">
                  <c:v>1.0125767927043131E-2</c:v>
                </c:pt>
                <c:pt idx="4279">
                  <c:v>2.6234348063028995E-3</c:v>
                </c:pt>
                <c:pt idx="4280">
                  <c:v>1.0582987758022669E-3</c:v>
                </c:pt>
                <c:pt idx="4281">
                  <c:v>1.6288831350231469E-2</c:v>
                </c:pt>
                <c:pt idx="4282">
                  <c:v>1.458410184004142E-3</c:v>
                </c:pt>
                <c:pt idx="4283">
                  <c:v>6.5594099476673571E-4</c:v>
                </c:pt>
                <c:pt idx="4284">
                  <c:v>1.2477872254123393E-2</c:v>
                </c:pt>
                <c:pt idx="4285">
                  <c:v>1.0668578572418033E-4</c:v>
                </c:pt>
                <c:pt idx="4286">
                  <c:v>7.0705525832302548E-3</c:v>
                </c:pt>
                <c:pt idx="4287">
                  <c:v>4.3050270315763577E-2</c:v>
                </c:pt>
                <c:pt idx="4288">
                  <c:v>9.9054693820545617E-4</c:v>
                </c:pt>
                <c:pt idx="4289">
                  <c:v>2.6266218247786902E-3</c:v>
                </c:pt>
                <c:pt idx="4290">
                  <c:v>1.5234295553448103E-3</c:v>
                </c:pt>
                <c:pt idx="4291">
                  <c:v>6.2417482887221632E-4</c:v>
                </c:pt>
                <c:pt idx="4292">
                  <c:v>1.7102635625165681E-2</c:v>
                </c:pt>
                <c:pt idx="4293">
                  <c:v>1.6234914986338767E-3</c:v>
                </c:pt>
                <c:pt idx="4294">
                  <c:v>3.3046841382192646E-3</c:v>
                </c:pt>
                <c:pt idx="4295">
                  <c:v>3.3323616205392869E-3</c:v>
                </c:pt>
                <c:pt idx="4296">
                  <c:v>0.15585657491921454</c:v>
                </c:pt>
                <c:pt idx="4297">
                  <c:v>6.9581605067572478E-3</c:v>
                </c:pt>
                <c:pt idx="4298">
                  <c:v>2.2225294090896688E-3</c:v>
                </c:pt>
                <c:pt idx="4299">
                  <c:v>3.0357791064877186E-3</c:v>
                </c:pt>
                <c:pt idx="4300">
                  <c:v>2.4002811404253387E-3</c:v>
                </c:pt>
                <c:pt idx="4301">
                  <c:v>1.5332976727162112E-3</c:v>
                </c:pt>
                <c:pt idx="4302">
                  <c:v>7.4825887653033E-4</c:v>
                </c:pt>
                <c:pt idx="4303">
                  <c:v>6.7370784001787969E-3</c:v>
                </c:pt>
                <c:pt idx="4304">
                  <c:v>5.3924974723674269E-3</c:v>
                </c:pt>
                <c:pt idx="4305">
                  <c:v>1.937602403296523E-2</c:v>
                </c:pt>
                <c:pt idx="4306">
                  <c:v>2.6951055970980426E-3</c:v>
                </c:pt>
                <c:pt idx="4307">
                  <c:v>1.7335645337951727E-3</c:v>
                </c:pt>
                <c:pt idx="4308">
                  <c:v>1.7503147638462627E-3</c:v>
                </c:pt>
                <c:pt idx="4309">
                  <c:v>1.4048012090260405E-4</c:v>
                </c:pt>
                <c:pt idx="4310">
                  <c:v>2.2667293428699164E-3</c:v>
                </c:pt>
                <c:pt idx="4311">
                  <c:v>9.2209197924568304E-3</c:v>
                </c:pt>
                <c:pt idx="4312">
                  <c:v>2.1018164007598791E-3</c:v>
                </c:pt>
                <c:pt idx="4313">
                  <c:v>1.8416184905701704E-3</c:v>
                </c:pt>
                <c:pt idx="4314">
                  <c:v>5.0521197580052554E-4</c:v>
                </c:pt>
                <c:pt idx="4315">
                  <c:v>1.4186904844737886E-3</c:v>
                </c:pt>
                <c:pt idx="4316">
                  <c:v>2.1039334427646656E-4</c:v>
                </c:pt>
                <c:pt idx="4317">
                  <c:v>1.588054265811158E-2</c:v>
                </c:pt>
                <c:pt idx="4318">
                  <c:v>3.5271152585120585E-3</c:v>
                </c:pt>
                <c:pt idx="4319">
                  <c:v>5.1564970422145707E-3</c:v>
                </c:pt>
                <c:pt idx="4320">
                  <c:v>2.3777068656108094E-3</c:v>
                </c:pt>
                <c:pt idx="4321">
                  <c:v>2.2473483669856078E-3</c:v>
                </c:pt>
                <c:pt idx="4322">
                  <c:v>2.3214052575552348E-2</c:v>
                </c:pt>
                <c:pt idx="4323">
                  <c:v>3.3121727714779383E-3</c:v>
                </c:pt>
                <c:pt idx="4324">
                  <c:v>2.635994510021859E-3</c:v>
                </c:pt>
                <c:pt idx="4325">
                  <c:v>2.6389572529404862E-3</c:v>
                </c:pt>
                <c:pt idx="4326">
                  <c:v>2.2100973748570923E-2</c:v>
                </c:pt>
                <c:pt idx="4327">
                  <c:v>1.4548791614567172E-3</c:v>
                </c:pt>
                <c:pt idx="4328">
                  <c:v>4.8342323243352669E-3</c:v>
                </c:pt>
                <c:pt idx="4329">
                  <c:v>1.9615473489761033E-3</c:v>
                </c:pt>
                <c:pt idx="4330">
                  <c:v>8.8695030551345726E-4</c:v>
                </c:pt>
                <c:pt idx="4331">
                  <c:v>2.4787339769817814E-3</c:v>
                </c:pt>
                <c:pt idx="4332">
                  <c:v>2.4044692787056365E-3</c:v>
                </c:pt>
                <c:pt idx="4333">
                  <c:v>1.4698244009849792E-3</c:v>
                </c:pt>
                <c:pt idx="4334">
                  <c:v>3.6715795746018577E-3</c:v>
                </c:pt>
                <c:pt idx="4335">
                  <c:v>1.0180506723664823E-2</c:v>
                </c:pt>
                <c:pt idx="4336">
                  <c:v>4.4268724073210294E-3</c:v>
                </c:pt>
                <c:pt idx="4337">
                  <c:v>6.591612114922385E-2</c:v>
                </c:pt>
                <c:pt idx="4338">
                  <c:v>6.6061487562086418E-3</c:v>
                </c:pt>
                <c:pt idx="4339">
                  <c:v>1.9438522076385041E-3</c:v>
                </c:pt>
                <c:pt idx="4340">
                  <c:v>5.5463108258289797E-4</c:v>
                </c:pt>
                <c:pt idx="4341">
                  <c:v>1.7010956655189348E-3</c:v>
                </c:pt>
                <c:pt idx="4342">
                  <c:v>4.0474520774818638E-3</c:v>
                </c:pt>
                <c:pt idx="4343">
                  <c:v>2.4363821599765892E-3</c:v>
                </c:pt>
                <c:pt idx="4344">
                  <c:v>1.0589191713703599E-3</c:v>
                </c:pt>
                <c:pt idx="4345">
                  <c:v>1.53199618530705E-3</c:v>
                </c:pt>
                <c:pt idx="4346">
                  <c:v>5.2678952306611368E-3</c:v>
                </c:pt>
                <c:pt idx="4347">
                  <c:v>4.9192276545325271E-3</c:v>
                </c:pt>
                <c:pt idx="4348">
                  <c:v>1.2138205034533341E-3</c:v>
                </c:pt>
                <c:pt idx="4349">
                  <c:v>2.782761498551983E-3</c:v>
                </c:pt>
                <c:pt idx="4350">
                  <c:v>1.0872598867132087E-2</c:v>
                </c:pt>
                <c:pt idx="4351">
                  <c:v>1.5091114469940171E-2</c:v>
                </c:pt>
                <c:pt idx="4352">
                  <c:v>1.9683352319680679E-3</c:v>
                </c:pt>
                <c:pt idx="4353">
                  <c:v>3.459003377920971E-3</c:v>
                </c:pt>
                <c:pt idx="4354">
                  <c:v>1.4391616506447477E-3</c:v>
                </c:pt>
                <c:pt idx="4355">
                  <c:v>9.7539487407261125E-3</c:v>
                </c:pt>
                <c:pt idx="4356">
                  <c:v>2.9962772880646636E-3</c:v>
                </c:pt>
                <c:pt idx="4357">
                  <c:v>6.5090543250643687E-2</c:v>
                </c:pt>
                <c:pt idx="4358">
                  <c:v>7.6296177808969276E-4</c:v>
                </c:pt>
                <c:pt idx="4359">
                  <c:v>4.6521994203348243E-3</c:v>
                </c:pt>
                <c:pt idx="4360">
                  <c:v>3.9509866502303298E-4</c:v>
                </c:pt>
                <c:pt idx="4361">
                  <c:v>4.3693444155443677E-4</c:v>
                </c:pt>
                <c:pt idx="4362">
                  <c:v>3.4100025585096201E-3</c:v>
                </c:pt>
                <c:pt idx="4363">
                  <c:v>5.3376059235302128E-3</c:v>
                </c:pt>
                <c:pt idx="4364">
                  <c:v>8.5945854466572442E-4</c:v>
                </c:pt>
                <c:pt idx="4365">
                  <c:v>2.6608949872310484E-2</c:v>
                </c:pt>
                <c:pt idx="4366">
                  <c:v>3.7147051567452565E-3</c:v>
                </c:pt>
                <c:pt idx="4367">
                  <c:v>2.9521365698669381E-3</c:v>
                </c:pt>
                <c:pt idx="4368">
                  <c:v>2.4571823406521072E-3</c:v>
                </c:pt>
                <c:pt idx="4369">
                  <c:v>1.3042942099694844E-2</c:v>
                </c:pt>
                <c:pt idx="4370">
                  <c:v>1.4100960319126594E-3</c:v>
                </c:pt>
                <c:pt idx="4371">
                  <c:v>4.4937331210048257E-3</c:v>
                </c:pt>
                <c:pt idx="4372">
                  <c:v>4.4353650853480638E-3</c:v>
                </c:pt>
                <c:pt idx="4373">
                  <c:v>1.9615159825570046E-3</c:v>
                </c:pt>
                <c:pt idx="4374">
                  <c:v>1.0345057726328405E-3</c:v>
                </c:pt>
                <c:pt idx="4375">
                  <c:v>2.2891344926932351E-2</c:v>
                </c:pt>
                <c:pt idx="4376">
                  <c:v>1.4342257589031722E-2</c:v>
                </c:pt>
                <c:pt idx="4377">
                  <c:v>2.826486854274348E-5</c:v>
                </c:pt>
                <c:pt idx="4378">
                  <c:v>2.4208413665428681E-3</c:v>
                </c:pt>
                <c:pt idx="4379">
                  <c:v>1.6674427670425585E-3</c:v>
                </c:pt>
                <c:pt idx="4380">
                  <c:v>6.8699786483233209E-3</c:v>
                </c:pt>
                <c:pt idx="4381">
                  <c:v>2.1796493104035424E-3</c:v>
                </c:pt>
                <c:pt idx="4382">
                  <c:v>7.7683000441026474E-4</c:v>
                </c:pt>
                <c:pt idx="4383">
                  <c:v>1.7808989227142522E-3</c:v>
                </c:pt>
                <c:pt idx="4384">
                  <c:v>7.6973244405275018E-3</c:v>
                </c:pt>
                <c:pt idx="4385">
                  <c:v>5.5195162237621611E-3</c:v>
                </c:pt>
                <c:pt idx="4386">
                  <c:v>9.0592357189483953E-4</c:v>
                </c:pt>
                <c:pt idx="4387">
                  <c:v>3.3897855716036431E-3</c:v>
                </c:pt>
                <c:pt idx="4388">
                  <c:v>1.742187009664004E-3</c:v>
                </c:pt>
                <c:pt idx="4389">
                  <c:v>1.2783184540055345E-4</c:v>
                </c:pt>
                <c:pt idx="4390">
                  <c:v>2.2555461823939307E-5</c:v>
                </c:pt>
                <c:pt idx="4391">
                  <c:v>4.9738148692813344E-3</c:v>
                </c:pt>
                <c:pt idx="4392">
                  <c:v>1.9363049062882692E-2</c:v>
                </c:pt>
                <c:pt idx="4393">
                  <c:v>1.8409318424088078E-2</c:v>
                </c:pt>
                <c:pt idx="4394">
                  <c:v>4.8214595144799683E-3</c:v>
                </c:pt>
                <c:pt idx="4395">
                  <c:v>7.6664822743599198E-3</c:v>
                </c:pt>
                <c:pt idx="4396">
                  <c:v>1.6768338408201237E-2</c:v>
                </c:pt>
                <c:pt idx="4397">
                  <c:v>7.6222784188706922E-3</c:v>
                </c:pt>
                <c:pt idx="4398">
                  <c:v>5.1503175416650025E-3</c:v>
                </c:pt>
                <c:pt idx="4399">
                  <c:v>2.6780105574623052E-3</c:v>
                </c:pt>
                <c:pt idx="4400">
                  <c:v>3.9444322256557435E-3</c:v>
                </c:pt>
                <c:pt idx="4401">
                  <c:v>1.6884994523853731E-3</c:v>
                </c:pt>
                <c:pt idx="4402">
                  <c:v>3.2116237508013263E-3</c:v>
                </c:pt>
                <c:pt idx="4403">
                  <c:v>2.5349622091216713E-3</c:v>
                </c:pt>
                <c:pt idx="4404">
                  <c:v>6.0328823770678421E-3</c:v>
                </c:pt>
                <c:pt idx="4405">
                  <c:v>2.1644483969674778E-3</c:v>
                </c:pt>
                <c:pt idx="4406">
                  <c:v>5.8435711966014518E-3</c:v>
                </c:pt>
                <c:pt idx="4407">
                  <c:v>6.4445119043546962E-3</c:v>
                </c:pt>
                <c:pt idx="4408">
                  <c:v>2.8576723437071781E-3</c:v>
                </c:pt>
                <c:pt idx="4409">
                  <c:v>7.6924742306083824E-4</c:v>
                </c:pt>
                <c:pt idx="4410">
                  <c:v>1.9632158320644763E-4</c:v>
                </c:pt>
                <c:pt idx="4411">
                  <c:v>6.8653431605618541E-3</c:v>
                </c:pt>
                <c:pt idx="4412">
                  <c:v>1.9356081936533723E-3</c:v>
                </c:pt>
                <c:pt idx="4413">
                  <c:v>4.4618206072908728E-4</c:v>
                </c:pt>
                <c:pt idx="4414">
                  <c:v>3.0745483551447845E-3</c:v>
                </c:pt>
                <c:pt idx="4415">
                  <c:v>2.6136187416703387E-3</c:v>
                </c:pt>
                <c:pt idx="4416">
                  <c:v>1.6985129981134481E-2</c:v>
                </c:pt>
                <c:pt idx="4417">
                  <c:v>2.4807613728270125E-3</c:v>
                </c:pt>
                <c:pt idx="4418">
                  <c:v>2.3141940982706238E-4</c:v>
                </c:pt>
                <c:pt idx="4419">
                  <c:v>2.909843852211691E-3</c:v>
                </c:pt>
                <c:pt idx="4420">
                  <c:v>4.3959871069298474E-3</c:v>
                </c:pt>
                <c:pt idx="4421">
                  <c:v>2.6083719832509966E-3</c:v>
                </c:pt>
                <c:pt idx="4422">
                  <c:v>3.1871429827766639E-3</c:v>
                </c:pt>
                <c:pt idx="4423">
                  <c:v>3.4113494869638505E-3</c:v>
                </c:pt>
                <c:pt idx="4424">
                  <c:v>1.6176410621819902E-3</c:v>
                </c:pt>
                <c:pt idx="4425">
                  <c:v>1.2583510031754031E-2</c:v>
                </c:pt>
                <c:pt idx="4426">
                  <c:v>3.5514173269053906E-3</c:v>
                </c:pt>
                <c:pt idx="4427">
                  <c:v>3.6515301906248601E-3</c:v>
                </c:pt>
                <c:pt idx="4428">
                  <c:v>2.573119779981971E-3</c:v>
                </c:pt>
                <c:pt idx="4429">
                  <c:v>1.3163691885256328E-2</c:v>
                </c:pt>
                <c:pt idx="4430">
                  <c:v>1.2978373710464282E-3</c:v>
                </c:pt>
                <c:pt idx="4431">
                  <c:v>2.1980822244419083E-3</c:v>
                </c:pt>
                <c:pt idx="4432">
                  <c:v>6.7720453340844441E-4</c:v>
                </c:pt>
                <c:pt idx="4433">
                  <c:v>8.5654192788392112E-4</c:v>
                </c:pt>
                <c:pt idx="4434">
                  <c:v>5.4998032258017691E-4</c:v>
                </c:pt>
                <c:pt idx="4435">
                  <c:v>9.6349655221275544E-4</c:v>
                </c:pt>
                <c:pt idx="4436">
                  <c:v>3.8338751149305143E-4</c:v>
                </c:pt>
                <c:pt idx="4437">
                  <c:v>5.6021641752308164E-4</c:v>
                </c:pt>
                <c:pt idx="4438">
                  <c:v>5.1163622159284133E-3</c:v>
                </c:pt>
                <c:pt idx="4439">
                  <c:v>1.3546358649675828E-2</c:v>
                </c:pt>
                <c:pt idx="4440">
                  <c:v>3.5643034408853074E-3</c:v>
                </c:pt>
                <c:pt idx="4441">
                  <c:v>7.7311876278867181E-2</c:v>
                </c:pt>
                <c:pt idx="4442">
                  <c:v>1.8813196091991312E-3</c:v>
                </c:pt>
                <c:pt idx="4443">
                  <c:v>7.9056369916132715E-5</c:v>
                </c:pt>
                <c:pt idx="4444">
                  <c:v>2.8209958819623176E-3</c:v>
                </c:pt>
                <c:pt idx="4445">
                  <c:v>9.2894123451271065E-4</c:v>
                </c:pt>
                <c:pt idx="4446">
                  <c:v>4.7254259143549165E-3</c:v>
                </c:pt>
                <c:pt idx="4447">
                  <c:v>5.5462907301109712E-4</c:v>
                </c:pt>
                <c:pt idx="4448">
                  <c:v>3.3027279708893044E-3</c:v>
                </c:pt>
                <c:pt idx="4449">
                  <c:v>8.3105141261689483E-3</c:v>
                </c:pt>
                <c:pt idx="4450">
                  <c:v>4.2993016322402794E-3</c:v>
                </c:pt>
                <c:pt idx="4451">
                  <c:v>4.622166890956533E-3</c:v>
                </c:pt>
                <c:pt idx="4452">
                  <c:v>2.2099996342654117E-3</c:v>
                </c:pt>
                <c:pt idx="4453">
                  <c:v>1.1485080265613058E-3</c:v>
                </c:pt>
                <c:pt idx="4454">
                  <c:v>1.8415106327312933E-3</c:v>
                </c:pt>
                <c:pt idx="4455">
                  <c:v>2.025211954952949E-3</c:v>
                </c:pt>
                <c:pt idx="4456">
                  <c:v>1.2627629452807749E-2</c:v>
                </c:pt>
                <c:pt idx="4457">
                  <c:v>6.0695153397575994E-5</c:v>
                </c:pt>
                <c:pt idx="4458">
                  <c:v>2.884171715813926E-3</c:v>
                </c:pt>
                <c:pt idx="4459">
                  <c:v>3.2503085910329049E-2</c:v>
                </c:pt>
                <c:pt idx="4460">
                  <c:v>1.4447920940021579E-3</c:v>
                </c:pt>
                <c:pt idx="4461">
                  <c:v>3.9605227183293268E-3</c:v>
                </c:pt>
                <c:pt idx="4462">
                  <c:v>3.570972569334815E-4</c:v>
                </c:pt>
                <c:pt idx="4463">
                  <c:v>4.0508362588580803E-3</c:v>
                </c:pt>
                <c:pt idx="4464">
                  <c:v>1.1860585410015292E-2</c:v>
                </c:pt>
                <c:pt idx="4465">
                  <c:v>1.8809879079671821E-3</c:v>
                </c:pt>
                <c:pt idx="4466">
                  <c:v>2.6423862536738506E-3</c:v>
                </c:pt>
                <c:pt idx="4467">
                  <c:v>3.087961584397171E-3</c:v>
                </c:pt>
                <c:pt idx="4468">
                  <c:v>2.4294750718153102E-3</c:v>
                </c:pt>
                <c:pt idx="4469">
                  <c:v>4.3652844885268211E-3</c:v>
                </c:pt>
                <c:pt idx="4470">
                  <c:v>8.0786981175798613E-3</c:v>
                </c:pt>
                <c:pt idx="4471">
                  <c:v>6.6833840302526289E-4</c:v>
                </c:pt>
                <c:pt idx="4472">
                  <c:v>7.5330958514411312E-3</c:v>
                </c:pt>
                <c:pt idx="4473">
                  <c:v>1.8565098118855968E-3</c:v>
                </c:pt>
                <c:pt idx="4474">
                  <c:v>1.1971712603051238E-2</c:v>
                </c:pt>
                <c:pt idx="4475">
                  <c:v>6.7130088371237715E-4</c:v>
                </c:pt>
                <c:pt idx="4476">
                  <c:v>2.8873335043518588E-2</c:v>
                </c:pt>
                <c:pt idx="4477">
                  <c:v>2.0122136694432448E-2</c:v>
                </c:pt>
                <c:pt idx="4478">
                  <c:v>2.7921451606921508E-3</c:v>
                </c:pt>
                <c:pt idx="4479">
                  <c:v>2.6233941397043922E-2</c:v>
                </c:pt>
                <c:pt idx="4480">
                  <c:v>1.8321949872239589E-3</c:v>
                </c:pt>
                <c:pt idx="4481">
                  <c:v>3.7108266776610483E-3</c:v>
                </c:pt>
                <c:pt idx="4482">
                  <c:v>1.5142573162947735E-3</c:v>
                </c:pt>
                <c:pt idx="4483">
                  <c:v>1.4440730277207599E-3</c:v>
                </c:pt>
                <c:pt idx="4484">
                  <c:v>2.6759573879407277E-4</c:v>
                </c:pt>
                <c:pt idx="4485">
                  <c:v>2.2827056575247442E-3</c:v>
                </c:pt>
                <c:pt idx="4486">
                  <c:v>4.5545152397982753E-3</c:v>
                </c:pt>
                <c:pt idx="4487">
                  <c:v>4.9570333169991212E-4</c:v>
                </c:pt>
                <c:pt idx="4488">
                  <c:v>2.1475627113805092E-3</c:v>
                </c:pt>
                <c:pt idx="4489">
                  <c:v>6.3682490790403204E-4</c:v>
                </c:pt>
                <c:pt idx="4490">
                  <c:v>1.5818181001705392E-3</c:v>
                </c:pt>
                <c:pt idx="4491">
                  <c:v>9.4305025417189027E-3</c:v>
                </c:pt>
                <c:pt idx="4492">
                  <c:v>5.7879081548363881E-3</c:v>
                </c:pt>
                <c:pt idx="4493">
                  <c:v>8.3639291162640982E-3</c:v>
                </c:pt>
                <c:pt idx="4494">
                  <c:v>3.222970523174353E-4</c:v>
                </c:pt>
                <c:pt idx="4495">
                  <c:v>1.4097592448129258E-3</c:v>
                </c:pt>
                <c:pt idx="4496">
                  <c:v>7.7278821218866069E-4</c:v>
                </c:pt>
                <c:pt idx="4497">
                  <c:v>1.9345113267302079E-3</c:v>
                </c:pt>
                <c:pt idx="4498">
                  <c:v>1.5528953951576428E-3</c:v>
                </c:pt>
                <c:pt idx="4499">
                  <c:v>4.7587736152547152E-3</c:v>
                </c:pt>
                <c:pt idx="4500">
                  <c:v>3.5550845382398738E-4</c:v>
                </c:pt>
                <c:pt idx="4501">
                  <c:v>1.1062684345500177E-2</c:v>
                </c:pt>
                <c:pt idx="4502">
                  <c:v>5.4400805606109621E-4</c:v>
                </c:pt>
                <c:pt idx="4503">
                  <c:v>3.5374449900781521E-3</c:v>
                </c:pt>
                <c:pt idx="4504">
                  <c:v>6.6226264214010687E-4</c:v>
                </c:pt>
                <c:pt idx="4505">
                  <c:v>1.4761054133450415E-2</c:v>
                </c:pt>
                <c:pt idx="4506">
                  <c:v>1.9938325560869392E-3</c:v>
                </c:pt>
                <c:pt idx="4507">
                  <c:v>5.8917954810969808E-3</c:v>
                </c:pt>
                <c:pt idx="4508">
                  <c:v>8.7866319177166835E-3</c:v>
                </c:pt>
                <c:pt idx="4509">
                  <c:v>5.8199873862065368E-3</c:v>
                </c:pt>
                <c:pt idx="4510">
                  <c:v>1.1121972019092724E-3</c:v>
                </c:pt>
                <c:pt idx="4511">
                  <c:v>2.7977228716373308E-4</c:v>
                </c:pt>
                <c:pt idx="4512">
                  <c:v>4.5859252165772711E-3</c:v>
                </c:pt>
                <c:pt idx="4513">
                  <c:v>7.3906527725341262E-3</c:v>
                </c:pt>
                <c:pt idx="4514">
                  <c:v>6.404079345787389E-4</c:v>
                </c:pt>
                <c:pt idx="4515">
                  <c:v>1.2827283681061024E-3</c:v>
                </c:pt>
                <c:pt idx="4516">
                  <c:v>1.4936376152740072E-3</c:v>
                </c:pt>
                <c:pt idx="4517">
                  <c:v>9.6464156714342979E-4</c:v>
                </c:pt>
                <c:pt idx="4518">
                  <c:v>7.3945261656145069E-4</c:v>
                </c:pt>
                <c:pt idx="4519">
                  <c:v>4.421769014880104E-3</c:v>
                </c:pt>
                <c:pt idx="4520">
                  <c:v>2.0431242855351111E-3</c:v>
                </c:pt>
                <c:pt idx="4521">
                  <c:v>9.4860739172148312E-3</c:v>
                </c:pt>
                <c:pt idx="4522">
                  <c:v>1.1417362187468375E-3</c:v>
                </c:pt>
                <c:pt idx="4523">
                  <c:v>1.9425970985758314E-3</c:v>
                </c:pt>
                <c:pt idx="4524">
                  <c:v>1.1551084124046552E-2</c:v>
                </c:pt>
                <c:pt idx="4525">
                  <c:v>2.7031509597420702E-4</c:v>
                </c:pt>
                <c:pt idx="4526">
                  <c:v>2.3774010615790707E-3</c:v>
                </c:pt>
                <c:pt idx="4527">
                  <c:v>3.2979126113599419E-3</c:v>
                </c:pt>
                <c:pt idx="4528">
                  <c:v>6.5442077645515772E-4</c:v>
                </c:pt>
                <c:pt idx="4529">
                  <c:v>2.7398758386506253E-2</c:v>
                </c:pt>
                <c:pt idx="4530">
                  <c:v>1.1035180702927085E-2</c:v>
                </c:pt>
                <c:pt idx="4531">
                  <c:v>4.9951855827989125E-3</c:v>
                </c:pt>
                <c:pt idx="4532">
                  <c:v>3.5774994107249875E-3</c:v>
                </c:pt>
                <c:pt idx="4533">
                  <c:v>6.2172474795093207E-3</c:v>
                </c:pt>
                <c:pt idx="4534">
                  <c:v>5.4372492334865572E-3</c:v>
                </c:pt>
                <c:pt idx="4535">
                  <c:v>2.1031164184073317E-3</c:v>
                </c:pt>
                <c:pt idx="4536">
                  <c:v>1.0027436167871766E-2</c:v>
                </c:pt>
                <c:pt idx="4537">
                  <c:v>7.3194598647828406E-4</c:v>
                </c:pt>
                <c:pt idx="4538">
                  <c:v>2.448454066534155E-3</c:v>
                </c:pt>
                <c:pt idx="4539">
                  <c:v>2.2819592237568903E-3</c:v>
                </c:pt>
                <c:pt idx="4540">
                  <c:v>3.6647695782805203E-4</c:v>
                </c:pt>
                <c:pt idx="4541">
                  <c:v>6.9511193285778951E-6</c:v>
                </c:pt>
                <c:pt idx="4542">
                  <c:v>1.2847795779449794E-3</c:v>
                </c:pt>
                <c:pt idx="4543">
                  <c:v>7.0376998588141323E-3</c:v>
                </c:pt>
                <c:pt idx="4544">
                  <c:v>5.5856463020337085E-3</c:v>
                </c:pt>
                <c:pt idx="4545">
                  <c:v>4.9889832679841858E-3</c:v>
                </c:pt>
                <c:pt idx="4546">
                  <c:v>9.2451218561167073E-3</c:v>
                </c:pt>
                <c:pt idx="4547">
                  <c:v>1.2721144234012442E-3</c:v>
                </c:pt>
                <c:pt idx="4548">
                  <c:v>2.8354387006513277E-4</c:v>
                </c:pt>
                <c:pt idx="4549">
                  <c:v>2.3967771181294166E-2</c:v>
                </c:pt>
                <c:pt idx="4550">
                  <c:v>5.4015231453077622E-4</c:v>
                </c:pt>
                <c:pt idx="4551">
                  <c:v>2.5330866592527968E-3</c:v>
                </c:pt>
                <c:pt idx="4552">
                  <c:v>2.5777053190911164E-4</c:v>
                </c:pt>
                <c:pt idx="4553">
                  <c:v>4.5030852729110435E-4</c:v>
                </c:pt>
                <c:pt idx="4554">
                  <c:v>1.3607586522005983E-2</c:v>
                </c:pt>
                <c:pt idx="4555">
                  <c:v>1.6867830976203273E-3</c:v>
                </c:pt>
                <c:pt idx="4556">
                  <c:v>5.5632697291833376E-5</c:v>
                </c:pt>
                <c:pt idx="4557">
                  <c:v>1.857373792546775E-3</c:v>
                </c:pt>
                <c:pt idx="4558">
                  <c:v>8.6436318124943189E-3</c:v>
                </c:pt>
                <c:pt idx="4559">
                  <c:v>1.9767107963880857E-3</c:v>
                </c:pt>
                <c:pt idx="4560">
                  <c:v>2.9877061906048263E-3</c:v>
                </c:pt>
                <c:pt idx="4561">
                  <c:v>2.5649679948164833E-2</c:v>
                </c:pt>
                <c:pt idx="4562">
                  <c:v>5.289953340287739E-3</c:v>
                </c:pt>
                <c:pt idx="4563">
                  <c:v>5.7267332439532321E-4</c:v>
                </c:pt>
                <c:pt idx="4564">
                  <c:v>7.047265926445819E-3</c:v>
                </c:pt>
                <c:pt idx="4565">
                  <c:v>4.4553502160645797E-3</c:v>
                </c:pt>
                <c:pt idx="4566">
                  <c:v>4.9631029549025539E-5</c:v>
                </c:pt>
                <c:pt idx="4567">
                  <c:v>2.8076411061306442E-3</c:v>
                </c:pt>
                <c:pt idx="4568">
                  <c:v>1.6880343329332061E-3</c:v>
                </c:pt>
                <c:pt idx="4569">
                  <c:v>1.8571691213925862E-3</c:v>
                </c:pt>
                <c:pt idx="4570">
                  <c:v>1.0712818672765238E-2</c:v>
                </c:pt>
                <c:pt idx="4571">
                  <c:v>4.7008791423201381E-3</c:v>
                </c:pt>
                <c:pt idx="4572">
                  <c:v>5.0137223011864282E-3</c:v>
                </c:pt>
                <c:pt idx="4573">
                  <c:v>3.6120631790359744E-3</c:v>
                </c:pt>
                <c:pt idx="4574">
                  <c:v>1.1299183629529664E-3</c:v>
                </c:pt>
                <c:pt idx="4575">
                  <c:v>4.7090645566055297E-3</c:v>
                </c:pt>
                <c:pt idx="4576">
                  <c:v>1.2768922013019679E-4</c:v>
                </c:pt>
                <c:pt idx="4577">
                  <c:v>6.4124156745591129E-3</c:v>
                </c:pt>
                <c:pt idx="4578">
                  <c:v>9.3610189918173336E-3</c:v>
                </c:pt>
                <c:pt idx="4579">
                  <c:v>4.0554760627871327E-2</c:v>
                </c:pt>
                <c:pt idx="4580">
                  <c:v>1.062324966982074E-2</c:v>
                </c:pt>
                <c:pt idx="4581">
                  <c:v>8.6358734751543452E-3</c:v>
                </c:pt>
                <c:pt idx="4582">
                  <c:v>1.3942653689778984E-3</c:v>
                </c:pt>
                <c:pt idx="4583">
                  <c:v>2.9079937478517369E-3</c:v>
                </c:pt>
                <c:pt idx="4584">
                  <c:v>1.2730681586402746E-3</c:v>
                </c:pt>
                <c:pt idx="4585">
                  <c:v>3.3441840351863842E-3</c:v>
                </c:pt>
                <c:pt idx="4586">
                  <c:v>1.0513619035264163E-2</c:v>
                </c:pt>
                <c:pt idx="4587">
                  <c:v>4.8683334630435773E-3</c:v>
                </c:pt>
                <c:pt idx="4588">
                  <c:v>2.1145320192727675E-3</c:v>
                </c:pt>
                <c:pt idx="4589">
                  <c:v>4.3893559239664492E-4</c:v>
                </c:pt>
                <c:pt idx="4590">
                  <c:v>1.9300527633301092E-4</c:v>
                </c:pt>
                <c:pt idx="4591">
                  <c:v>2.5347406434796252E-3</c:v>
                </c:pt>
                <c:pt idx="4592">
                  <c:v>4.1784728032958404E-3</c:v>
                </c:pt>
                <c:pt idx="4593">
                  <c:v>5.0997480509468044E-3</c:v>
                </c:pt>
                <c:pt idx="4594">
                  <c:v>7.8928914323345004E-4</c:v>
                </c:pt>
                <c:pt idx="4595">
                  <c:v>3.9698652008313942E-5</c:v>
                </c:pt>
                <c:pt idx="4596">
                  <c:v>1.1637634664323994E-3</c:v>
                </c:pt>
                <c:pt idx="4597">
                  <c:v>2.9764596711175828E-3</c:v>
                </c:pt>
                <c:pt idx="4598">
                  <c:v>1.5323516410647648E-3</c:v>
                </c:pt>
                <c:pt idx="4599">
                  <c:v>3.4353075793802916E-2</c:v>
                </c:pt>
                <c:pt idx="4600">
                  <c:v>6.8025423087667708E-4</c:v>
                </c:pt>
                <c:pt idx="4601">
                  <c:v>5.5961761583255137E-2</c:v>
                </c:pt>
                <c:pt idx="4602">
                  <c:v>4.1168492061948871E-2</c:v>
                </c:pt>
                <c:pt idx="4603">
                  <c:v>2.6349780425096265E-3</c:v>
                </c:pt>
                <c:pt idx="4604">
                  <c:v>2.3891859220933572E-3</c:v>
                </c:pt>
                <c:pt idx="4605">
                  <c:v>6.8886003242878847E-3</c:v>
                </c:pt>
                <c:pt idx="4606">
                  <c:v>2.7582597481655381E-3</c:v>
                </c:pt>
                <c:pt idx="4607">
                  <c:v>2.7459099865066493E-3</c:v>
                </c:pt>
                <c:pt idx="4608">
                  <c:v>3.5541614479967284E-3</c:v>
                </c:pt>
                <c:pt idx="4609">
                  <c:v>4.1313275026907906E-3</c:v>
                </c:pt>
                <c:pt idx="4610">
                  <c:v>7.857169000427569E-4</c:v>
                </c:pt>
                <c:pt idx="4611">
                  <c:v>2.4373413202506099E-3</c:v>
                </c:pt>
                <c:pt idx="4612">
                  <c:v>3.9075229564589494E-3</c:v>
                </c:pt>
                <c:pt idx="4613">
                  <c:v>4.7178069461260184E-3</c:v>
                </c:pt>
                <c:pt idx="4614">
                  <c:v>9.9535683244568376E-3</c:v>
                </c:pt>
                <c:pt idx="4615">
                  <c:v>3.8309793645180295E-3</c:v>
                </c:pt>
                <c:pt idx="4616">
                  <c:v>4.7606185701076269E-2</c:v>
                </c:pt>
                <c:pt idx="4617">
                  <c:v>1.2889437156885692E-3</c:v>
                </c:pt>
                <c:pt idx="4618">
                  <c:v>1.9033910924944062E-3</c:v>
                </c:pt>
                <c:pt idx="4619">
                  <c:v>3.3629464037658913E-3</c:v>
                </c:pt>
                <c:pt idx="4620">
                  <c:v>2.9025258749428011E-2</c:v>
                </c:pt>
                <c:pt idx="4621">
                  <c:v>2.8359963737211937E-3</c:v>
                </c:pt>
                <c:pt idx="4622">
                  <c:v>5.7185298740186179E-3</c:v>
                </c:pt>
                <c:pt idx="4623">
                  <c:v>8.9034817094857024E-3</c:v>
                </c:pt>
                <c:pt idx="4624">
                  <c:v>6.749899584784713E-3</c:v>
                </c:pt>
                <c:pt idx="4625">
                  <c:v>3.1198825024449312E-3</c:v>
                </c:pt>
                <c:pt idx="4626">
                  <c:v>2.1198575188621123E-3</c:v>
                </c:pt>
                <c:pt idx="4627">
                  <c:v>2.5568024001466957E-3</c:v>
                </c:pt>
                <c:pt idx="4628">
                  <c:v>5.5063598149789083E-4</c:v>
                </c:pt>
                <c:pt idx="4629">
                  <c:v>1.1136859807728821E-3</c:v>
                </c:pt>
                <c:pt idx="4630">
                  <c:v>1.5164818911699626E-3</c:v>
                </c:pt>
                <c:pt idx="4631">
                  <c:v>9.9531547892136654E-3</c:v>
                </c:pt>
                <c:pt idx="4632">
                  <c:v>1.001668876457093E-2</c:v>
                </c:pt>
                <c:pt idx="4633">
                  <c:v>6.1853163349117534E-3</c:v>
                </c:pt>
                <c:pt idx="4634">
                  <c:v>5.4997193801172919E-3</c:v>
                </c:pt>
                <c:pt idx="4635">
                  <c:v>2.7258802210997899E-3</c:v>
                </c:pt>
                <c:pt idx="4636">
                  <c:v>7.3709417001047639E-4</c:v>
                </c:pt>
                <c:pt idx="4637">
                  <c:v>7.1334833854419717E-4</c:v>
                </c:pt>
                <c:pt idx="4638">
                  <c:v>1.5123853967760974E-3</c:v>
                </c:pt>
                <c:pt idx="4639">
                  <c:v>2.1664096531201931E-3</c:v>
                </c:pt>
                <c:pt idx="4640">
                  <c:v>1.4300999215205352E-2</c:v>
                </c:pt>
                <c:pt idx="4641">
                  <c:v>2.1112922339883633E-3</c:v>
                </c:pt>
                <c:pt idx="4642">
                  <c:v>1.212344020231513E-3</c:v>
                </c:pt>
                <c:pt idx="4643">
                  <c:v>2.8494254905284615E-4</c:v>
                </c:pt>
                <c:pt idx="4644">
                  <c:v>9.2413144729726132E-4</c:v>
                </c:pt>
                <c:pt idx="4645">
                  <c:v>1.0968345162717338E-3</c:v>
                </c:pt>
                <c:pt idx="4646">
                  <c:v>1.0729392735305109E-3</c:v>
                </c:pt>
                <c:pt idx="4647">
                  <c:v>1.4070330725082035E-2</c:v>
                </c:pt>
                <c:pt idx="4648">
                  <c:v>4.3258650250317951E-3</c:v>
                </c:pt>
                <c:pt idx="4649">
                  <c:v>4.4572891589014341E-2</c:v>
                </c:pt>
                <c:pt idx="4650">
                  <c:v>5.9368573899350593E-3</c:v>
                </c:pt>
                <c:pt idx="4651">
                  <c:v>5.7810187872881652E-4</c:v>
                </c:pt>
                <c:pt idx="4652">
                  <c:v>1.3698227237654082E-2</c:v>
                </c:pt>
                <c:pt idx="4653">
                  <c:v>3.0040170964190142E-3</c:v>
                </c:pt>
                <c:pt idx="4654">
                  <c:v>9.9805440391928808E-3</c:v>
                </c:pt>
                <c:pt idx="4655">
                  <c:v>3.1052068648953993E-3</c:v>
                </c:pt>
                <c:pt idx="4656">
                  <c:v>2.2495779101756321E-4</c:v>
                </c:pt>
                <c:pt idx="4657">
                  <c:v>1.65752420328885E-3</c:v>
                </c:pt>
                <c:pt idx="4658">
                  <c:v>2.633963864427117E-2</c:v>
                </c:pt>
                <c:pt idx="4659">
                  <c:v>2.5277824594132667E-3</c:v>
                </c:pt>
                <c:pt idx="4660">
                  <c:v>2.4758897800353677E-3</c:v>
                </c:pt>
                <c:pt idx="4661">
                  <c:v>8.3257048926373931E-5</c:v>
                </c:pt>
                <c:pt idx="4662">
                  <c:v>3.2538898444612473E-3</c:v>
                </c:pt>
                <c:pt idx="4663">
                  <c:v>1.1602167826212656E-4</c:v>
                </c:pt>
                <c:pt idx="4664">
                  <c:v>1.5468101890128989E-3</c:v>
                </c:pt>
                <c:pt idx="4665">
                  <c:v>1.8158493102498725E-3</c:v>
                </c:pt>
                <c:pt idx="4666">
                  <c:v>5.2656822768282339E-2</c:v>
                </c:pt>
                <c:pt idx="4667">
                  <c:v>4.5186080011282479E-4</c:v>
                </c:pt>
                <c:pt idx="4668">
                  <c:v>2.1381226601575628E-3</c:v>
                </c:pt>
                <c:pt idx="4669">
                  <c:v>1.214357993503897E-2</c:v>
                </c:pt>
                <c:pt idx="4670">
                  <c:v>4.2075973458022915E-4</c:v>
                </c:pt>
                <c:pt idx="4671">
                  <c:v>6.884548492326341E-4</c:v>
                </c:pt>
                <c:pt idx="4672">
                  <c:v>3.4386568699006506E-3</c:v>
                </c:pt>
                <c:pt idx="4673">
                  <c:v>2.361337754199469E-2</c:v>
                </c:pt>
                <c:pt idx="4674">
                  <c:v>6.5248939315202647E-4</c:v>
                </c:pt>
                <c:pt idx="4675">
                  <c:v>3.9460775699902131E-3</c:v>
                </c:pt>
                <c:pt idx="4676">
                  <c:v>1.142161583289753E-2</c:v>
                </c:pt>
                <c:pt idx="4677">
                  <c:v>0.16737120842732323</c:v>
                </c:pt>
                <c:pt idx="4678">
                  <c:v>3.3382634848619411E-3</c:v>
                </c:pt>
                <c:pt idx="4679">
                  <c:v>2.1902052198871313E-3</c:v>
                </c:pt>
                <c:pt idx="4680">
                  <c:v>2.7188028055464453E-3</c:v>
                </c:pt>
                <c:pt idx="4681">
                  <c:v>3.9570635837797973E-3</c:v>
                </c:pt>
                <c:pt idx="4682">
                  <c:v>1.1342816501297343E-2</c:v>
                </c:pt>
                <c:pt idx="4683">
                  <c:v>9.555124698807741E-4</c:v>
                </c:pt>
                <c:pt idx="4684">
                  <c:v>1.8695612713939223E-4</c:v>
                </c:pt>
                <c:pt idx="4685">
                  <c:v>2.8809257897218867E-3</c:v>
                </c:pt>
                <c:pt idx="4686">
                  <c:v>7.1025592865749179E-3</c:v>
                </c:pt>
                <c:pt idx="4687">
                  <c:v>1.2921333081166244E-3</c:v>
                </c:pt>
                <c:pt idx="4688">
                  <c:v>2.4027087776319747E-2</c:v>
                </c:pt>
                <c:pt idx="4689">
                  <c:v>1.9341278744509237E-3</c:v>
                </c:pt>
                <c:pt idx="4690">
                  <c:v>2.2037562657724087E-3</c:v>
                </c:pt>
                <c:pt idx="4691">
                  <c:v>1.7709830225820298E-3</c:v>
                </c:pt>
                <c:pt idx="4692">
                  <c:v>1.7483423972885169E-4</c:v>
                </c:pt>
                <c:pt idx="4693">
                  <c:v>2.9793683098566353E-4</c:v>
                </c:pt>
                <c:pt idx="4694">
                  <c:v>1.8263965461763225E-4</c:v>
                </c:pt>
                <c:pt idx="4695">
                  <c:v>2.2512477203593456E-3</c:v>
                </c:pt>
                <c:pt idx="4696">
                  <c:v>2.4042665819661627E-3</c:v>
                </c:pt>
                <c:pt idx="4697">
                  <c:v>9.9116353889740542E-5</c:v>
                </c:pt>
                <c:pt idx="4698">
                  <c:v>1.2756712518624926E-3</c:v>
                </c:pt>
                <c:pt idx="4699">
                  <c:v>1.5986356412283971E-3</c:v>
                </c:pt>
                <c:pt idx="4700">
                  <c:v>4.2552151034597327E-4</c:v>
                </c:pt>
                <c:pt idx="4701">
                  <c:v>3.2200809451738773E-3</c:v>
                </c:pt>
                <c:pt idx="4702">
                  <c:v>6.9583132543705031E-2</c:v>
                </c:pt>
                <c:pt idx="4703">
                  <c:v>6.6014356550138523E-3</c:v>
                </c:pt>
                <c:pt idx="4704">
                  <c:v>2.9744061480177137E-3</c:v>
                </c:pt>
                <c:pt idx="4705">
                  <c:v>1.666204866333808E-3</c:v>
                </c:pt>
                <c:pt idx="4706">
                  <c:v>2.4235444975962309E-2</c:v>
                </c:pt>
                <c:pt idx="4707">
                  <c:v>5.7860130594367737E-3</c:v>
                </c:pt>
                <c:pt idx="4708">
                  <c:v>2.7718655435385164E-3</c:v>
                </c:pt>
                <c:pt idx="4709">
                  <c:v>1.5551039744694014E-3</c:v>
                </c:pt>
                <c:pt idx="4710">
                  <c:v>7.454973834512219E-3</c:v>
                </c:pt>
                <c:pt idx="4711">
                  <c:v>8.0786868581903676E-3</c:v>
                </c:pt>
                <c:pt idx="4712">
                  <c:v>5.3991200439135242E-3</c:v>
                </c:pt>
                <c:pt idx="4713">
                  <c:v>1.992834696606857E-3</c:v>
                </c:pt>
                <c:pt idx="4714">
                  <c:v>1.0387987841644528E-2</c:v>
                </c:pt>
                <c:pt idx="4715">
                  <c:v>3.6940318044738167E-4</c:v>
                </c:pt>
                <c:pt idx="4716">
                  <c:v>4.7182605551881794E-3</c:v>
                </c:pt>
                <c:pt idx="4717">
                  <c:v>4.6224646598531207E-3</c:v>
                </c:pt>
                <c:pt idx="4718">
                  <c:v>2.2098671925772968E-4</c:v>
                </c:pt>
                <c:pt idx="4719">
                  <c:v>6.0902434568295381E-3</c:v>
                </c:pt>
                <c:pt idx="4720">
                  <c:v>6.046194627418437E-3</c:v>
                </c:pt>
                <c:pt idx="4721">
                  <c:v>3.0213995941657363E-4</c:v>
                </c:pt>
                <c:pt idx="4722">
                  <c:v>4.6602764508227841E-3</c:v>
                </c:pt>
                <c:pt idx="4723">
                  <c:v>2.3562330310765117E-3</c:v>
                </c:pt>
                <c:pt idx="4724">
                  <c:v>2.4340045554874477E-3</c:v>
                </c:pt>
                <c:pt idx="4725">
                  <c:v>1.1737738974184212E-3</c:v>
                </c:pt>
                <c:pt idx="4726">
                  <c:v>2.2871142882133666E-3</c:v>
                </c:pt>
                <c:pt idx="4727">
                  <c:v>1.9270155252675359E-3</c:v>
                </c:pt>
                <c:pt idx="4728">
                  <c:v>1.6147716087138721E-3</c:v>
                </c:pt>
                <c:pt idx="4729">
                  <c:v>1.6834184207756456E-3</c:v>
                </c:pt>
                <c:pt idx="4730">
                  <c:v>2.9206813290945681E-3</c:v>
                </c:pt>
                <c:pt idx="4731">
                  <c:v>4.4267561015801328E-3</c:v>
                </c:pt>
                <c:pt idx="4732">
                  <c:v>6.3174288446219522E-3</c:v>
                </c:pt>
                <c:pt idx="4733">
                  <c:v>1.8056801666463486E-2</c:v>
                </c:pt>
                <c:pt idx="4734">
                  <c:v>3.3771707010565341E-3</c:v>
                </c:pt>
                <c:pt idx="4735">
                  <c:v>2.882111861883255E-3</c:v>
                </c:pt>
                <c:pt idx="4736">
                  <c:v>3.8641917989077376E-3</c:v>
                </c:pt>
                <c:pt idx="4737">
                  <c:v>2.3536318598438497E-2</c:v>
                </c:pt>
                <c:pt idx="4738">
                  <c:v>2.7724995846416761E-3</c:v>
                </c:pt>
                <c:pt idx="4739">
                  <c:v>7.4700314298513498E-5</c:v>
                </c:pt>
                <c:pt idx="4740">
                  <c:v>5.257946367850045E-3</c:v>
                </c:pt>
                <c:pt idx="4741">
                  <c:v>2.9926983919123431E-3</c:v>
                </c:pt>
                <c:pt idx="4742">
                  <c:v>1.5236903479329466E-3</c:v>
                </c:pt>
                <c:pt idx="4743">
                  <c:v>9.2523195157418023E-4</c:v>
                </c:pt>
                <c:pt idx="4744">
                  <c:v>2.1071548959136753E-3</c:v>
                </c:pt>
                <c:pt idx="4745">
                  <c:v>2.5216587136828649E-3</c:v>
                </c:pt>
                <c:pt idx="4746">
                  <c:v>4.3470670947915778E-3</c:v>
                </c:pt>
                <c:pt idx="4747">
                  <c:v>3.0990001805571077E-3</c:v>
                </c:pt>
                <c:pt idx="4748">
                  <c:v>6.4281434392689457E-4</c:v>
                </c:pt>
                <c:pt idx="4749">
                  <c:v>1.6059958642156435E-3</c:v>
                </c:pt>
                <c:pt idx="4750">
                  <c:v>1.4003099218884325E-3</c:v>
                </c:pt>
                <c:pt idx="4751">
                  <c:v>2.6587564759032204E-3</c:v>
                </c:pt>
                <c:pt idx="4752">
                  <c:v>2.6723734663199024E-3</c:v>
                </c:pt>
                <c:pt idx="4753">
                  <c:v>2.0284224375390668E-3</c:v>
                </c:pt>
                <c:pt idx="4754">
                  <c:v>1.0242941195790422E-3</c:v>
                </c:pt>
                <c:pt idx="4755">
                  <c:v>1.5272548873394587E-3</c:v>
                </c:pt>
                <c:pt idx="4756">
                  <c:v>1.1085644401929375E-3</c:v>
                </c:pt>
                <c:pt idx="4757">
                  <c:v>1.5855073977799573E-3</c:v>
                </c:pt>
                <c:pt idx="4758">
                  <c:v>1.5007119417992892E-3</c:v>
                </c:pt>
                <c:pt idx="4759">
                  <c:v>5.0106737631799457E-4</c:v>
                </c:pt>
                <c:pt idx="4760">
                  <c:v>3.7129158540905797E-4</c:v>
                </c:pt>
                <c:pt idx="4761">
                  <c:v>7.0983293693693749E-3</c:v>
                </c:pt>
                <c:pt idx="4762">
                  <c:v>1.7706550771927137E-3</c:v>
                </c:pt>
                <c:pt idx="4763">
                  <c:v>2.1195257397127066E-3</c:v>
                </c:pt>
                <c:pt idx="4764">
                  <c:v>2.4807676307549688E-2</c:v>
                </c:pt>
                <c:pt idx="4765">
                  <c:v>4.2405529122568897E-2</c:v>
                </c:pt>
                <c:pt idx="4766">
                  <c:v>6.9673124509706105E-3</c:v>
                </c:pt>
                <c:pt idx="4767">
                  <c:v>6.9476346299071222E-4</c:v>
                </c:pt>
                <c:pt idx="4768">
                  <c:v>1.5007928059890508E-2</c:v>
                </c:pt>
                <c:pt idx="4769">
                  <c:v>2.5867364946378754E-3</c:v>
                </c:pt>
                <c:pt idx="4770">
                  <c:v>2.6182342561820982E-3</c:v>
                </c:pt>
                <c:pt idx="4771">
                  <c:v>6.2138908747960322E-3</c:v>
                </c:pt>
                <c:pt idx="4772">
                  <c:v>2.0780615049603647E-3</c:v>
                </c:pt>
                <c:pt idx="4773">
                  <c:v>2.2718760335136878E-3</c:v>
                </c:pt>
                <c:pt idx="4774">
                  <c:v>6.61210023133991E-3</c:v>
                </c:pt>
                <c:pt idx="4775">
                  <c:v>2.2502420703025346E-3</c:v>
                </c:pt>
                <c:pt idx="4776">
                  <c:v>4.3042927607703741E-3</c:v>
                </c:pt>
                <c:pt idx="4777">
                  <c:v>1.6313043495319514E-4</c:v>
                </c:pt>
                <c:pt idx="4778">
                  <c:v>9.7030406400585804E-3</c:v>
                </c:pt>
                <c:pt idx="4779">
                  <c:v>1.5386670730863677E-4</c:v>
                </c:pt>
                <c:pt idx="4780">
                  <c:v>2.2723648385762671E-2</c:v>
                </c:pt>
                <c:pt idx="4781">
                  <c:v>2.2051053659197684E-2</c:v>
                </c:pt>
                <c:pt idx="4782">
                  <c:v>7.8727607653293629E-4</c:v>
                </c:pt>
                <c:pt idx="4783">
                  <c:v>2.311485812505458E-4</c:v>
                </c:pt>
                <c:pt idx="4784">
                  <c:v>6.2662161925828444E-3</c:v>
                </c:pt>
                <c:pt idx="4785">
                  <c:v>2.0289197280404553E-3</c:v>
                </c:pt>
                <c:pt idx="4786">
                  <c:v>2.8435925862577184E-3</c:v>
                </c:pt>
                <c:pt idx="4787">
                  <c:v>3.3761864485647441E-3</c:v>
                </c:pt>
                <c:pt idx="4788">
                  <c:v>3.112313459204001E-4</c:v>
                </c:pt>
                <c:pt idx="4789">
                  <c:v>9.6993076329143519E-3</c:v>
                </c:pt>
                <c:pt idx="4790">
                  <c:v>3.3893984602262422E-3</c:v>
                </c:pt>
                <c:pt idx="4791">
                  <c:v>5.896149677914418E-3</c:v>
                </c:pt>
                <c:pt idx="4792">
                  <c:v>1.4759973901785463E-2</c:v>
                </c:pt>
                <c:pt idx="4793">
                  <c:v>2.4212816803181689E-3</c:v>
                </c:pt>
                <c:pt idx="4794">
                  <c:v>1.3932542939873807E-3</c:v>
                </c:pt>
                <c:pt idx="4795">
                  <c:v>1.027120365401569E-2</c:v>
                </c:pt>
                <c:pt idx="4796">
                  <c:v>3.8727944374851156E-3</c:v>
                </c:pt>
                <c:pt idx="4797">
                  <c:v>7.0946183522306702E-4</c:v>
                </c:pt>
                <c:pt idx="4798">
                  <c:v>2.3162774373696338E-3</c:v>
                </c:pt>
                <c:pt idx="4799">
                  <c:v>1.8458013058667063E-3</c:v>
                </c:pt>
                <c:pt idx="4800">
                  <c:v>3.7003360806898713E-3</c:v>
                </c:pt>
                <c:pt idx="4801">
                  <c:v>2.2260192245825939E-3</c:v>
                </c:pt>
                <c:pt idx="4802">
                  <c:v>2.059753607910574E-3</c:v>
                </c:pt>
                <c:pt idx="4803">
                  <c:v>3.3619503534582798E-3</c:v>
                </c:pt>
                <c:pt idx="4804">
                  <c:v>4.2087280741879597E-3</c:v>
                </c:pt>
                <c:pt idx="4805">
                  <c:v>5.1489755505058823E-3</c:v>
                </c:pt>
                <c:pt idx="4806">
                  <c:v>8.0467727985304434E-4</c:v>
                </c:pt>
                <c:pt idx="4807">
                  <c:v>3.7616409241133329E-3</c:v>
                </c:pt>
                <c:pt idx="4808">
                  <c:v>1.6186828969071121E-3</c:v>
                </c:pt>
                <c:pt idx="4809">
                  <c:v>2.3457673064429265E-3</c:v>
                </c:pt>
                <c:pt idx="4810">
                  <c:v>1.2983922262330579E-3</c:v>
                </c:pt>
                <c:pt idx="4811">
                  <c:v>2.7114091944604873E-3</c:v>
                </c:pt>
                <c:pt idx="4812">
                  <c:v>5.6903622437688914E-3</c:v>
                </c:pt>
                <c:pt idx="4813">
                  <c:v>2.7077389137628734E-3</c:v>
                </c:pt>
                <c:pt idx="4814">
                  <c:v>2.0986021629275388E-3</c:v>
                </c:pt>
                <c:pt idx="4815">
                  <c:v>4.0261403750840915E-3</c:v>
                </c:pt>
                <c:pt idx="4816">
                  <c:v>6.0374964555267739E-4</c:v>
                </c:pt>
                <c:pt idx="4817">
                  <c:v>9.3191733786320823E-3</c:v>
                </c:pt>
                <c:pt idx="4818">
                  <c:v>9.8321206734878677E-3</c:v>
                </c:pt>
                <c:pt idx="4819">
                  <c:v>2.099011612328126E-2</c:v>
                </c:pt>
                <c:pt idx="4820">
                  <c:v>5.2803790664928477E-2</c:v>
                </c:pt>
                <c:pt idx="4821">
                  <c:v>6.8020624131979741E-4</c:v>
                </c:pt>
                <c:pt idx="4822">
                  <c:v>1.7118347022180541E-2</c:v>
                </c:pt>
                <c:pt idx="4823">
                  <c:v>5.5105759814391177E-3</c:v>
                </c:pt>
                <c:pt idx="4824">
                  <c:v>4.1186887263879061E-3</c:v>
                </c:pt>
                <c:pt idx="4825">
                  <c:v>9.3182048017478002E-4</c:v>
                </c:pt>
                <c:pt idx="4826">
                  <c:v>6.7837871951272619E-3</c:v>
                </c:pt>
                <c:pt idx="4827">
                  <c:v>4.8087671564937443E-4</c:v>
                </c:pt>
                <c:pt idx="4828">
                  <c:v>4.8694935114215808E-4</c:v>
                </c:pt>
                <c:pt idx="4829">
                  <c:v>1.4526387173865113E-3</c:v>
                </c:pt>
                <c:pt idx="4830">
                  <c:v>8.9691862246898133E-4</c:v>
                </c:pt>
                <c:pt idx="4831">
                  <c:v>3.2522045594494666E-3</c:v>
                </c:pt>
                <c:pt idx="4832">
                  <c:v>1.2961938136071922E-3</c:v>
                </c:pt>
                <c:pt idx="4833">
                  <c:v>2.1083726769262102E-3</c:v>
                </c:pt>
                <c:pt idx="4834">
                  <c:v>3.320720514159791E-4</c:v>
                </c:pt>
                <c:pt idx="4835">
                  <c:v>3.0390341701875133E-3</c:v>
                </c:pt>
                <c:pt idx="4836">
                  <c:v>3.298300222139654E-3</c:v>
                </c:pt>
                <c:pt idx="4837">
                  <c:v>1.9335909574136427E-3</c:v>
                </c:pt>
                <c:pt idx="4838">
                  <c:v>2.8094679962893085E-4</c:v>
                </c:pt>
                <c:pt idx="4839">
                  <c:v>1.9744327206184749E-2</c:v>
                </c:pt>
                <c:pt idx="4840">
                  <c:v>3.2914559312780591E-4</c:v>
                </c:pt>
                <c:pt idx="4841">
                  <c:v>1.4935950342650221E-3</c:v>
                </c:pt>
                <c:pt idx="4842">
                  <c:v>1.8675454921604634E-3</c:v>
                </c:pt>
                <c:pt idx="4843">
                  <c:v>1.0067693996174531E-3</c:v>
                </c:pt>
                <c:pt idx="4844">
                  <c:v>2.4191139355962976E-3</c:v>
                </c:pt>
                <c:pt idx="4845">
                  <c:v>7.0326722374091874E-4</c:v>
                </c:pt>
                <c:pt idx="4846">
                  <c:v>1.9241259961296116E-4</c:v>
                </c:pt>
                <c:pt idx="4847">
                  <c:v>1.6616867044697073E-2</c:v>
                </c:pt>
                <c:pt idx="4848">
                  <c:v>4.1766391280537978E-3</c:v>
                </c:pt>
                <c:pt idx="4849">
                  <c:v>1.4635495803473732E-3</c:v>
                </c:pt>
                <c:pt idx="4850">
                  <c:v>5.7158788118700623E-3</c:v>
                </c:pt>
                <c:pt idx="4851">
                  <c:v>2.9025904257814587E-2</c:v>
                </c:pt>
                <c:pt idx="4852">
                  <c:v>5.423282705984956E-3</c:v>
                </c:pt>
                <c:pt idx="4853">
                  <c:v>1.7857154198785417E-3</c:v>
                </c:pt>
                <c:pt idx="4854">
                  <c:v>1.1363728436901972E-3</c:v>
                </c:pt>
                <c:pt idx="4855">
                  <c:v>3.8222677503941451E-3</c:v>
                </c:pt>
                <c:pt idx="4856">
                  <c:v>2.8716963971554467E-2</c:v>
                </c:pt>
                <c:pt idx="4857">
                  <c:v>3.6904221549348155E-3</c:v>
                </c:pt>
                <c:pt idx="4858">
                  <c:v>6.5805744175743072E-3</c:v>
                </c:pt>
                <c:pt idx="4859">
                  <c:v>3.3235530385477175E-3</c:v>
                </c:pt>
                <c:pt idx="4860">
                  <c:v>6.2568509696221877E-3</c:v>
                </c:pt>
                <c:pt idx="4861">
                  <c:v>2.7007797260594338E-2</c:v>
                </c:pt>
                <c:pt idx="4862">
                  <c:v>2.6841298886942823E-4</c:v>
                </c:pt>
                <c:pt idx="4863">
                  <c:v>1.5871194744151583E-3</c:v>
                </c:pt>
                <c:pt idx="4864">
                  <c:v>5.7300346393077085E-3</c:v>
                </c:pt>
                <c:pt idx="4865">
                  <c:v>1.1902525770187775E-3</c:v>
                </c:pt>
                <c:pt idx="4866">
                  <c:v>6.8285187603643615E-4</c:v>
                </c:pt>
                <c:pt idx="4867">
                  <c:v>4.9763139872256246E-3</c:v>
                </c:pt>
                <c:pt idx="4868">
                  <c:v>2.7397922884979758E-2</c:v>
                </c:pt>
                <c:pt idx="4869">
                  <c:v>4.0530518388980525E-4</c:v>
                </c:pt>
                <c:pt idx="4870">
                  <c:v>1.9846250501200303E-2</c:v>
                </c:pt>
                <c:pt idx="4871">
                  <c:v>1.0667573265892927E-2</c:v>
                </c:pt>
                <c:pt idx="4872">
                  <c:v>7.7781534295357624E-5</c:v>
                </c:pt>
                <c:pt idx="4873">
                  <c:v>6.2266917821444685E-4</c:v>
                </c:pt>
                <c:pt idx="4874">
                  <c:v>3.8110894660109808E-4</c:v>
                </c:pt>
                <c:pt idx="4875">
                  <c:v>2.848582320105215E-4</c:v>
                </c:pt>
                <c:pt idx="4876">
                  <c:v>4.7329201452888032E-4</c:v>
                </c:pt>
                <c:pt idx="4877">
                  <c:v>3.9217219657634035E-2</c:v>
                </c:pt>
                <c:pt idx="4878">
                  <c:v>2.1228795914669352E-3</c:v>
                </c:pt>
                <c:pt idx="4879">
                  <c:v>0.14428009079066056</c:v>
                </c:pt>
                <c:pt idx="4880">
                  <c:v>2.823281985700859E-3</c:v>
                </c:pt>
                <c:pt idx="4881">
                  <c:v>2.3817170671189183E-3</c:v>
                </c:pt>
                <c:pt idx="4882">
                  <c:v>8.3594074142925065E-4</c:v>
                </c:pt>
                <c:pt idx="4883">
                  <c:v>9.6030979892010211E-3</c:v>
                </c:pt>
                <c:pt idx="4884">
                  <c:v>2.3068776854343963E-2</c:v>
                </c:pt>
                <c:pt idx="4885">
                  <c:v>3.0447455773846698E-3</c:v>
                </c:pt>
                <c:pt idx="4886">
                  <c:v>4.4511390457632567E-3</c:v>
                </c:pt>
                <c:pt idx="4887">
                  <c:v>8.6072548347115099E-3</c:v>
                </c:pt>
                <c:pt idx="4888">
                  <c:v>4.8822096911677144E-3</c:v>
                </c:pt>
                <c:pt idx="4889">
                  <c:v>5.4145081913779753E-3</c:v>
                </c:pt>
                <c:pt idx="4890">
                  <c:v>1.9068708718649658E-3</c:v>
                </c:pt>
                <c:pt idx="4891">
                  <c:v>7.0518978016944848E-3</c:v>
                </c:pt>
                <c:pt idx="4892">
                  <c:v>0.21881522798659714</c:v>
                </c:pt>
                <c:pt idx="4893">
                  <c:v>1.3353057261023694E-3</c:v>
                </c:pt>
                <c:pt idx="4894">
                  <c:v>1.8343160485258795E-4</c:v>
                </c:pt>
                <c:pt idx="4895">
                  <c:v>1.3960199360259877E-3</c:v>
                </c:pt>
                <c:pt idx="4896">
                  <c:v>1.3006736278407933E-3</c:v>
                </c:pt>
                <c:pt idx="4897">
                  <c:v>2.4141265121372232E-3</c:v>
                </c:pt>
                <c:pt idx="4898">
                  <c:v>2.1100052753418594E-3</c:v>
                </c:pt>
                <c:pt idx="4899">
                  <c:v>1.7272725085934336E-3</c:v>
                </c:pt>
                <c:pt idx="4900">
                  <c:v>1.7647428180843212E-4</c:v>
                </c:pt>
                <c:pt idx="4901">
                  <c:v>1.8354247723926318E-3</c:v>
                </c:pt>
                <c:pt idx="4902">
                  <c:v>1.8995439436311955E-2</c:v>
                </c:pt>
                <c:pt idx="4903">
                  <c:v>1.449245121874272E-3</c:v>
                </c:pt>
                <c:pt idx="4904">
                  <c:v>1.2165507164527607E-3</c:v>
                </c:pt>
                <c:pt idx="4905">
                  <c:v>1.6697581936018138E-2</c:v>
                </c:pt>
                <c:pt idx="4906">
                  <c:v>1.5364684803819239E-2</c:v>
                </c:pt>
                <c:pt idx="4907">
                  <c:v>1.7704306049799716E-3</c:v>
                </c:pt>
                <c:pt idx="4908">
                  <c:v>1.4780200006750809E-3</c:v>
                </c:pt>
                <c:pt idx="4909">
                  <c:v>9.557768599758017E-3</c:v>
                </c:pt>
                <c:pt idx="4910">
                  <c:v>6.7138544353550339E-4</c:v>
                </c:pt>
                <c:pt idx="4911">
                  <c:v>6.2085606841381848E-4</c:v>
                </c:pt>
                <c:pt idx="4912">
                  <c:v>1.1780500043040106E-3</c:v>
                </c:pt>
                <c:pt idx="4913">
                  <c:v>4.8290428108357795E-4</c:v>
                </c:pt>
                <c:pt idx="4914">
                  <c:v>3.4654916945661301E-3</c:v>
                </c:pt>
                <c:pt idx="4915">
                  <c:v>2.4581757930252073E-4</c:v>
                </c:pt>
                <c:pt idx="4916">
                  <c:v>3.8764312070840276E-4</c:v>
                </c:pt>
                <c:pt idx="4917">
                  <c:v>1.2732695087940419E-3</c:v>
                </c:pt>
                <c:pt idx="4918">
                  <c:v>3.1992175029051579E-3</c:v>
                </c:pt>
                <c:pt idx="4919">
                  <c:v>1.4216178555558883E-3</c:v>
                </c:pt>
                <c:pt idx="4920">
                  <c:v>3.6891984634975579E-3</c:v>
                </c:pt>
                <c:pt idx="4921">
                  <c:v>4.4465855400661142E-2</c:v>
                </c:pt>
                <c:pt idx="4922">
                  <c:v>9.8768133161715455E-3</c:v>
                </c:pt>
                <c:pt idx="4923">
                  <c:v>1.8334800761896982E-3</c:v>
                </c:pt>
                <c:pt idx="4924">
                  <c:v>3.9648309372325701E-3</c:v>
                </c:pt>
                <c:pt idx="4925">
                  <c:v>3.6188282615204617E-3</c:v>
                </c:pt>
                <c:pt idx="4926">
                  <c:v>4.90534615395136E-3</c:v>
                </c:pt>
                <c:pt idx="4927">
                  <c:v>3.591490445148135E-2</c:v>
                </c:pt>
                <c:pt idx="4928">
                  <c:v>2.3488850273857042E-3</c:v>
                </c:pt>
                <c:pt idx="4929">
                  <c:v>4.2674221083264889E-4</c:v>
                </c:pt>
                <c:pt idx="4930">
                  <c:v>1.4304475334064597E-3</c:v>
                </c:pt>
                <c:pt idx="4931">
                  <c:v>3.4114898680430166E-3</c:v>
                </c:pt>
                <c:pt idx="4932">
                  <c:v>2.2279233963441749E-2</c:v>
                </c:pt>
                <c:pt idx="4933">
                  <c:v>9.6033519644246048E-4</c:v>
                </c:pt>
                <c:pt idx="4934">
                  <c:v>4.3910407909781672E-2</c:v>
                </c:pt>
                <c:pt idx="4935">
                  <c:v>5.2065887429105211E-4</c:v>
                </c:pt>
                <c:pt idx="4936">
                  <c:v>4.9838683911537047E-3</c:v>
                </c:pt>
                <c:pt idx="4937">
                  <c:v>6.9139668059876834E-3</c:v>
                </c:pt>
                <c:pt idx="4938">
                  <c:v>3.2194624417445483E-3</c:v>
                </c:pt>
                <c:pt idx="4939">
                  <c:v>2.7904539859730198E-4</c:v>
                </c:pt>
                <c:pt idx="4940">
                  <c:v>1.6557768906693673E-3</c:v>
                </c:pt>
                <c:pt idx="4941">
                  <c:v>9.9874146942023484E-3</c:v>
                </c:pt>
                <c:pt idx="4942">
                  <c:v>1.9858886154388703E-3</c:v>
                </c:pt>
                <c:pt idx="4943">
                  <c:v>1.3825139193289137E-2</c:v>
                </c:pt>
                <c:pt idx="4944">
                  <c:v>6.2373818095438453E-3</c:v>
                </c:pt>
                <c:pt idx="4945">
                  <c:v>1.7485342770191363E-2</c:v>
                </c:pt>
                <c:pt idx="4946">
                  <c:v>3.8605195613722579E-3</c:v>
                </c:pt>
                <c:pt idx="4947">
                  <c:v>6.7350024191983595E-3</c:v>
                </c:pt>
                <c:pt idx="4948">
                  <c:v>1.632906879076352E-3</c:v>
                </c:pt>
                <c:pt idx="4949">
                  <c:v>7.2266606920451404E-4</c:v>
                </c:pt>
                <c:pt idx="4950">
                  <c:v>3.3029568472032703E-3</c:v>
                </c:pt>
                <c:pt idx="4951">
                  <c:v>3.7959880976624373E-3</c:v>
                </c:pt>
                <c:pt idx="4952">
                  <c:v>4.1196501890621053E-3</c:v>
                </c:pt>
                <c:pt idx="4953">
                  <c:v>5.2543499835739924E-3</c:v>
                </c:pt>
                <c:pt idx="4954">
                  <c:v>3.6077866311636565E-3</c:v>
                </c:pt>
                <c:pt idx="4955">
                  <c:v>1.2267188855704934E-3</c:v>
                </c:pt>
                <c:pt idx="4956">
                  <c:v>2.7855462676696142E-3</c:v>
                </c:pt>
                <c:pt idx="4957">
                  <c:v>3.381054123504227E-2</c:v>
                </c:pt>
                <c:pt idx="4958">
                  <c:v>2.7573402979887587E-3</c:v>
                </c:pt>
                <c:pt idx="4959">
                  <c:v>2.903475818328974E-3</c:v>
                </c:pt>
                <c:pt idx="4960">
                  <c:v>1.5241019867896841E-2</c:v>
                </c:pt>
                <c:pt idx="4961">
                  <c:v>1.5387953469438572E-3</c:v>
                </c:pt>
                <c:pt idx="4962">
                  <c:v>3.5420014507307366E-4</c:v>
                </c:pt>
                <c:pt idx="4963">
                  <c:v>8.7419840940581965E-4</c:v>
                </c:pt>
                <c:pt idx="4964">
                  <c:v>7.6703532452611706E-5</c:v>
                </c:pt>
                <c:pt idx="4965">
                  <c:v>8.6170986074599679E-3</c:v>
                </c:pt>
                <c:pt idx="4966">
                  <c:v>8.1909480794628425E-2</c:v>
                </c:pt>
                <c:pt idx="4967">
                  <c:v>4.1438991385936361E-3</c:v>
                </c:pt>
                <c:pt idx="4968">
                  <c:v>0.39442835825574946</c:v>
                </c:pt>
                <c:pt idx="4969">
                  <c:v>1.9162538454051865E-2</c:v>
                </c:pt>
                <c:pt idx="4970">
                  <c:v>2.7370734869328891E-2</c:v>
                </c:pt>
                <c:pt idx="4971">
                  <c:v>9.9733069939183117E-4</c:v>
                </c:pt>
                <c:pt idx="4972">
                  <c:v>1.6850979714210684E-3</c:v>
                </c:pt>
                <c:pt idx="4973">
                  <c:v>6.0533599143789106E-2</c:v>
                </c:pt>
                <c:pt idx="4974">
                  <c:v>2.640443479697316E-4</c:v>
                </c:pt>
                <c:pt idx="4975">
                  <c:v>1.1661955944463111E-4</c:v>
                </c:pt>
                <c:pt idx="4976">
                  <c:v>1.5276004605031149E-3</c:v>
                </c:pt>
                <c:pt idx="4977">
                  <c:v>8.3248294164864119E-3</c:v>
                </c:pt>
                <c:pt idx="4978">
                  <c:v>3.7537691067422614E-3</c:v>
                </c:pt>
                <c:pt idx="4979">
                  <c:v>4.2147499428034016E-3</c:v>
                </c:pt>
                <c:pt idx="4980">
                  <c:v>4.2048566325176215E-3</c:v>
                </c:pt>
                <c:pt idx="4981">
                  <c:v>3.1047400494124688E-3</c:v>
                </c:pt>
                <c:pt idx="4982">
                  <c:v>1.1128256579681678E-4</c:v>
                </c:pt>
                <c:pt idx="4983">
                  <c:v>1.6997373095814673E-5</c:v>
                </c:pt>
                <c:pt idx="4984">
                  <c:v>9.0226567099451816E-4</c:v>
                </c:pt>
                <c:pt idx="4985">
                  <c:v>9.2926733709198434E-2</c:v>
                </c:pt>
                <c:pt idx="4986">
                  <c:v>9.4381393574106921E-4</c:v>
                </c:pt>
                <c:pt idx="4987">
                  <c:v>1.9640939030369656E-3</c:v>
                </c:pt>
                <c:pt idx="4988">
                  <c:v>1.4304916462117463E-3</c:v>
                </c:pt>
                <c:pt idx="4989">
                  <c:v>4.0659547377250183E-3</c:v>
                </c:pt>
                <c:pt idx="4990">
                  <c:v>2.5765145355775989E-4</c:v>
                </c:pt>
                <c:pt idx="4991">
                  <c:v>9.1908092695571816E-3</c:v>
                </c:pt>
                <c:pt idx="4992">
                  <c:v>1.3392875612610892E-3</c:v>
                </c:pt>
                <c:pt idx="4993">
                  <c:v>5.8340606802742751E-4</c:v>
                </c:pt>
                <c:pt idx="4994">
                  <c:v>7.1099242770243599E-4</c:v>
                </c:pt>
                <c:pt idx="4995">
                  <c:v>1.8046695771648013E-3</c:v>
                </c:pt>
                <c:pt idx="4996">
                  <c:v>9.5973647463880088E-5</c:v>
                </c:pt>
                <c:pt idx="4997">
                  <c:v>8.3184772160371824E-3</c:v>
                </c:pt>
                <c:pt idx="4998">
                  <c:v>9.6933052647212546E-4</c:v>
                </c:pt>
                <c:pt idx="4999">
                  <c:v>9.8983607618001001E-4</c:v>
                </c:pt>
                <c:pt idx="5000">
                  <c:v>2.8765375604591263E-5</c:v>
                </c:pt>
                <c:pt idx="5001">
                  <c:v>4.590292153890986E-3</c:v>
                </c:pt>
                <c:pt idx="5002">
                  <c:v>1.0027524908631423E-2</c:v>
                </c:pt>
                <c:pt idx="5003">
                  <c:v>6.5559404713168137E-2</c:v>
                </c:pt>
                <c:pt idx="5004">
                  <c:v>2.6485682617116178E-2</c:v>
                </c:pt>
                <c:pt idx="5005">
                  <c:v>7.256505926469917E-4</c:v>
                </c:pt>
                <c:pt idx="5006">
                  <c:v>2.1314566551550108E-2</c:v>
                </c:pt>
                <c:pt idx="5007">
                  <c:v>7.4180003366970898E-4</c:v>
                </c:pt>
                <c:pt idx="5008">
                  <c:v>2.6039338992989471E-3</c:v>
                </c:pt>
                <c:pt idx="5009">
                  <c:v>3.7530756268979023E-3</c:v>
                </c:pt>
                <c:pt idx="5010">
                  <c:v>6.5305397388529848E-4</c:v>
                </c:pt>
                <c:pt idx="5011">
                  <c:v>1.6782893018828051E-3</c:v>
                </c:pt>
                <c:pt idx="5012">
                  <c:v>3.7061521981103765E-3</c:v>
                </c:pt>
                <c:pt idx="5013">
                  <c:v>4.6452621071240187E-3</c:v>
                </c:pt>
                <c:pt idx="5014">
                  <c:v>6.611198221576969E-3</c:v>
                </c:pt>
                <c:pt idx="5015">
                  <c:v>1.4161690919723365E-3</c:v>
                </c:pt>
                <c:pt idx="5016">
                  <c:v>2.632335135481226E-3</c:v>
                </c:pt>
                <c:pt idx="5017">
                  <c:v>2.7161875084410813E-4</c:v>
                </c:pt>
                <c:pt idx="5018">
                  <c:v>3.556717393426882E-4</c:v>
                </c:pt>
                <c:pt idx="5019">
                  <c:v>5.7190448407452204E-3</c:v>
                </c:pt>
                <c:pt idx="5020">
                  <c:v>1.6494608543298221E-4</c:v>
                </c:pt>
                <c:pt idx="5021">
                  <c:v>8.3031986864484601E-3</c:v>
                </c:pt>
                <c:pt idx="5022">
                  <c:v>1.6225602192741571E-2</c:v>
                </c:pt>
                <c:pt idx="5023">
                  <c:v>1.0256797646866001E-3</c:v>
                </c:pt>
                <c:pt idx="5024">
                  <c:v>8.6194507288459444E-3</c:v>
                </c:pt>
                <c:pt idx="5025">
                  <c:v>1.6795920211566231E-4</c:v>
                </c:pt>
                <c:pt idx="5026">
                  <c:v>2.4504817432790689</c:v>
                </c:pt>
                <c:pt idx="5027">
                  <c:v>3.0879066654529766E-3</c:v>
                </c:pt>
                <c:pt idx="5028">
                  <c:v>2.2044185212674633E-3</c:v>
                </c:pt>
                <c:pt idx="5029">
                  <c:v>2.9910317846982152E-3</c:v>
                </c:pt>
                <c:pt idx="5030">
                  <c:v>1.2824915396821097E-3</c:v>
                </c:pt>
                <c:pt idx="5031">
                  <c:v>1.5569638683249057E-3</c:v>
                </c:pt>
                <c:pt idx="5032">
                  <c:v>3.4199058179676292E-2</c:v>
                </c:pt>
                <c:pt idx="5033">
                  <c:v>8.0965764841783871E-4</c:v>
                </c:pt>
                <c:pt idx="5034">
                  <c:v>2.6653016435041468E-3</c:v>
                </c:pt>
                <c:pt idx="5035">
                  <c:v>3.4338637751280088E-3</c:v>
                </c:pt>
                <c:pt idx="5036">
                  <c:v>1.4686318056813254E-2</c:v>
                </c:pt>
                <c:pt idx="5037">
                  <c:v>9.5591431040232423E-3</c:v>
                </c:pt>
                <c:pt idx="5038">
                  <c:v>3.1922031169371026E-3</c:v>
                </c:pt>
                <c:pt idx="5039">
                  <c:v>2.6185513813514753E-3</c:v>
                </c:pt>
                <c:pt idx="5040">
                  <c:v>5.1752183700058624E-3</c:v>
                </c:pt>
                <c:pt idx="5041">
                  <c:v>2.0415356358470337E-4</c:v>
                </c:pt>
                <c:pt idx="5042">
                  <c:v>6.621548112406876E-3</c:v>
                </c:pt>
                <c:pt idx="5043">
                  <c:v>3.6625610863345341E-3</c:v>
                </c:pt>
                <c:pt idx="5044">
                  <c:v>9.7011679904399645E-3</c:v>
                </c:pt>
                <c:pt idx="5045">
                  <c:v>2.5553400146247252E-3</c:v>
                </c:pt>
                <c:pt idx="5046">
                  <c:v>7.3089019468348768E-2</c:v>
                </c:pt>
                <c:pt idx="5047">
                  <c:v>0.16149352508663251</c:v>
                </c:pt>
                <c:pt idx="5048">
                  <c:v>3.8689729655933876E-2</c:v>
                </c:pt>
                <c:pt idx="5049">
                  <c:v>7.722247059334642E-3</c:v>
                </c:pt>
                <c:pt idx="5050">
                  <c:v>2.8275950545212786E-2</c:v>
                </c:pt>
                <c:pt idx="5051">
                  <c:v>1.9491438688831865E-3</c:v>
                </c:pt>
                <c:pt idx="5052">
                  <c:v>1.6202672039761516E-3</c:v>
                </c:pt>
                <c:pt idx="5053">
                  <c:v>2.2424132536477697E-4</c:v>
                </c:pt>
                <c:pt idx="5054">
                  <c:v>2.1845220882472675E-3</c:v>
                </c:pt>
                <c:pt idx="5055">
                  <c:v>1.0031980529602408E-2</c:v>
                </c:pt>
                <c:pt idx="5056">
                  <c:v>7.1955350110533512E-3</c:v>
                </c:pt>
                <c:pt idx="5057">
                  <c:v>0.12683921993282984</c:v>
                </c:pt>
                <c:pt idx="5058">
                  <c:v>1.9560201606011972E-4</c:v>
                </c:pt>
                <c:pt idx="5059">
                  <c:v>3.7384164145952618E-3</c:v>
                </c:pt>
                <c:pt idx="5060">
                  <c:v>2.5595543897286399E-3</c:v>
                </c:pt>
                <c:pt idx="5061">
                  <c:v>4.1911553330134738E-3</c:v>
                </c:pt>
                <c:pt idx="5062">
                  <c:v>9.3254058705590696E-4</c:v>
                </c:pt>
                <c:pt idx="5063">
                  <c:v>2.7047069417103272E-3</c:v>
                </c:pt>
                <c:pt idx="5064">
                  <c:v>5.6038847089574264E-4</c:v>
                </c:pt>
                <c:pt idx="5065">
                  <c:v>2.0127641715079587E-3</c:v>
                </c:pt>
                <c:pt idx="5066">
                  <c:v>4.567374726282031E-3</c:v>
                </c:pt>
                <c:pt idx="5067">
                  <c:v>3.4925209723554911E-6</c:v>
                </c:pt>
                <c:pt idx="5068">
                  <c:v>4.054309812379189E-3</c:v>
                </c:pt>
                <c:pt idx="5069">
                  <c:v>1.7378539100139404E-3</c:v>
                </c:pt>
                <c:pt idx="5070">
                  <c:v>4.4850061264238297E-5</c:v>
                </c:pt>
                <c:pt idx="5071">
                  <c:v>7.946563318724962E-4</c:v>
                </c:pt>
                <c:pt idx="5072">
                  <c:v>6.9067017816932131E-4</c:v>
                </c:pt>
                <c:pt idx="5073">
                  <c:v>5.4186034175942657E-3</c:v>
                </c:pt>
                <c:pt idx="5074">
                  <c:v>4.5210415113128601E-3</c:v>
                </c:pt>
                <c:pt idx="5075">
                  <c:v>3.1854790838664465E-2</c:v>
                </c:pt>
                <c:pt idx="5076">
                  <c:v>1.4179230134458677E-3</c:v>
                </c:pt>
                <c:pt idx="5077">
                  <c:v>1.0168388742231253E-3</c:v>
                </c:pt>
                <c:pt idx="5078">
                  <c:v>8.7090392389484465E-4</c:v>
                </c:pt>
                <c:pt idx="5079">
                  <c:v>2.6940384324483572E-3</c:v>
                </c:pt>
                <c:pt idx="5080">
                  <c:v>1.3026817755612263E-5</c:v>
                </c:pt>
                <c:pt idx="5081">
                  <c:v>1.8981690033860042E-2</c:v>
                </c:pt>
                <c:pt idx="5082">
                  <c:v>2.7534149600471998E-3</c:v>
                </c:pt>
                <c:pt idx="5083">
                  <c:v>1.3652589199355484E-4</c:v>
                </c:pt>
                <c:pt idx="5084">
                  <c:v>1.0784252804625981E-3</c:v>
                </c:pt>
                <c:pt idx="5085">
                  <c:v>2.1246813154738166E-3</c:v>
                </c:pt>
                <c:pt idx="5086">
                  <c:v>2.2955490658884193E-3</c:v>
                </c:pt>
                <c:pt idx="5087">
                  <c:v>5.9945405895654794E-2</c:v>
                </c:pt>
                <c:pt idx="5088">
                  <c:v>8.7571269293886184E-4</c:v>
                </c:pt>
                <c:pt idx="5089">
                  <c:v>2.6435312027831463E-5</c:v>
                </c:pt>
                <c:pt idx="5090">
                  <c:v>6.662893318197919E-3</c:v>
                </c:pt>
                <c:pt idx="5091">
                  <c:v>1.1745618604201179E-3</c:v>
                </c:pt>
                <c:pt idx="5092">
                  <c:v>5.537594364493764E-3</c:v>
                </c:pt>
                <c:pt idx="5093">
                  <c:v>1.6683304169010683E-3</c:v>
                </c:pt>
                <c:pt idx="5094">
                  <c:v>2.8039065138245321E-3</c:v>
                </c:pt>
                <c:pt idx="5095">
                  <c:v>7.8887424383302957E-4</c:v>
                </c:pt>
                <c:pt idx="5096">
                  <c:v>4.1183502724275473E-3</c:v>
                </c:pt>
                <c:pt idx="5097">
                  <c:v>6.7281682296017057E-5</c:v>
                </c:pt>
                <c:pt idx="5098">
                  <c:v>1.2553349881153828E-3</c:v>
                </c:pt>
                <c:pt idx="5099">
                  <c:v>2.1965264779109949E-3</c:v>
                </c:pt>
                <c:pt idx="5100">
                  <c:v>4.3569054046222312E-4</c:v>
                </c:pt>
                <c:pt idx="5101">
                  <c:v>1.540718514017624E-3</c:v>
                </c:pt>
                <c:pt idx="5102">
                  <c:v>0.12577166840270618</c:v>
                </c:pt>
                <c:pt idx="5103">
                  <c:v>3.4812490787948962E-5</c:v>
                </c:pt>
                <c:pt idx="5104">
                  <c:v>8.792025585531495E-3</c:v>
                </c:pt>
                <c:pt idx="5105">
                  <c:v>1.882723538952345E-4</c:v>
                </c:pt>
                <c:pt idx="5106">
                  <c:v>6.4386820836510308E-4</c:v>
                </c:pt>
                <c:pt idx="5107">
                  <c:v>3.3251982677432253E-3</c:v>
                </c:pt>
                <c:pt idx="5108">
                  <c:v>1.0835241899966359E-2</c:v>
                </c:pt>
                <c:pt idx="5109">
                  <c:v>1.3845282504456208E-2</c:v>
                </c:pt>
                <c:pt idx="5110">
                  <c:v>2.0721233071526735E-3</c:v>
                </c:pt>
                <c:pt idx="5111">
                  <c:v>2.7290726505599328E-2</c:v>
                </c:pt>
                <c:pt idx="5112">
                  <c:v>6.0839824350775434E-3</c:v>
                </c:pt>
                <c:pt idx="5113">
                  <c:v>5.3289787807674896E-3</c:v>
                </c:pt>
                <c:pt idx="5114">
                  <c:v>7.3636855718888373E-4</c:v>
                </c:pt>
                <c:pt idx="5115">
                  <c:v>2.8041652669491377E-3</c:v>
                </c:pt>
                <c:pt idx="5116">
                  <c:v>6.1556616833069846E-3</c:v>
                </c:pt>
                <c:pt idx="5117">
                  <c:v>9.7115183238514731E-4</c:v>
                </c:pt>
                <c:pt idx="5118">
                  <c:v>2.8385680880850081E-3</c:v>
                </c:pt>
                <c:pt idx="5119">
                  <c:v>9.9212921114414081E-4</c:v>
                </c:pt>
                <c:pt idx="5120">
                  <c:v>5.5685721174935428E-4</c:v>
                </c:pt>
                <c:pt idx="5121">
                  <c:v>2.4001720523943956E-3</c:v>
                </c:pt>
                <c:pt idx="5122">
                  <c:v>5.4009531711449329E-4</c:v>
                </c:pt>
                <c:pt idx="5123">
                  <c:v>6.4802607896398022E-4</c:v>
                </c:pt>
                <c:pt idx="5124">
                  <c:v>4.5095590556899241E-4</c:v>
                </c:pt>
                <c:pt idx="5125">
                  <c:v>5.094023548653721E-3</c:v>
                </c:pt>
                <c:pt idx="5126">
                  <c:v>7.1529656577953436E-4</c:v>
                </c:pt>
                <c:pt idx="5127">
                  <c:v>2.7105638830149312E-3</c:v>
                </c:pt>
                <c:pt idx="5128">
                  <c:v>3.7360325511653115E-3</c:v>
                </c:pt>
                <c:pt idx="5129">
                  <c:v>1.1518542955329964E-2</c:v>
                </c:pt>
                <c:pt idx="5130">
                  <c:v>3.006432170562596E-3</c:v>
                </c:pt>
                <c:pt idx="5131">
                  <c:v>1.2270286053342352E-3</c:v>
                </c:pt>
                <c:pt idx="5132">
                  <c:v>7.7371216187853691E-4</c:v>
                </c:pt>
                <c:pt idx="5133">
                  <c:v>3.5444145180885003E-4</c:v>
                </c:pt>
                <c:pt idx="5134">
                  <c:v>1.2696650119971239E-3</c:v>
                </c:pt>
                <c:pt idx="5135">
                  <c:v>3.3008360424689664E-3</c:v>
                </c:pt>
                <c:pt idx="5136">
                  <c:v>5.1833581864698698E-4</c:v>
                </c:pt>
                <c:pt idx="5137">
                  <c:v>3.5660132567715192E-3</c:v>
                </c:pt>
                <c:pt idx="5138">
                  <c:v>5.0199752458952489E-3</c:v>
                </c:pt>
                <c:pt idx="5139">
                  <c:v>1.2890591225306574E-2</c:v>
                </c:pt>
                <c:pt idx="5140">
                  <c:v>1.2846106461948386E-3</c:v>
                </c:pt>
                <c:pt idx="5141">
                  <c:v>2.0424426696809958E-4</c:v>
                </c:pt>
                <c:pt idx="5142">
                  <c:v>3.2594316405627904E-3</c:v>
                </c:pt>
                <c:pt idx="5143">
                  <c:v>6.2450190626642179E-4</c:v>
                </c:pt>
                <c:pt idx="5144">
                  <c:v>2.9237438024720817E-2</c:v>
                </c:pt>
                <c:pt idx="5145">
                  <c:v>5.1951448606458062E-2</c:v>
                </c:pt>
                <c:pt idx="5146">
                  <c:v>8.8089377547749417E-4</c:v>
                </c:pt>
                <c:pt idx="5147">
                  <c:v>8.5756141788197995E-4</c:v>
                </c:pt>
                <c:pt idx="5148">
                  <c:v>8.658985572044026E-3</c:v>
                </c:pt>
                <c:pt idx="5149">
                  <c:v>6.5651637042834197E-4</c:v>
                </c:pt>
                <c:pt idx="5150">
                  <c:v>4.0508102804857053E-4</c:v>
                </c:pt>
                <c:pt idx="5151">
                  <c:v>6.957917920702338E-4</c:v>
                </c:pt>
                <c:pt idx="5152">
                  <c:v>4.8123655677296661E-3</c:v>
                </c:pt>
                <c:pt idx="5153">
                  <c:v>5.3585814168527505E-3</c:v>
                </c:pt>
                <c:pt idx="5154">
                  <c:v>3.1474314706473445E-3</c:v>
                </c:pt>
                <c:pt idx="5155">
                  <c:v>3.5118010167473388E-4</c:v>
                </c:pt>
                <c:pt idx="5156">
                  <c:v>2.3365173703577069E-3</c:v>
                </c:pt>
                <c:pt idx="5157">
                  <c:v>5.1856972182075937E-5</c:v>
                </c:pt>
                <c:pt idx="5158">
                  <c:v>4.7123146620999959E-3</c:v>
                </c:pt>
                <c:pt idx="5159">
                  <c:v>5.7997830625801158E-3</c:v>
                </c:pt>
                <c:pt idx="5160">
                  <c:v>1.4142929923018899E-2</c:v>
                </c:pt>
                <c:pt idx="5161">
                  <c:v>3.2956821737206921E-4</c:v>
                </c:pt>
                <c:pt idx="5162">
                  <c:v>9.3181202898556213E-3</c:v>
                </c:pt>
                <c:pt idx="5163">
                  <c:v>1.2525970504057706E-2</c:v>
                </c:pt>
                <c:pt idx="5164">
                  <c:v>1.4010841378581771E-3</c:v>
                </c:pt>
                <c:pt idx="5165">
                  <c:v>2.7434713712373043E-4</c:v>
                </c:pt>
                <c:pt idx="5166">
                  <c:v>3.8532736924831359E-3</c:v>
                </c:pt>
                <c:pt idx="5167">
                  <c:v>1.0243169626203415E-3</c:v>
                </c:pt>
                <c:pt idx="5168">
                  <c:v>1.2525577146498589E-3</c:v>
                </c:pt>
                <c:pt idx="5169">
                  <c:v>5.3221554300510556E-4</c:v>
                </c:pt>
                <c:pt idx="5170">
                  <c:v>2.1903669424020375E-2</c:v>
                </c:pt>
                <c:pt idx="5171">
                  <c:v>5.738730747809511E-4</c:v>
                </c:pt>
                <c:pt idx="5172">
                  <c:v>4.3495024507437445E-4</c:v>
                </c:pt>
                <c:pt idx="5173">
                  <c:v>5.6726421017706174E-3</c:v>
                </c:pt>
                <c:pt idx="5174">
                  <c:v>1.5881254303602111E-3</c:v>
                </c:pt>
                <c:pt idx="5175">
                  <c:v>6.0644672110044236E-3</c:v>
                </c:pt>
                <c:pt idx="5176">
                  <c:v>5.7041511076019551E-4</c:v>
                </c:pt>
                <c:pt idx="5177">
                  <c:v>4.8802919150506587E-3</c:v>
                </c:pt>
                <c:pt idx="5178">
                  <c:v>1.1477662873779559E-2</c:v>
                </c:pt>
                <c:pt idx="5179">
                  <c:v>1.0356261303618426E-3</c:v>
                </c:pt>
                <c:pt idx="5180">
                  <c:v>1.2375691013187223E-2</c:v>
                </c:pt>
                <c:pt idx="5181">
                  <c:v>5.7935066061463175E-3</c:v>
                </c:pt>
                <c:pt idx="5182">
                  <c:v>3.4158456139978442E-2</c:v>
                </c:pt>
                <c:pt idx="5183">
                  <c:v>8.0829484016081861E-4</c:v>
                </c:pt>
                <c:pt idx="5184">
                  <c:v>2.5348518866332034E-2</c:v>
                </c:pt>
                <c:pt idx="5185">
                  <c:v>2.8068253654755185E-3</c:v>
                </c:pt>
                <c:pt idx="5186">
                  <c:v>1.3255435396467804E-3</c:v>
                </c:pt>
                <c:pt idx="5187">
                  <c:v>1.6808292054029485E-5</c:v>
                </c:pt>
                <c:pt idx="5188">
                  <c:v>4.4667436700912572E-3</c:v>
                </c:pt>
                <c:pt idx="5189">
                  <c:v>1.5291318726102805E-3</c:v>
                </c:pt>
                <c:pt idx="5190">
                  <c:v>6.0543999015709872E-4</c:v>
                </c:pt>
                <c:pt idx="5191">
                  <c:v>4.1503807043044719E-3</c:v>
                </c:pt>
                <c:pt idx="5192">
                  <c:v>2.0710095656397467E-4</c:v>
                </c:pt>
                <c:pt idx="5193">
                  <c:v>1.5787638708769525E-3</c:v>
                </c:pt>
                <c:pt idx="5194">
                  <c:v>2.0644181468161887E-3</c:v>
                </c:pt>
                <c:pt idx="5195">
                  <c:v>7.6181422060177511E-3</c:v>
                </c:pt>
                <c:pt idx="5196">
                  <c:v>7.0252153545348984E-3</c:v>
                </c:pt>
                <c:pt idx="5197">
                  <c:v>6.5175486164530672E-3</c:v>
                </c:pt>
                <c:pt idx="5198">
                  <c:v>1.2146113864837875E-2</c:v>
                </c:pt>
                <c:pt idx="5199">
                  <c:v>3.0359580854562996E-3</c:v>
                </c:pt>
                <c:pt idx="5200">
                  <c:v>4.9789939040621248E-3</c:v>
                </c:pt>
                <c:pt idx="5201">
                  <c:v>2.527467840437332E-3</c:v>
                </c:pt>
                <c:pt idx="5202">
                  <c:v>0.16229006319521674</c:v>
                </c:pt>
                <c:pt idx="5203">
                  <c:v>2.9280785194013114E-4</c:v>
                </c:pt>
                <c:pt idx="5204">
                  <c:v>2.4461575239833277E-3</c:v>
                </c:pt>
                <c:pt idx="5205">
                  <c:v>2.5979451225381514E-3</c:v>
                </c:pt>
                <c:pt idx="5206">
                  <c:v>2.3402193718183068E-4</c:v>
                </c:pt>
                <c:pt idx="5207">
                  <c:v>2.523517461228432E-3</c:v>
                </c:pt>
                <c:pt idx="5208">
                  <c:v>1.2947237744469582E-3</c:v>
                </c:pt>
                <c:pt idx="5209">
                  <c:v>3.6568143760928378E-3</c:v>
                </c:pt>
                <c:pt idx="5210">
                  <c:v>2.2392762907672659E-2</c:v>
                </c:pt>
                <c:pt idx="5211">
                  <c:v>6.1842767409090076E-3</c:v>
                </c:pt>
                <c:pt idx="5212">
                  <c:v>5.1870622027347705E-4</c:v>
                </c:pt>
                <c:pt idx="5213">
                  <c:v>1.1340329461213285E-3</c:v>
                </c:pt>
                <c:pt idx="5214">
                  <c:v>3.6063906508270405E-2</c:v>
                </c:pt>
                <c:pt idx="5215">
                  <c:v>1.9297144793931696E-3</c:v>
                </c:pt>
                <c:pt idx="5216">
                  <c:v>1.6225541552345883E-4</c:v>
                </c:pt>
                <c:pt idx="5217">
                  <c:v>4.5257731640328015E-3</c:v>
                </c:pt>
                <c:pt idx="5218">
                  <c:v>3.3518526812524557E-3</c:v>
                </c:pt>
                <c:pt idx="5219">
                  <c:v>9.5309920943895848E-4</c:v>
                </c:pt>
                <c:pt idx="5220">
                  <c:v>6.0821006892389554E-4</c:v>
                </c:pt>
                <c:pt idx="5221">
                  <c:v>3.3749030417044505E-3</c:v>
                </c:pt>
                <c:pt idx="5222">
                  <c:v>1.1317529518436032E-2</c:v>
                </c:pt>
                <c:pt idx="5223">
                  <c:v>3.0604266692876594E-3</c:v>
                </c:pt>
                <c:pt idx="5224">
                  <c:v>2.6223899267742191E-2</c:v>
                </c:pt>
                <c:pt idx="5225">
                  <c:v>3.8509558387294397E-2</c:v>
                </c:pt>
                <c:pt idx="5226">
                  <c:v>2.6215529772808521E-4</c:v>
                </c:pt>
                <c:pt idx="5227">
                  <c:v>5.9547174744491154E-3</c:v>
                </c:pt>
                <c:pt idx="5228">
                  <c:v>5.371643806919524E-3</c:v>
                </c:pt>
                <c:pt idx="5229">
                  <c:v>0.33787291143107639</c:v>
                </c:pt>
                <c:pt idx="5230">
                  <c:v>1.3300883228875525E-3</c:v>
                </c:pt>
                <c:pt idx="5231">
                  <c:v>1.3765186313788626E-2</c:v>
                </c:pt>
                <c:pt idx="5232">
                  <c:v>5.254150603886793E-4</c:v>
                </c:pt>
                <c:pt idx="5233">
                  <c:v>1.4171621578253535E-4</c:v>
                </c:pt>
                <c:pt idx="5234">
                  <c:v>1.8412861655920554E-3</c:v>
                </c:pt>
                <c:pt idx="5235">
                  <c:v>1.0189554738559436E-3</c:v>
                </c:pt>
                <c:pt idx="5236">
                  <c:v>2.4292271948823819E-3</c:v>
                </c:pt>
                <c:pt idx="5237">
                  <c:v>1.617346998435232E-3</c:v>
                </c:pt>
                <c:pt idx="5238">
                  <c:v>8.3198133823424029E-4</c:v>
                </c:pt>
                <c:pt idx="5239">
                  <c:v>1.216726548946314E-2</c:v>
                </c:pt>
                <c:pt idx="5240">
                  <c:v>5.5161266012900712E-3</c:v>
                </c:pt>
                <c:pt idx="5241">
                  <c:v>3.6254597848962448E-2</c:v>
                </c:pt>
                <c:pt idx="5242">
                  <c:v>9.5009475344013045E-4</c:v>
                </c:pt>
                <c:pt idx="5243">
                  <c:v>3.6268508993504362E-3</c:v>
                </c:pt>
                <c:pt idx="5244">
                  <c:v>1.3501616916100792E-3</c:v>
                </c:pt>
                <c:pt idx="5245">
                  <c:v>3.6248117544042131E-3</c:v>
                </c:pt>
                <c:pt idx="5246">
                  <c:v>1.728907803062912E-2</c:v>
                </c:pt>
                <c:pt idx="5247">
                  <c:v>2.1437927855772989E-4</c:v>
                </c:pt>
                <c:pt idx="5248">
                  <c:v>1.1530495278682827E-3</c:v>
                </c:pt>
                <c:pt idx="5249">
                  <c:v>2.9452310411822204E-3</c:v>
                </c:pt>
                <c:pt idx="5250">
                  <c:v>7.092408789930064E-4</c:v>
                </c:pt>
                <c:pt idx="5251">
                  <c:v>5.9608973700885982E-5</c:v>
                </c:pt>
                <c:pt idx="5252">
                  <c:v>4.882326339234468E-3</c:v>
                </c:pt>
                <c:pt idx="5253">
                  <c:v>1.6694704494030686E-2</c:v>
                </c:pt>
                <c:pt idx="5254">
                  <c:v>1.4463477788111481E-4</c:v>
                </c:pt>
                <c:pt idx="5255">
                  <c:v>7.8016083353543543E-3</c:v>
                </c:pt>
                <c:pt idx="5256">
                  <c:v>2.0534037362813836E-3</c:v>
                </c:pt>
                <c:pt idx="5257">
                  <c:v>1.2918068004769455E-3</c:v>
                </c:pt>
                <c:pt idx="5258">
                  <c:v>2.911176023278081E-3</c:v>
                </c:pt>
                <c:pt idx="5259">
                  <c:v>2.1310084515265112E-2</c:v>
                </c:pt>
                <c:pt idx="5260">
                  <c:v>2.3112679971582376E-3</c:v>
                </c:pt>
                <c:pt idx="5261">
                  <c:v>1.8763133424176084E-2</c:v>
                </c:pt>
                <c:pt idx="5262">
                  <c:v>6.3711032582997396E-3</c:v>
                </c:pt>
                <c:pt idx="5263">
                  <c:v>4.8038722875393927E-4</c:v>
                </c:pt>
                <c:pt idx="5264">
                  <c:v>3.3500611279186679E-3</c:v>
                </c:pt>
                <c:pt idx="5265">
                  <c:v>3.1843046035259318E-5</c:v>
                </c:pt>
                <c:pt idx="5266">
                  <c:v>7.1998307273427537E-3</c:v>
                </c:pt>
                <c:pt idx="5267">
                  <c:v>1.0797778295573292E-4</c:v>
                </c:pt>
                <c:pt idx="5268">
                  <c:v>7.0713811102851977E-4</c:v>
                </c:pt>
                <c:pt idx="5269">
                  <c:v>1.5493508525815681E-2</c:v>
                </c:pt>
                <c:pt idx="5270">
                  <c:v>1.4133837068752383E-3</c:v>
                </c:pt>
                <c:pt idx="5271">
                  <c:v>1.6168418953339172E-2</c:v>
                </c:pt>
                <c:pt idx="5272">
                  <c:v>8.6260802943975631E-3</c:v>
                </c:pt>
                <c:pt idx="5273">
                  <c:v>3.009142276964969E-3</c:v>
                </c:pt>
                <c:pt idx="5274">
                  <c:v>4.1727377607085755E-4</c:v>
                </c:pt>
                <c:pt idx="5275">
                  <c:v>3.516604700374779E-3</c:v>
                </c:pt>
                <c:pt idx="5276">
                  <c:v>3.8676077282682429E-3</c:v>
                </c:pt>
                <c:pt idx="5277">
                  <c:v>7.6149359846650472E-3</c:v>
                </c:pt>
                <c:pt idx="5278">
                  <c:v>6.4701695184016189E-3</c:v>
                </c:pt>
                <c:pt idx="5279">
                  <c:v>5.4075054914741686E-3</c:v>
                </c:pt>
                <c:pt idx="5280">
                  <c:v>7.3430468338327604E-4</c:v>
                </c:pt>
                <c:pt idx="5281">
                  <c:v>1.6060005297677425E-3</c:v>
                </c:pt>
                <c:pt idx="5282">
                  <c:v>5.4096300360482921E-2</c:v>
                </c:pt>
                <c:pt idx="5283">
                  <c:v>2.3834980874296689E-3</c:v>
                </c:pt>
                <c:pt idx="5284">
                  <c:v>1.526249854345026E-2</c:v>
                </c:pt>
                <c:pt idx="5285">
                  <c:v>3.5127355652280106E-3</c:v>
                </c:pt>
                <c:pt idx="5286">
                  <c:v>3.5886125044228142E-4</c:v>
                </c:pt>
                <c:pt idx="5287">
                  <c:v>1.1018524283842777E-3</c:v>
                </c:pt>
                <c:pt idx="5288">
                  <c:v>9.5303762944455236E-4</c:v>
                </c:pt>
                <c:pt idx="5289">
                  <c:v>8.2066322452802401E-4</c:v>
                </c:pt>
                <c:pt idx="5290">
                  <c:v>7.3896657466457454E-3</c:v>
                </c:pt>
                <c:pt idx="5291">
                  <c:v>1.5455307586964299E-3</c:v>
                </c:pt>
                <c:pt idx="5292">
                  <c:v>8.4966841310702458E-3</c:v>
                </c:pt>
                <c:pt idx="5293">
                  <c:v>7.6050330363847535E-3</c:v>
                </c:pt>
                <c:pt idx="5294">
                  <c:v>2.8792791642839129E-4</c:v>
                </c:pt>
                <c:pt idx="5295">
                  <c:v>2.1574301245984685E-2</c:v>
                </c:pt>
                <c:pt idx="5296">
                  <c:v>3.2165848098449153E-3</c:v>
                </c:pt>
                <c:pt idx="5297">
                  <c:v>5.8629683000194297E-4</c:v>
                </c:pt>
                <c:pt idx="5298">
                  <c:v>8.3822569169495048E-5</c:v>
                </c:pt>
                <c:pt idx="5299">
                  <c:v>1.7850928566433397E-3</c:v>
                </c:pt>
                <c:pt idx="5300">
                  <c:v>1.1264901571282645E-4</c:v>
                </c:pt>
                <c:pt idx="5301">
                  <c:v>2.2835131831435633E-3</c:v>
                </c:pt>
                <c:pt idx="5302">
                  <c:v>1.4745644258795799E-3</c:v>
                </c:pt>
                <c:pt idx="5303">
                  <c:v>5.5938932812542655E-3</c:v>
                </c:pt>
                <c:pt idx="5304">
                  <c:v>9.1414267036970284E-5</c:v>
                </c:pt>
                <c:pt idx="5305">
                  <c:v>2.4790086438762063E-3</c:v>
                </c:pt>
                <c:pt idx="5306">
                  <c:v>5.9995779946373678E-4</c:v>
                </c:pt>
                <c:pt idx="5307">
                  <c:v>2.3347959742613281E-2</c:v>
                </c:pt>
                <c:pt idx="5308">
                  <c:v>0.14957852815359182</c:v>
                </c:pt>
                <c:pt idx="5309">
                  <c:v>5.2534312673513141E-3</c:v>
                </c:pt>
                <c:pt idx="5310">
                  <c:v>8.4958733314605464E-4</c:v>
                </c:pt>
                <c:pt idx="5311">
                  <c:v>7.6292553849084612E-4</c:v>
                </c:pt>
                <c:pt idx="5312">
                  <c:v>5.6643797662904284E-3</c:v>
                </c:pt>
                <c:pt idx="5313">
                  <c:v>4.7869788989999698E-3</c:v>
                </c:pt>
                <c:pt idx="5314">
                  <c:v>7.7059790235763581E-4</c:v>
                </c:pt>
                <c:pt idx="5315">
                  <c:v>2.4935106362730364E-3</c:v>
                </c:pt>
                <c:pt idx="5316">
                  <c:v>1.2805239253206805E-3</c:v>
                </c:pt>
                <c:pt idx="5317">
                  <c:v>2.6268912794707906E-2</c:v>
                </c:pt>
                <c:pt idx="5318">
                  <c:v>3.4377862100032699E-3</c:v>
                </c:pt>
                <c:pt idx="5319">
                  <c:v>6.0995395160485808E-3</c:v>
                </c:pt>
                <c:pt idx="5320">
                  <c:v>6.984845612922389E-3</c:v>
                </c:pt>
                <c:pt idx="5321">
                  <c:v>7.9189325475418997E-4</c:v>
                </c:pt>
                <c:pt idx="5322">
                  <c:v>2.806105728801616E-3</c:v>
                </c:pt>
                <c:pt idx="5323">
                  <c:v>2.9473452156394604E-3</c:v>
                </c:pt>
                <c:pt idx="5324">
                  <c:v>8.5943907102597735E-4</c:v>
                </c:pt>
                <c:pt idx="5325">
                  <c:v>2.5090897042259041E-3</c:v>
                </c:pt>
                <c:pt idx="5326">
                  <c:v>2.3688080605870649E-3</c:v>
                </c:pt>
                <c:pt idx="5327">
                  <c:v>1.4597946653754578E-3</c:v>
                </c:pt>
                <c:pt idx="5328">
                  <c:v>1.7453329517551322E-3</c:v>
                </c:pt>
                <c:pt idx="5329">
                  <c:v>2.0211164658263465E-2</c:v>
                </c:pt>
                <c:pt idx="5330">
                  <c:v>3.0800678760664214E-5</c:v>
                </c:pt>
                <c:pt idx="5331">
                  <c:v>2.0689254235082118E-4</c:v>
                </c:pt>
                <c:pt idx="5332">
                  <c:v>9.6019706357878827E-4</c:v>
                </c:pt>
                <c:pt idx="5333">
                  <c:v>1.0862236952892327E-3</c:v>
                </c:pt>
                <c:pt idx="5334">
                  <c:v>8.7320946548609807E-3</c:v>
                </c:pt>
                <c:pt idx="5335">
                  <c:v>1.0148008860522025E-3</c:v>
                </c:pt>
                <c:pt idx="5336">
                  <c:v>1.8859384666411641E-2</c:v>
                </c:pt>
                <c:pt idx="5337">
                  <c:v>7.7593583217776194E-3</c:v>
                </c:pt>
                <c:pt idx="5338">
                  <c:v>2.1811150254388914E-3</c:v>
                </c:pt>
                <c:pt idx="5339">
                  <c:v>4.0784565531367693E-3</c:v>
                </c:pt>
                <c:pt idx="5340">
                  <c:v>6.1086346720765842E-4</c:v>
                </c:pt>
                <c:pt idx="5341">
                  <c:v>3.2307531014183627E-3</c:v>
                </c:pt>
                <c:pt idx="5342">
                  <c:v>1.6944083266233794E-2</c:v>
                </c:pt>
                <c:pt idx="5343">
                  <c:v>3.0163567993492638E-3</c:v>
                </c:pt>
                <c:pt idx="5344">
                  <c:v>5.8307116434017916E-4</c:v>
                </c:pt>
                <c:pt idx="5345">
                  <c:v>9.7878449095302623E-3</c:v>
                </c:pt>
                <c:pt idx="5346">
                  <c:v>1.365800660163592E-2</c:v>
                </c:pt>
                <c:pt idx="5347">
                  <c:v>1.4292313408945708E-3</c:v>
                </c:pt>
                <c:pt idx="5348">
                  <c:v>3.131922784020396E-3</c:v>
                </c:pt>
                <c:pt idx="5349">
                  <c:v>3.9201257377009489E-3</c:v>
                </c:pt>
                <c:pt idx="5350">
                  <c:v>6.0884509006477964E-4</c:v>
                </c:pt>
                <c:pt idx="5351">
                  <c:v>1.3135819046911888E-2</c:v>
                </c:pt>
                <c:pt idx="5352">
                  <c:v>1.9801062804432092E-3</c:v>
                </c:pt>
                <c:pt idx="5353">
                  <c:v>3.9623166245919706E-3</c:v>
                </c:pt>
                <c:pt idx="5354">
                  <c:v>1.2370498826995008E-3</c:v>
                </c:pt>
                <c:pt idx="5355">
                  <c:v>1.6229580102209273E-2</c:v>
                </c:pt>
                <c:pt idx="5356">
                  <c:v>9.8641638797044196E-4</c:v>
                </c:pt>
                <c:pt idx="5357">
                  <c:v>6.8917976255207375E-2</c:v>
                </c:pt>
                <c:pt idx="5358">
                  <c:v>2.6782715111057374E-2</c:v>
                </c:pt>
                <c:pt idx="5359">
                  <c:v>3.465249544147596E-3</c:v>
                </c:pt>
                <c:pt idx="5360">
                  <c:v>2.3828250435300137E-3</c:v>
                </c:pt>
                <c:pt idx="5361">
                  <c:v>2.7619123021630494E-3</c:v>
                </c:pt>
                <c:pt idx="5362">
                  <c:v>7.1131813701297035E-3</c:v>
                </c:pt>
                <c:pt idx="5363">
                  <c:v>1.666391518759344E-3</c:v>
                </c:pt>
                <c:pt idx="5364">
                  <c:v>1.0221122115286446E-3</c:v>
                </c:pt>
                <c:pt idx="5365">
                  <c:v>2.0578880827764271E-3</c:v>
                </c:pt>
                <c:pt idx="5366">
                  <c:v>2.7645261086058242E-3</c:v>
                </c:pt>
                <c:pt idx="5367">
                  <c:v>1.7242256913956075E-3</c:v>
                </c:pt>
                <c:pt idx="5368">
                  <c:v>9.9415263513629153E-3</c:v>
                </c:pt>
                <c:pt idx="5369">
                  <c:v>2.011351392268737E-4</c:v>
                </c:pt>
                <c:pt idx="5370">
                  <c:v>3.9768007431462121E-3</c:v>
                </c:pt>
                <c:pt idx="5371">
                  <c:v>4.624840676516732E-5</c:v>
                </c:pt>
                <c:pt idx="5372">
                  <c:v>2.0177048889239548E-3</c:v>
                </c:pt>
                <c:pt idx="5373">
                  <c:v>6.8607590012864823E-3</c:v>
                </c:pt>
                <c:pt idx="5374">
                  <c:v>6.0559436481420097E-4</c:v>
                </c:pt>
                <c:pt idx="5375">
                  <c:v>2.8140812103244982E-4</c:v>
                </c:pt>
                <c:pt idx="5376">
                  <c:v>3.8273604944820544E-3</c:v>
                </c:pt>
                <c:pt idx="5377">
                  <c:v>2.217100299716797E-3</c:v>
                </c:pt>
                <c:pt idx="5378">
                  <c:v>4.6005276486348716E-3</c:v>
                </c:pt>
                <c:pt idx="5379">
                  <c:v>6.4080064968965091E-3</c:v>
                </c:pt>
                <c:pt idx="5380">
                  <c:v>3.4651949640443887E-2</c:v>
                </c:pt>
                <c:pt idx="5381">
                  <c:v>1.9279573043106083E-3</c:v>
                </c:pt>
                <c:pt idx="5382">
                  <c:v>1.2072223597681909E-3</c:v>
                </c:pt>
                <c:pt idx="5383">
                  <c:v>2.0920812914999387E-3</c:v>
                </c:pt>
                <c:pt idx="5384">
                  <c:v>1.1838399388159591E-2</c:v>
                </c:pt>
                <c:pt idx="5385">
                  <c:v>1.4193462351483736E-4</c:v>
                </c:pt>
                <c:pt idx="5386">
                  <c:v>3.8454208542098174E-4</c:v>
                </c:pt>
                <c:pt idx="5387">
                  <c:v>1.1500962314597589E-3</c:v>
                </c:pt>
                <c:pt idx="5388">
                  <c:v>1.883755979228825E-3</c:v>
                </c:pt>
                <c:pt idx="5389">
                  <c:v>2.8409620826071202E-4</c:v>
                </c:pt>
                <c:pt idx="5390">
                  <c:v>2.7447271252586431E-3</c:v>
                </c:pt>
                <c:pt idx="5391">
                  <c:v>3.0095415969451826E-3</c:v>
                </c:pt>
                <c:pt idx="5392">
                  <c:v>2.6050521983073363E-3</c:v>
                </c:pt>
                <c:pt idx="5393">
                  <c:v>2.6462966990235454E-3</c:v>
                </c:pt>
                <c:pt idx="5394">
                  <c:v>7.9281901575964028E-4</c:v>
                </c:pt>
                <c:pt idx="5395">
                  <c:v>9.9518500798971283E-4</c:v>
                </c:pt>
                <c:pt idx="5396">
                  <c:v>6.6620433658902967E-2</c:v>
                </c:pt>
                <c:pt idx="5397">
                  <c:v>8.6608665086919858E-3</c:v>
                </c:pt>
                <c:pt idx="5398">
                  <c:v>2.5749035412882579E-4</c:v>
                </c:pt>
                <c:pt idx="5399">
                  <c:v>6.0137387137043849E-3</c:v>
                </c:pt>
                <c:pt idx="5400">
                  <c:v>4.9347683854967959E-3</c:v>
                </c:pt>
                <c:pt idx="5401">
                  <c:v>7.2156870012866645E-5</c:v>
                </c:pt>
                <c:pt idx="5402">
                  <c:v>2.797037191028206E-4</c:v>
                </c:pt>
                <c:pt idx="5403">
                  <c:v>3.542268132183295E-5</c:v>
                </c:pt>
                <c:pt idx="5404">
                  <c:v>1.3120443967030077E-2</c:v>
                </c:pt>
                <c:pt idx="5405">
                  <c:v>8.4246290825978898E-3</c:v>
                </c:pt>
                <c:pt idx="5406">
                  <c:v>6.507962808148483E-5</c:v>
                </c:pt>
                <c:pt idx="5407">
                  <c:v>6.1296552993630137E-4</c:v>
                </c:pt>
                <c:pt idx="5408">
                  <c:v>7.1988648922941788E-3</c:v>
                </c:pt>
                <c:pt idx="5409">
                  <c:v>4.2774307938085843E-2</c:v>
                </c:pt>
                <c:pt idx="5410">
                  <c:v>0.10637274838425115</c:v>
                </c:pt>
                <c:pt idx="5411">
                  <c:v>2.8659420410552172E-3</c:v>
                </c:pt>
                <c:pt idx="5412">
                  <c:v>7.4954706937486136E-4</c:v>
                </c:pt>
                <c:pt idx="5413">
                  <c:v>9.1385869552233095E-4</c:v>
                </c:pt>
                <c:pt idx="5414">
                  <c:v>9.6401491268323283E-3</c:v>
                </c:pt>
                <c:pt idx="5415">
                  <c:v>6.4053394924755598E-4</c:v>
                </c:pt>
                <c:pt idx="5416">
                  <c:v>2.5759466029175863E-5</c:v>
                </c:pt>
                <c:pt idx="5417">
                  <c:v>3.3036703993652387E-3</c:v>
                </c:pt>
                <c:pt idx="5418">
                  <c:v>2.0747150776769347E-3</c:v>
                </c:pt>
                <c:pt idx="5419">
                  <c:v>1.3603853314595015E-3</c:v>
                </c:pt>
                <c:pt idx="5420">
                  <c:v>9.1103837363939826E-4</c:v>
                </c:pt>
                <c:pt idx="5421">
                  <c:v>4.7883228543552108E-4</c:v>
                </c:pt>
                <c:pt idx="5422">
                  <c:v>4.5995726654359101E-3</c:v>
                </c:pt>
                <c:pt idx="5423">
                  <c:v>2.0583994378349547E-2</c:v>
                </c:pt>
                <c:pt idx="5424">
                  <c:v>1.420085574830577E-2</c:v>
                </c:pt>
                <c:pt idx="5425">
                  <c:v>1.3206377435824644E-2</c:v>
                </c:pt>
                <c:pt idx="5426">
                  <c:v>2.5386609188254357E-2</c:v>
                </c:pt>
                <c:pt idx="5427">
                  <c:v>1.2336922847197556E-3</c:v>
                </c:pt>
                <c:pt idx="5428">
                  <c:v>2.2981161043560381E-2</c:v>
                </c:pt>
                <c:pt idx="5429">
                  <c:v>5.8534139238809344E-4</c:v>
                </c:pt>
                <c:pt idx="5430">
                  <c:v>1.5078520464057641E-3</c:v>
                </c:pt>
                <c:pt idx="5431">
                  <c:v>1.2022646961334415E-4</c:v>
                </c:pt>
                <c:pt idx="5432">
                  <c:v>9.7982597243617686E-4</c:v>
                </c:pt>
                <c:pt idx="5433">
                  <c:v>2.4685969922012573E-2</c:v>
                </c:pt>
                <c:pt idx="5434">
                  <c:v>1.1445260783658157E-3</c:v>
                </c:pt>
                <c:pt idx="5435">
                  <c:v>1.0448800617518662E-3</c:v>
                </c:pt>
                <c:pt idx="5436">
                  <c:v>2.2969361443178776E-2</c:v>
                </c:pt>
                <c:pt idx="5437">
                  <c:v>1.5969555972464783E-3</c:v>
                </c:pt>
                <c:pt idx="5438">
                  <c:v>2.0977215403790778E-4</c:v>
                </c:pt>
                <c:pt idx="5439">
                  <c:v>3.2673865486225625E-4</c:v>
                </c:pt>
                <c:pt idx="5440">
                  <c:v>6.6739966356831109E-3</c:v>
                </c:pt>
                <c:pt idx="5441">
                  <c:v>2.4029346818523291E-2</c:v>
                </c:pt>
                <c:pt idx="5442">
                  <c:v>1.0291649702147915E-3</c:v>
                </c:pt>
                <c:pt idx="5443">
                  <c:v>5.3762397638778474E-4</c:v>
                </c:pt>
                <c:pt idx="5444">
                  <c:v>5.1897701536101494E-2</c:v>
                </c:pt>
                <c:pt idx="5445">
                  <c:v>2.807873575147549E-4</c:v>
                </c:pt>
                <c:pt idx="5446">
                  <c:v>8.2238834372927298E-4</c:v>
                </c:pt>
                <c:pt idx="5447">
                  <c:v>2.0341512412200064E-5</c:v>
                </c:pt>
                <c:pt idx="5448">
                  <c:v>2.3703859429359529E-3</c:v>
                </c:pt>
                <c:pt idx="5449">
                  <c:v>7.8791727393593249E-4</c:v>
                </c:pt>
                <c:pt idx="5450">
                  <c:v>1.3054149532203468E-3</c:v>
                </c:pt>
                <c:pt idx="5451">
                  <c:v>1.3219232668683039E-2</c:v>
                </c:pt>
                <c:pt idx="5452">
                  <c:v>7.6175006267028905E-4</c:v>
                </c:pt>
                <c:pt idx="5453">
                  <c:v>1.2487679723061516E-4</c:v>
                </c:pt>
                <c:pt idx="5454">
                  <c:v>1.4147255937581463E-3</c:v>
                </c:pt>
                <c:pt idx="5455">
                  <c:v>2.3389164924501444E-3</c:v>
                </c:pt>
                <c:pt idx="5456">
                  <c:v>7.1974458794728914E-3</c:v>
                </c:pt>
                <c:pt idx="5457">
                  <c:v>3.4050417415566001E-3</c:v>
                </c:pt>
                <c:pt idx="5458">
                  <c:v>6.8174279209485284E-3</c:v>
                </c:pt>
                <c:pt idx="5459">
                  <c:v>9.8968637348604768E-4</c:v>
                </c:pt>
                <c:pt idx="5460">
                  <c:v>2.4248380320644546E-4</c:v>
                </c:pt>
                <c:pt idx="5461">
                  <c:v>1.9020486895993182E-2</c:v>
                </c:pt>
                <c:pt idx="5462">
                  <c:v>2.1208932917938881E-3</c:v>
                </c:pt>
                <c:pt idx="5463">
                  <c:v>7.2074403427698375E-4</c:v>
                </c:pt>
                <c:pt idx="5464">
                  <c:v>2.4583144891087228E-3</c:v>
                </c:pt>
                <c:pt idx="5465">
                  <c:v>4.5581285381321397E-2</c:v>
                </c:pt>
                <c:pt idx="5466">
                  <c:v>3.4787345083806779E-4</c:v>
                </c:pt>
                <c:pt idx="5467">
                  <c:v>2.2147000061264817E-3</c:v>
                </c:pt>
                <c:pt idx="5468">
                  <c:v>2.4371321631031823E-3</c:v>
                </c:pt>
                <c:pt idx="5469">
                  <c:v>1.6357930750897465E-2</c:v>
                </c:pt>
                <c:pt idx="5470">
                  <c:v>1.9341122162333153E-3</c:v>
                </c:pt>
                <c:pt idx="5471">
                  <c:v>6.3085915389059991E-4</c:v>
                </c:pt>
                <c:pt idx="5472">
                  <c:v>4.6855096400140401E-3</c:v>
                </c:pt>
                <c:pt idx="5473">
                  <c:v>8.9944198452807046E-4</c:v>
                </c:pt>
                <c:pt idx="5474">
                  <c:v>1.5103652825177224E-3</c:v>
                </c:pt>
                <c:pt idx="5475">
                  <c:v>2.0355769969676988E-3</c:v>
                </c:pt>
                <c:pt idx="5476">
                  <c:v>1.1573312458556262E-3</c:v>
                </c:pt>
                <c:pt idx="5477">
                  <c:v>6.7909824531297289E-4</c:v>
                </c:pt>
                <c:pt idx="5478">
                  <c:v>4.1107098043356775E-4</c:v>
                </c:pt>
                <c:pt idx="5479">
                  <c:v>9.8699159826518869E-3</c:v>
                </c:pt>
                <c:pt idx="5480">
                  <c:v>8.1732966011366873E-3</c:v>
                </c:pt>
                <c:pt idx="5481">
                  <c:v>3.2066139341574177E-3</c:v>
                </c:pt>
                <c:pt idx="5482">
                  <c:v>6.0203879120414879E-6</c:v>
                </c:pt>
                <c:pt idx="5483">
                  <c:v>1.6857276715757914E-3</c:v>
                </c:pt>
                <c:pt idx="5484">
                  <c:v>5.2942910206156208E-3</c:v>
                </c:pt>
                <c:pt idx="5485">
                  <c:v>1.4033935455088191E-4</c:v>
                </c:pt>
                <c:pt idx="5486">
                  <c:v>3.3909345954863052E-3</c:v>
                </c:pt>
                <c:pt idx="5487">
                  <c:v>8.8774487931923742E-4</c:v>
                </c:pt>
                <c:pt idx="5488">
                  <c:v>2.4025180788657058E-3</c:v>
                </c:pt>
                <c:pt idx="5489">
                  <c:v>6.4376119179110325E-4</c:v>
                </c:pt>
                <c:pt idx="5490">
                  <c:v>1.9452163271626137E-3</c:v>
                </c:pt>
                <c:pt idx="5491">
                  <c:v>9.6801533025415532E-4</c:v>
                </c:pt>
                <c:pt idx="5492">
                  <c:v>9.2290034338835187E-4</c:v>
                </c:pt>
                <c:pt idx="5493">
                  <c:v>1.6492356324686243E-3</c:v>
                </c:pt>
                <c:pt idx="5494">
                  <c:v>8.8560447950659297E-4</c:v>
                </c:pt>
                <c:pt idx="5495">
                  <c:v>5.7973887392221882E-2</c:v>
                </c:pt>
                <c:pt idx="5496">
                  <c:v>2.5697207802603356E-4</c:v>
                </c:pt>
                <c:pt idx="5497">
                  <c:v>3.6175097628780035E-3</c:v>
                </c:pt>
                <c:pt idx="5498">
                  <c:v>7.5784748609793097E-4</c:v>
                </c:pt>
                <c:pt idx="5499">
                  <c:v>4.3438028826905771E-4</c:v>
                </c:pt>
                <c:pt idx="5500">
                  <c:v>9.2594267645659048E-3</c:v>
                </c:pt>
                <c:pt idx="5501">
                  <c:v>4.0572398315750241E-2</c:v>
                </c:pt>
                <c:pt idx="5502">
                  <c:v>1.5305618936256383E-3</c:v>
                </c:pt>
                <c:pt idx="5503">
                  <c:v>7.5239689815788042E-3</c:v>
                </c:pt>
                <c:pt idx="5504">
                  <c:v>3.2964687231840455E-3</c:v>
                </c:pt>
                <c:pt idx="5505">
                  <c:v>1.9259607036545567E-2</c:v>
                </c:pt>
                <c:pt idx="5506">
                  <c:v>1.4500404242300811E-3</c:v>
                </c:pt>
                <c:pt idx="5507">
                  <c:v>3.7254723515891567E-3</c:v>
                </c:pt>
                <c:pt idx="5508">
                  <c:v>1.0139721169395662E-2</c:v>
                </c:pt>
                <c:pt idx="5509">
                  <c:v>4.7298978177102394E-4</c:v>
                </c:pt>
                <c:pt idx="5510">
                  <c:v>2.4227495843802916E-3</c:v>
                </c:pt>
                <c:pt idx="5511">
                  <c:v>4.0994473906951724E-3</c:v>
                </c:pt>
                <c:pt idx="5512">
                  <c:v>2.1482694439475995E-4</c:v>
                </c:pt>
                <c:pt idx="5513">
                  <c:v>9.74623165239577E-4</c:v>
                </c:pt>
                <c:pt idx="5514">
                  <c:v>1.4942057711090689E-3</c:v>
                </c:pt>
                <c:pt idx="5515">
                  <c:v>1.7486372438861386E-3</c:v>
                </c:pt>
                <c:pt idx="5516">
                  <c:v>6.8443890612058279E-3</c:v>
                </c:pt>
                <c:pt idx="5517">
                  <c:v>4.4076162925893079E-4</c:v>
                </c:pt>
                <c:pt idx="5518">
                  <c:v>1.1305557843009387E-3</c:v>
                </c:pt>
                <c:pt idx="5519">
                  <c:v>7.2964880588665152E-3</c:v>
                </c:pt>
                <c:pt idx="5520">
                  <c:v>0.1572391552755063</c:v>
                </c:pt>
                <c:pt idx="5521">
                  <c:v>5.6868537794880353E-4</c:v>
                </c:pt>
                <c:pt idx="5522">
                  <c:v>1.0755160932410977E-3</c:v>
                </c:pt>
                <c:pt idx="5523">
                  <c:v>3.9637524367669508E-3</c:v>
                </c:pt>
                <c:pt idx="5524">
                  <c:v>3.2342179044707875E-3</c:v>
                </c:pt>
                <c:pt idx="5525">
                  <c:v>0.53777664402336867</c:v>
                </c:pt>
                <c:pt idx="5526">
                  <c:v>6.7326540459291852E-3</c:v>
                </c:pt>
                <c:pt idx="5527">
                  <c:v>1.810607175074266E-3</c:v>
                </c:pt>
                <c:pt idx="5528">
                  <c:v>1.4439049080949029E-3</c:v>
                </c:pt>
                <c:pt idx="5529">
                  <c:v>1.1034394514095267</c:v>
                </c:pt>
                <c:pt idx="5530">
                  <c:v>3.9325878064395085E-3</c:v>
                </c:pt>
                <c:pt idx="5531">
                  <c:v>1.9853073492660334E-4</c:v>
                </c:pt>
                <c:pt idx="5532">
                  <c:v>3.6490886005377011E-3</c:v>
                </c:pt>
                <c:pt idx="5533">
                  <c:v>6.4165039919781858E-3</c:v>
                </c:pt>
                <c:pt idx="5534">
                  <c:v>1.189569640453654E-3</c:v>
                </c:pt>
                <c:pt idx="5535">
                  <c:v>4.0213040598329761E-3</c:v>
                </c:pt>
                <c:pt idx="5536">
                  <c:v>9.8849923515301761E-4</c:v>
                </c:pt>
                <c:pt idx="5537">
                  <c:v>2.7565984060972392E-2</c:v>
                </c:pt>
                <c:pt idx="5538">
                  <c:v>5.3325932993609319E-3</c:v>
                </c:pt>
                <c:pt idx="5539">
                  <c:v>3.4347255007884629E-4</c:v>
                </c:pt>
                <c:pt idx="5540">
                  <c:v>1.6976733585264782E-2</c:v>
                </c:pt>
                <c:pt idx="5541">
                  <c:v>2.6840860925998445E-3</c:v>
                </c:pt>
                <c:pt idx="5542">
                  <c:v>1.4654661979375016E-3</c:v>
                </c:pt>
                <c:pt idx="5543">
                  <c:v>1.3183476988502968E-2</c:v>
                </c:pt>
                <c:pt idx="5544">
                  <c:v>2.532287112588124E-2</c:v>
                </c:pt>
                <c:pt idx="5545">
                  <c:v>2.6075413088460482E-3</c:v>
                </c:pt>
                <c:pt idx="5546">
                  <c:v>1.2297125680214595E-2</c:v>
                </c:pt>
                <c:pt idx="5547">
                  <c:v>3.1429269493916125E-3</c:v>
                </c:pt>
                <c:pt idx="5548">
                  <c:v>2.0176745161075752E-3</c:v>
                </c:pt>
                <c:pt idx="5549">
                  <c:v>6.6414614653446655E-2</c:v>
                </c:pt>
                <c:pt idx="5550">
                  <c:v>1.2455776090683514E-3</c:v>
                </c:pt>
                <c:pt idx="5551">
                  <c:v>3.9223571761399991E-4</c:v>
                </c:pt>
                <c:pt idx="5552">
                  <c:v>1.1004223500482307E-2</c:v>
                </c:pt>
                <c:pt idx="5553">
                  <c:v>5.6437640966821721E-4</c:v>
                </c:pt>
                <c:pt idx="5554">
                  <c:v>1.9011769400643179E-3</c:v>
                </c:pt>
                <c:pt idx="5555">
                  <c:v>6.5991971962890056E-2</c:v>
                </c:pt>
                <c:pt idx="5556">
                  <c:v>2.17772526072446E-3</c:v>
                </c:pt>
                <c:pt idx="5557">
                  <c:v>3.03398405798113E-2</c:v>
                </c:pt>
                <c:pt idx="5558">
                  <c:v>9.1749857099788612E-4</c:v>
                </c:pt>
                <c:pt idx="5559">
                  <c:v>3.7799163221360607E-2</c:v>
                </c:pt>
                <c:pt idx="5560">
                  <c:v>1.940415440709572E-4</c:v>
                </c:pt>
                <c:pt idx="5561">
                  <c:v>1.8426264775187812E-3</c:v>
                </c:pt>
                <c:pt idx="5562">
                  <c:v>1.7991892631611135E-4</c:v>
                </c:pt>
                <c:pt idx="5563">
                  <c:v>8.0032820260807734E-3</c:v>
                </c:pt>
                <c:pt idx="5564">
                  <c:v>4.6721249057416715E-3</c:v>
                </c:pt>
                <c:pt idx="5565">
                  <c:v>4.0619360129299986E-3</c:v>
                </c:pt>
                <c:pt idx="5566">
                  <c:v>7.0493349045975282E-4</c:v>
                </c:pt>
                <c:pt idx="5567">
                  <c:v>1.2735394384345865E-2</c:v>
                </c:pt>
                <c:pt idx="5568">
                  <c:v>4.6248569106604673E-3</c:v>
                </c:pt>
                <c:pt idx="5569">
                  <c:v>1.5482518767223638E-2</c:v>
                </c:pt>
                <c:pt idx="5570">
                  <c:v>0.8837092348171024</c:v>
                </c:pt>
                <c:pt idx="5571">
                  <c:v>9.5330735313086556E-2</c:v>
                </c:pt>
                <c:pt idx="5572">
                  <c:v>5.310650517645931E-4</c:v>
                </c:pt>
                <c:pt idx="5573">
                  <c:v>3.5686365871171469E-4</c:v>
                </c:pt>
                <c:pt idx="5574">
                  <c:v>8.5211036883640935E-3</c:v>
                </c:pt>
                <c:pt idx="5575">
                  <c:v>7.0808574488726383E-5</c:v>
                </c:pt>
                <c:pt idx="5576">
                  <c:v>1.0206380844810474E-2</c:v>
                </c:pt>
                <c:pt idx="5577">
                  <c:v>3.0961494603438566E-3</c:v>
                </c:pt>
                <c:pt idx="5578">
                  <c:v>3.1447571055826531E-2</c:v>
                </c:pt>
                <c:pt idx="5579">
                  <c:v>1.900132386860787E-2</c:v>
                </c:pt>
                <c:pt idx="5580">
                  <c:v>4.3541898516435704E-3</c:v>
                </c:pt>
                <c:pt idx="5581">
                  <c:v>2.1149216820591185E-3</c:v>
                </c:pt>
                <c:pt idx="5582">
                  <c:v>1.5016724191333956E-2</c:v>
                </c:pt>
                <c:pt idx="5583">
                  <c:v>6.5333219969970638E-4</c:v>
                </c:pt>
                <c:pt idx="5584">
                  <c:v>2.7674746218241412E-4</c:v>
                </c:pt>
                <c:pt idx="5585">
                  <c:v>1.5224375205740322E-2</c:v>
                </c:pt>
                <c:pt idx="5586">
                  <c:v>3.2233869808175799E-3</c:v>
                </c:pt>
                <c:pt idx="5587">
                  <c:v>6.4630921791304391E-2</c:v>
                </c:pt>
                <c:pt idx="5588">
                  <c:v>8.157547369204602E-3</c:v>
                </c:pt>
                <c:pt idx="5589">
                  <c:v>3.9878870133515107E-3</c:v>
                </c:pt>
                <c:pt idx="5590">
                  <c:v>0.15039482971532589</c:v>
                </c:pt>
                <c:pt idx="5591">
                  <c:v>5.2719366771311008E-3</c:v>
                </c:pt>
                <c:pt idx="5592">
                  <c:v>1.300628261669936E-3</c:v>
                </c:pt>
                <c:pt idx="5593">
                  <c:v>1.1622419851050966E-2</c:v>
                </c:pt>
                <c:pt idx="5594">
                  <c:v>1.0037402787169629E-2</c:v>
                </c:pt>
                <c:pt idx="5595">
                  <c:v>3.9518498367110523E-3</c:v>
                </c:pt>
                <c:pt idx="5596">
                  <c:v>4.7157424488072783E-4</c:v>
                </c:pt>
                <c:pt idx="5597">
                  <c:v>1.0824604506693761E-3</c:v>
                </c:pt>
                <c:pt idx="5598">
                  <c:v>4.1701011984063813E-2</c:v>
                </c:pt>
                <c:pt idx="5599">
                  <c:v>2.6370513285066036E-4</c:v>
                </c:pt>
                <c:pt idx="5600">
                  <c:v>8.3968391388298126E-4</c:v>
                </c:pt>
                <c:pt idx="5601">
                  <c:v>8.557599853360116E-3</c:v>
                </c:pt>
                <c:pt idx="5602">
                  <c:v>1.7652023603809139E-3</c:v>
                </c:pt>
                <c:pt idx="5603">
                  <c:v>1.682936738324828E-3</c:v>
                </c:pt>
                <c:pt idx="5604">
                  <c:v>2.4883391132368344E-3</c:v>
                </c:pt>
                <c:pt idx="5605">
                  <c:v>7.6128954982676404E-3</c:v>
                </c:pt>
                <c:pt idx="5606">
                  <c:v>8.7014176662659148E-4</c:v>
                </c:pt>
                <c:pt idx="5607">
                  <c:v>3.1370045961937243E-3</c:v>
                </c:pt>
                <c:pt idx="5608">
                  <c:v>1.8576846129433359E-3</c:v>
                </c:pt>
                <c:pt idx="5609">
                  <c:v>2.5494975992768456E-3</c:v>
                </c:pt>
                <c:pt idx="5610">
                  <c:v>2.204677907283399E-3</c:v>
                </c:pt>
                <c:pt idx="5611">
                  <c:v>0.46833421963401956</c:v>
                </c:pt>
                <c:pt idx="5612">
                  <c:v>0.19938424895277945</c:v>
                </c:pt>
                <c:pt idx="5613">
                  <c:v>7.7206118643933447E-3</c:v>
                </c:pt>
                <c:pt idx="5614">
                  <c:v>1.7579760715498717E-4</c:v>
                </c:pt>
                <c:pt idx="5615">
                  <c:v>1.9078222395875785E-3</c:v>
                </c:pt>
                <c:pt idx="5616">
                  <c:v>3.1026898156916289E-3</c:v>
                </c:pt>
                <c:pt idx="5617">
                  <c:v>7.4855008034079614E-4</c:v>
                </c:pt>
                <c:pt idx="5618">
                  <c:v>4.0161487813291088E-3</c:v>
                </c:pt>
                <c:pt idx="5619">
                  <c:v>1.0764504202549876E-2</c:v>
                </c:pt>
                <c:pt idx="5620">
                  <c:v>8.2241401626494029E-2</c:v>
                </c:pt>
                <c:pt idx="5621">
                  <c:v>1.6518192764980201E-3</c:v>
                </c:pt>
                <c:pt idx="5622">
                  <c:v>4.8594839257629485E-3</c:v>
                </c:pt>
                <c:pt idx="5623">
                  <c:v>7.7208239000106399E-4</c:v>
                </c:pt>
                <c:pt idx="5624">
                  <c:v>9.4438326484764157E-4</c:v>
                </c:pt>
                <c:pt idx="5625">
                  <c:v>1.7417138459430574E-4</c:v>
                </c:pt>
                <c:pt idx="5626">
                  <c:v>7.7102060311195662E-4</c:v>
                </c:pt>
                <c:pt idx="5627">
                  <c:v>2.1369764521723399E-4</c:v>
                </c:pt>
                <c:pt idx="5628">
                  <c:v>8.1361740687390868E-3</c:v>
                </c:pt>
                <c:pt idx="5629">
                  <c:v>3.1760739946480616E-3</c:v>
                </c:pt>
                <c:pt idx="5630">
                  <c:v>1.7368704767773799E-3</c:v>
                </c:pt>
                <c:pt idx="5631">
                  <c:v>1.4339559854079783E-3</c:v>
                </c:pt>
                <c:pt idx="5632">
                  <c:v>0.12042376346797462</c:v>
                </c:pt>
                <c:pt idx="5633">
                  <c:v>4.0696444860156014E-4</c:v>
                </c:pt>
                <c:pt idx="5634">
                  <c:v>1.4649365009458053E-2</c:v>
                </c:pt>
                <c:pt idx="5635">
                  <c:v>2.8025441610338816E-2</c:v>
                </c:pt>
                <c:pt idx="5636">
                  <c:v>1.3345399531285108E-3</c:v>
                </c:pt>
                <c:pt idx="5637">
                  <c:v>5.4954071414698856E-4</c:v>
                </c:pt>
                <c:pt idx="5638">
                  <c:v>2.5209711252025661E-3</c:v>
                </c:pt>
                <c:pt idx="5639">
                  <c:v>2.5885974846828557E-3</c:v>
                </c:pt>
                <c:pt idx="5640">
                  <c:v>2.8642346033725796E-2</c:v>
                </c:pt>
                <c:pt idx="5641">
                  <c:v>3.6920758924152593E-2</c:v>
                </c:pt>
                <c:pt idx="5642">
                  <c:v>5.4986127733591328E-3</c:v>
                </c:pt>
                <c:pt idx="5643">
                  <c:v>1.7141187357257858E-3</c:v>
                </c:pt>
                <c:pt idx="5644">
                  <c:v>1.1169622820192276E-2</c:v>
                </c:pt>
                <c:pt idx="5645">
                  <c:v>4.4670242878893881E-4</c:v>
                </c:pt>
                <c:pt idx="5646">
                  <c:v>5.3718886231052775E-3</c:v>
                </c:pt>
                <c:pt idx="5647">
                  <c:v>2.0818994814452454E-2</c:v>
                </c:pt>
                <c:pt idx="5648">
                  <c:v>1.8228493301589509E-2</c:v>
                </c:pt>
                <c:pt idx="5649">
                  <c:v>1.5196403282500177E-2</c:v>
                </c:pt>
                <c:pt idx="5650">
                  <c:v>1.757979397540841E-3</c:v>
                </c:pt>
                <c:pt idx="5651">
                  <c:v>6.9861539021076891E-2</c:v>
                </c:pt>
                <c:pt idx="5652">
                  <c:v>2.9629114938441539E-4</c:v>
                </c:pt>
                <c:pt idx="5653">
                  <c:v>6.262157906124134E-3</c:v>
                </c:pt>
                <c:pt idx="5654">
                  <c:v>6.7931355268170126E-4</c:v>
                </c:pt>
                <c:pt idx="5655">
                  <c:v>2.0848744012418284E-3</c:v>
                </c:pt>
                <c:pt idx="5656">
                  <c:v>2.0774664083760283E-3</c:v>
                </c:pt>
                <c:pt idx="5657">
                  <c:v>5.4316254693474982E-3</c:v>
                </c:pt>
                <c:pt idx="5658">
                  <c:v>3.7798138346873903E-3</c:v>
                </c:pt>
                <c:pt idx="5659">
                  <c:v>2.9502508217285088E-3</c:v>
                </c:pt>
                <c:pt idx="5660">
                  <c:v>5.3351343686324827E-4</c:v>
                </c:pt>
                <c:pt idx="5661">
                  <c:v>2.7467348709804881E-3</c:v>
                </c:pt>
                <c:pt idx="5662">
                  <c:v>4.4177878450911675E-3</c:v>
                </c:pt>
                <c:pt idx="5663">
                  <c:v>0.10134480178806737</c:v>
                </c:pt>
                <c:pt idx="5664">
                  <c:v>2.2871429031122786E-4</c:v>
                </c:pt>
                <c:pt idx="5665">
                  <c:v>9.0168746932873098E-6</c:v>
                </c:pt>
                <c:pt idx="5666">
                  <c:v>2.9427219559927434E-3</c:v>
                </c:pt>
                <c:pt idx="5667">
                  <c:v>2.8709525511176389E-3</c:v>
                </c:pt>
                <c:pt idx="5668">
                  <c:v>3.135907228525909E-3</c:v>
                </c:pt>
                <c:pt idx="5669">
                  <c:v>2.3112012098752783E-3</c:v>
                </c:pt>
                <c:pt idx="5670">
                  <c:v>1.2528647823310843E-3</c:v>
                </c:pt>
                <c:pt idx="5671">
                  <c:v>1.1791936461900869E-2</c:v>
                </c:pt>
                <c:pt idx="5672">
                  <c:v>4.7289274429514125E-3</c:v>
                </c:pt>
                <c:pt idx="5673">
                  <c:v>4.2434121242129062E-5</c:v>
                </c:pt>
                <c:pt idx="5674">
                  <c:v>2.0350010965923602E-3</c:v>
                </c:pt>
                <c:pt idx="5675">
                  <c:v>9.8620930454146796E-5</c:v>
                </c:pt>
                <c:pt idx="5676">
                  <c:v>1.1664891460806586E-2</c:v>
                </c:pt>
                <c:pt idx="5677">
                  <c:v>1.800631807116191E-3</c:v>
                </c:pt>
                <c:pt idx="5678">
                  <c:v>2.7326221545085068E-3</c:v>
                </c:pt>
                <c:pt idx="5679">
                  <c:v>4.6279678151759659E-4</c:v>
                </c:pt>
                <c:pt idx="5680">
                  <c:v>2.4324765992673456E-3</c:v>
                </c:pt>
                <c:pt idx="5681">
                  <c:v>1.7979381527777709E-3</c:v>
                </c:pt>
                <c:pt idx="5682">
                  <c:v>1.4434192248451378E-4</c:v>
                </c:pt>
                <c:pt idx="5683">
                  <c:v>8.1367739245736398E-3</c:v>
                </c:pt>
                <c:pt idx="5684">
                  <c:v>7.2114971014323615E-3</c:v>
                </c:pt>
                <c:pt idx="5685">
                  <c:v>1.5572847499871465E-4</c:v>
                </c:pt>
                <c:pt idx="5686">
                  <c:v>2.7904901450063516E-3</c:v>
                </c:pt>
                <c:pt idx="5687">
                  <c:v>1.2343120500861722E-4</c:v>
                </c:pt>
                <c:pt idx="5688">
                  <c:v>6.7384252766140261E-3</c:v>
                </c:pt>
                <c:pt idx="5689">
                  <c:v>1.1846192643043518E-4</c:v>
                </c:pt>
                <c:pt idx="5690">
                  <c:v>1.9893634028007941E-3</c:v>
                </c:pt>
                <c:pt idx="5691">
                  <c:v>3.0415978120780477E-3</c:v>
                </c:pt>
                <c:pt idx="5692">
                  <c:v>7.1221706611659498E-3</c:v>
                </c:pt>
                <c:pt idx="5693">
                  <c:v>1.5763729083898528E-2</c:v>
                </c:pt>
                <c:pt idx="5694">
                  <c:v>6.8824445421947862E-3</c:v>
                </c:pt>
                <c:pt idx="5695">
                  <c:v>5.7076518070942666E-3</c:v>
                </c:pt>
                <c:pt idx="5696">
                  <c:v>2.2039074071718096E-2</c:v>
                </c:pt>
                <c:pt idx="5697">
                  <c:v>2.9058450045675241E-3</c:v>
                </c:pt>
                <c:pt idx="5698">
                  <c:v>9.9510991566876964E-4</c:v>
                </c:pt>
                <c:pt idx="5699">
                  <c:v>3.2772811788852624E-3</c:v>
                </c:pt>
                <c:pt idx="5700">
                  <c:v>2.4374818788642099E-2</c:v>
                </c:pt>
                <c:pt idx="5701">
                  <c:v>1.4684095607816622E-3</c:v>
                </c:pt>
                <c:pt idx="5702">
                  <c:v>9.4609150694809335E-4</c:v>
                </c:pt>
                <c:pt idx="5703">
                  <c:v>2.1578047642863809E-3</c:v>
                </c:pt>
                <c:pt idx="5704">
                  <c:v>2.2829883917059963E-3</c:v>
                </c:pt>
                <c:pt idx="5705">
                  <c:v>1.2337260435351154E-2</c:v>
                </c:pt>
                <c:pt idx="5706">
                  <c:v>4.5446583697496663E-2</c:v>
                </c:pt>
                <c:pt idx="5707">
                  <c:v>6.297048867651007E-3</c:v>
                </c:pt>
                <c:pt idx="5708">
                  <c:v>3.3040337878150793E-3</c:v>
                </c:pt>
                <c:pt idx="5709">
                  <c:v>5.0067777770121374E-3</c:v>
                </c:pt>
                <c:pt idx="5710">
                  <c:v>7.9085377058328264E-3</c:v>
                </c:pt>
                <c:pt idx="5711">
                  <c:v>2.7194346025861131E-3</c:v>
                </c:pt>
                <c:pt idx="5712">
                  <c:v>1.0147339298755972E-3</c:v>
                </c:pt>
                <c:pt idx="5713">
                  <c:v>2.8740065675588208E-3</c:v>
                </c:pt>
                <c:pt idx="5714">
                  <c:v>9.0441840146872603E-3</c:v>
                </c:pt>
                <c:pt idx="5715">
                  <c:v>2.145293082823825E-3</c:v>
                </c:pt>
                <c:pt idx="5716">
                  <c:v>2.478814371836494E-4</c:v>
                </c:pt>
                <c:pt idx="5717">
                  <c:v>6.5750037654142566E-3</c:v>
                </c:pt>
                <c:pt idx="5718">
                  <c:v>1.929203460562461E-3</c:v>
                </c:pt>
                <c:pt idx="5719">
                  <c:v>3.519573980445567E-4</c:v>
                </c:pt>
                <c:pt idx="5720">
                  <c:v>2.8740527139618045E-4</c:v>
                </c:pt>
                <c:pt idx="5721">
                  <c:v>5.858791569433603E-3</c:v>
                </c:pt>
                <c:pt idx="5722">
                  <c:v>3.7981585218413959E-3</c:v>
                </c:pt>
                <c:pt idx="5723">
                  <c:v>5.5304607921666787E-3</c:v>
                </c:pt>
                <c:pt idx="5724">
                  <c:v>1.0143986163405614E-3</c:v>
                </c:pt>
                <c:pt idx="5725">
                  <c:v>2.725123429258213E-3</c:v>
                </c:pt>
                <c:pt idx="5726">
                  <c:v>4.1554580174317148E-3</c:v>
                </c:pt>
                <c:pt idx="5727">
                  <c:v>2.461450544952842E-3</c:v>
                </c:pt>
                <c:pt idx="5728">
                  <c:v>6.4053449808238192E-3</c:v>
                </c:pt>
                <c:pt idx="5729">
                  <c:v>7.252181952945266E-3</c:v>
                </c:pt>
                <c:pt idx="5730">
                  <c:v>9.0458421667855265E-3</c:v>
                </c:pt>
                <c:pt idx="5731">
                  <c:v>3.1726959818342967E-4</c:v>
                </c:pt>
                <c:pt idx="5732">
                  <c:v>1.6885533067389298E-3</c:v>
                </c:pt>
                <c:pt idx="5733">
                  <c:v>1.3506923287329133E-2</c:v>
                </c:pt>
                <c:pt idx="5734">
                  <c:v>8.5184579497083936E-3</c:v>
                </c:pt>
                <c:pt idx="5735">
                  <c:v>6.9888114251106899E-5</c:v>
                </c:pt>
                <c:pt idx="5736">
                  <c:v>1.3190340266382064E-2</c:v>
                </c:pt>
                <c:pt idx="5737">
                  <c:v>8.6803723839204688E-3</c:v>
                </c:pt>
                <c:pt idx="5738">
                  <c:v>2.0356250451707449E-3</c:v>
                </c:pt>
                <c:pt idx="5739">
                  <c:v>1.2693003373918266E-2</c:v>
                </c:pt>
                <c:pt idx="5740">
                  <c:v>6.0353486228984527E-3</c:v>
                </c:pt>
                <c:pt idx="5741">
                  <c:v>0.51836832827467361</c:v>
                </c:pt>
                <c:pt idx="5742">
                  <c:v>2.003374297848832E-3</c:v>
                </c:pt>
                <c:pt idx="5743">
                  <c:v>2.0946970208497169E-3</c:v>
                </c:pt>
                <c:pt idx="5744">
                  <c:v>8.1576159069034343E-3</c:v>
                </c:pt>
                <c:pt idx="5745">
                  <c:v>3.00367818564529E-3</c:v>
                </c:pt>
                <c:pt idx="5746">
                  <c:v>3.8387898597639636E-3</c:v>
                </c:pt>
                <c:pt idx="5747">
                  <c:v>1.0274624842551473E-2</c:v>
                </c:pt>
                <c:pt idx="5748">
                  <c:v>2.3773609852897342E-3</c:v>
                </c:pt>
                <c:pt idx="5749">
                  <c:v>2.5507710402482269E-3</c:v>
                </c:pt>
                <c:pt idx="5750">
                  <c:v>7.435407543524799E-4</c:v>
                </c:pt>
                <c:pt idx="5751">
                  <c:v>1.0334818418973666E-3</c:v>
                </c:pt>
                <c:pt idx="5752">
                  <c:v>1.0732330289233977E-2</c:v>
                </c:pt>
                <c:pt idx="5753">
                  <c:v>1.3877183602903399E-3</c:v>
                </c:pt>
                <c:pt idx="5754">
                  <c:v>1.7009336644782875E-3</c:v>
                </c:pt>
                <c:pt idx="5755">
                  <c:v>7.7567525684101523E-4</c:v>
                </c:pt>
                <c:pt idx="5756">
                  <c:v>6.972790662183645E-2</c:v>
                </c:pt>
                <c:pt idx="5757">
                  <c:v>0.19780209560334799</c:v>
                </c:pt>
                <c:pt idx="5758">
                  <c:v>4.3560585998846301E-3</c:v>
                </c:pt>
                <c:pt idx="5759">
                  <c:v>1.7885706275890302E-3</c:v>
                </c:pt>
                <c:pt idx="5760">
                  <c:v>6.3791454857181249E-4</c:v>
                </c:pt>
                <c:pt idx="5761">
                  <c:v>5.2081810399329741E-4</c:v>
                </c:pt>
                <c:pt idx="5762">
                  <c:v>2.7287159635842177E-3</c:v>
                </c:pt>
                <c:pt idx="5763">
                  <c:v>3.4473919446903712E-3</c:v>
                </c:pt>
                <c:pt idx="5764">
                  <c:v>3.2929229271045739E-3</c:v>
                </c:pt>
                <c:pt idx="5765">
                  <c:v>1.6679202366742605E-3</c:v>
                </c:pt>
                <c:pt idx="5766">
                  <c:v>5.9387608705453124E-4</c:v>
                </c:pt>
                <c:pt idx="5767">
                  <c:v>3.6598278644904424E-3</c:v>
                </c:pt>
                <c:pt idx="5768">
                  <c:v>1.4298654077599322E-3</c:v>
                </c:pt>
                <c:pt idx="5769">
                  <c:v>1.3656611866049541E-3</c:v>
                </c:pt>
                <c:pt idx="5770">
                  <c:v>6.0098297324234686E-4</c:v>
                </c:pt>
                <c:pt idx="5771">
                  <c:v>2.364452541483698E-2</c:v>
                </c:pt>
                <c:pt idx="5772">
                  <c:v>1.3986712879590774E-2</c:v>
                </c:pt>
                <c:pt idx="5773">
                  <c:v>1.2075792376974705E-3</c:v>
                </c:pt>
                <c:pt idx="5774">
                  <c:v>2.4759588064369128E-3</c:v>
                </c:pt>
                <c:pt idx="5775">
                  <c:v>7.3673339913231653E-3</c:v>
                </c:pt>
                <c:pt idx="5776">
                  <c:v>4.1960443486416536E-4</c:v>
                </c:pt>
                <c:pt idx="5777">
                  <c:v>6.3143300670013584E-3</c:v>
                </c:pt>
                <c:pt idx="5778">
                  <c:v>1.4730550168263724E-3</c:v>
                </c:pt>
                <c:pt idx="5779">
                  <c:v>3.0506394933385188E-5</c:v>
                </c:pt>
                <c:pt idx="5780">
                  <c:v>4.9023122904720876E-4</c:v>
                </c:pt>
                <c:pt idx="5781">
                  <c:v>5.2242408891075781E-3</c:v>
                </c:pt>
                <c:pt idx="5782">
                  <c:v>1.2795341665386829E-3</c:v>
                </c:pt>
                <c:pt idx="5783">
                  <c:v>1.3908365363747763E-3</c:v>
                </c:pt>
                <c:pt idx="5784">
                  <c:v>3.5487944127396828E-3</c:v>
                </c:pt>
                <c:pt idx="5785">
                  <c:v>1.0798368166369833E-3</c:v>
                </c:pt>
                <c:pt idx="5786">
                  <c:v>3.7872812923820513E-3</c:v>
                </c:pt>
                <c:pt idx="5787">
                  <c:v>4.9264619629651018E-3</c:v>
                </c:pt>
                <c:pt idx="5788">
                  <c:v>8.3830514052690621E-3</c:v>
                </c:pt>
                <c:pt idx="5789">
                  <c:v>1.3753408787631804E-5</c:v>
                </c:pt>
                <c:pt idx="5790">
                  <c:v>8.2584017911912231E-4</c:v>
                </c:pt>
                <c:pt idx="5791">
                  <c:v>1.2756205285551869E-3</c:v>
                </c:pt>
                <c:pt idx="5792">
                  <c:v>1.9877326840615357E-4</c:v>
                </c:pt>
                <c:pt idx="5793">
                  <c:v>1.004910265673551E-3</c:v>
                </c:pt>
                <c:pt idx="5794">
                  <c:v>1.2749324117788269E-3</c:v>
                </c:pt>
                <c:pt idx="5795">
                  <c:v>8.020341343729271E-3</c:v>
                </c:pt>
                <c:pt idx="5796">
                  <c:v>2.1103139664671137E-3</c:v>
                </c:pt>
                <c:pt idx="5797">
                  <c:v>5.8748108387291133E-3</c:v>
                </c:pt>
                <c:pt idx="5798">
                  <c:v>1.135078253407001E-3</c:v>
                </c:pt>
                <c:pt idx="5799">
                  <c:v>7.3697678367363702E-4</c:v>
                </c:pt>
                <c:pt idx="5800">
                  <c:v>1.0640462276365161E-2</c:v>
                </c:pt>
                <c:pt idx="5801">
                  <c:v>9.4755030935072767E-4</c:v>
                </c:pt>
                <c:pt idx="5802">
                  <c:v>3.8771213607571992E-3</c:v>
                </c:pt>
                <c:pt idx="5803">
                  <c:v>1.1066144811336583E-2</c:v>
                </c:pt>
                <c:pt idx="5804">
                  <c:v>9.4830325472329141E-3</c:v>
                </c:pt>
                <c:pt idx="5805">
                  <c:v>2.9762387647620844E-3</c:v>
                </c:pt>
                <c:pt idx="5806">
                  <c:v>1.3441357396631057E-3</c:v>
                </c:pt>
                <c:pt idx="5807">
                  <c:v>1.1282111444903779E-4</c:v>
                </c:pt>
                <c:pt idx="5808">
                  <c:v>5.5255495073604777E-3</c:v>
                </c:pt>
                <c:pt idx="5809">
                  <c:v>1.078298027168737E-4</c:v>
                </c:pt>
                <c:pt idx="5810">
                  <c:v>3.9951894146874603E-4</c:v>
                </c:pt>
                <c:pt idx="5811">
                  <c:v>5.7703146773554282E-3</c:v>
                </c:pt>
                <c:pt idx="5812">
                  <c:v>0.18685756814156379</c:v>
                </c:pt>
                <c:pt idx="5813">
                  <c:v>7.2997176689467234E-3</c:v>
                </c:pt>
                <c:pt idx="5814">
                  <c:v>1.0717511790471658E-4</c:v>
                </c:pt>
                <c:pt idx="5815">
                  <c:v>4.0884795899110834E-3</c:v>
                </c:pt>
                <c:pt idx="5816">
                  <c:v>8.4306582551779371E-4</c:v>
                </c:pt>
                <c:pt idx="5817">
                  <c:v>7.0853205620259021E-4</c:v>
                </c:pt>
                <c:pt idx="5818">
                  <c:v>5.236508838865268E-3</c:v>
                </c:pt>
                <c:pt idx="5819">
                  <c:v>1.3373141595144242E-4</c:v>
                </c:pt>
                <c:pt idx="5820">
                  <c:v>4.6835967782419684E-4</c:v>
                </c:pt>
                <c:pt idx="5821">
                  <c:v>1.0797388673708906E-2</c:v>
                </c:pt>
                <c:pt idx="5822">
                  <c:v>2.6755169389649472E-4</c:v>
                </c:pt>
                <c:pt idx="5823">
                  <c:v>6.6557495547159328E-3</c:v>
                </c:pt>
                <c:pt idx="5824">
                  <c:v>1.900337237457502E-3</c:v>
                </c:pt>
                <c:pt idx="5825">
                  <c:v>7.7782912229236337E-4</c:v>
                </c:pt>
                <c:pt idx="5826">
                  <c:v>4.4832039459500846E-3</c:v>
                </c:pt>
                <c:pt idx="5827">
                  <c:v>5.1450464641226764E-3</c:v>
                </c:pt>
                <c:pt idx="5828">
                  <c:v>2.6618910005156713E-3</c:v>
                </c:pt>
                <c:pt idx="5829">
                  <c:v>5.1591774904990329E-3</c:v>
                </c:pt>
                <c:pt idx="5830">
                  <c:v>3.3171411787028768E-4</c:v>
                </c:pt>
                <c:pt idx="5831">
                  <c:v>3.5958579770732662E-4</c:v>
                </c:pt>
                <c:pt idx="5832">
                  <c:v>1.5024566437757175E-3</c:v>
                </c:pt>
                <c:pt idx="5833">
                  <c:v>3.2817046343628685E-3</c:v>
                </c:pt>
                <c:pt idx="5834">
                  <c:v>1.3139922743623068E-2</c:v>
                </c:pt>
                <c:pt idx="5835">
                  <c:v>2.8213715866579585E-4</c:v>
                </c:pt>
                <c:pt idx="5836">
                  <c:v>1.1570740818756536E-2</c:v>
                </c:pt>
                <c:pt idx="5837">
                  <c:v>1.4757964567652541E-5</c:v>
                </c:pt>
                <c:pt idx="5838">
                  <c:v>1.228783939064724E-3</c:v>
                </c:pt>
                <c:pt idx="5839">
                  <c:v>7.0174217571194589E-2</c:v>
                </c:pt>
                <c:pt idx="5840">
                  <c:v>2.6060654953247876E-2</c:v>
                </c:pt>
                <c:pt idx="5841">
                  <c:v>6.7520474835746367E-4</c:v>
                </c:pt>
                <c:pt idx="5842">
                  <c:v>5.8692047224615732E-4</c:v>
                </c:pt>
                <c:pt idx="5843">
                  <c:v>2.3959561880290354E-3</c:v>
                </c:pt>
                <c:pt idx="5844">
                  <c:v>8.2857994149272019E-3</c:v>
                </c:pt>
                <c:pt idx="5845">
                  <c:v>6.238994797948689E-4</c:v>
                </c:pt>
                <c:pt idx="5846">
                  <c:v>2.2579583186464855E-3</c:v>
                </c:pt>
                <c:pt idx="5847">
                  <c:v>6.844996426648059E-4</c:v>
                </c:pt>
                <c:pt idx="5848">
                  <c:v>7.3199376043004694E-2</c:v>
                </c:pt>
                <c:pt idx="5849">
                  <c:v>2.4834546341929273E-3</c:v>
                </c:pt>
                <c:pt idx="5850">
                  <c:v>3.0364486353468924E-2</c:v>
                </c:pt>
                <c:pt idx="5851">
                  <c:v>5.4571057466778962E-4</c:v>
                </c:pt>
                <c:pt idx="5852">
                  <c:v>1.3516214906253185E-4</c:v>
                </c:pt>
                <c:pt idx="5853">
                  <c:v>8.1360442205182567E-3</c:v>
                </c:pt>
                <c:pt idx="5854">
                  <c:v>7.6990543391384156E-2</c:v>
                </c:pt>
                <c:pt idx="5855">
                  <c:v>3.6396075936384804E-3</c:v>
                </c:pt>
                <c:pt idx="5856">
                  <c:v>7.5530785620880295E-4</c:v>
                </c:pt>
                <c:pt idx="5857">
                  <c:v>4.6068693120675355E-4</c:v>
                </c:pt>
                <c:pt idx="5858">
                  <c:v>1.7653611600902062E-4</c:v>
                </c:pt>
                <c:pt idx="5859">
                  <c:v>1.7314586921695841E-2</c:v>
                </c:pt>
                <c:pt idx="5860">
                  <c:v>8.4265969141631943E-4</c:v>
                </c:pt>
                <c:pt idx="5861">
                  <c:v>3.3403026149252019E-5</c:v>
                </c:pt>
                <c:pt idx="5862">
                  <c:v>1.2517708160016169E-3</c:v>
                </c:pt>
                <c:pt idx="5863">
                  <c:v>1.4941994260524474E-2</c:v>
                </c:pt>
                <c:pt idx="5864">
                  <c:v>4.0910960958310248E-4</c:v>
                </c:pt>
                <c:pt idx="5865">
                  <c:v>2.3927284808117552E-3</c:v>
                </c:pt>
                <c:pt idx="5866">
                  <c:v>3.9197924205877789E-2</c:v>
                </c:pt>
                <c:pt idx="5867">
                  <c:v>6.4939480250605554E-3</c:v>
                </c:pt>
                <c:pt idx="5868">
                  <c:v>3.5931145713300398E-3</c:v>
                </c:pt>
                <c:pt idx="5869">
                  <c:v>3.2694851955332518E-3</c:v>
                </c:pt>
                <c:pt idx="5870">
                  <c:v>5.7440538254397037E-2</c:v>
                </c:pt>
                <c:pt idx="5871">
                  <c:v>5.6246606217111403E-2</c:v>
                </c:pt>
                <c:pt idx="5872">
                  <c:v>5.6287419732343434E-3</c:v>
                </c:pt>
                <c:pt idx="5873">
                  <c:v>6.4153736124344355E-4</c:v>
                </c:pt>
                <c:pt idx="5874">
                  <c:v>1.4166431961063595E-4</c:v>
                </c:pt>
                <c:pt idx="5875">
                  <c:v>3.3364141385795829E-3</c:v>
                </c:pt>
                <c:pt idx="5876">
                  <c:v>2.458049069979637E-3</c:v>
                </c:pt>
                <c:pt idx="5877">
                  <c:v>7.3247110852006402E-3</c:v>
                </c:pt>
                <c:pt idx="5878">
                  <c:v>3.4816700754227614E-3</c:v>
                </c:pt>
                <c:pt idx="5879">
                  <c:v>1.305311560080266E-2</c:v>
                </c:pt>
                <c:pt idx="5880">
                  <c:v>8.2699522667156912E-5</c:v>
                </c:pt>
                <c:pt idx="5881">
                  <c:v>6.9275239250939077E-2</c:v>
                </c:pt>
                <c:pt idx="5882">
                  <c:v>1.076997824891695E-3</c:v>
                </c:pt>
                <c:pt idx="5883">
                  <c:v>7.1765611125598912E-5</c:v>
                </c:pt>
                <c:pt idx="5884">
                  <c:v>1.7109615371225053E-3</c:v>
                </c:pt>
                <c:pt idx="5885">
                  <c:v>2.0555881688004048E-3</c:v>
                </c:pt>
                <c:pt idx="5886">
                  <c:v>8.424296732034757E-3</c:v>
                </c:pt>
                <c:pt idx="5887">
                  <c:v>4.0862706889297954E-4</c:v>
                </c:pt>
                <c:pt idx="5888">
                  <c:v>2.9713905250944056E-4</c:v>
                </c:pt>
                <c:pt idx="5889">
                  <c:v>9.8490986418945173E-2</c:v>
                </c:pt>
                <c:pt idx="5890">
                  <c:v>1.711395316403913E-4</c:v>
                </c:pt>
                <c:pt idx="5891">
                  <c:v>7.8972521246304106E-3</c:v>
                </c:pt>
                <c:pt idx="5892">
                  <c:v>3.5668720428353993E-3</c:v>
                </c:pt>
                <c:pt idx="5893">
                  <c:v>1.8960572756070082E-3</c:v>
                </c:pt>
                <c:pt idx="5894">
                  <c:v>1.7268037401416772E-3</c:v>
                </c:pt>
                <c:pt idx="5895">
                  <c:v>6.754640041821686E-3</c:v>
                </c:pt>
                <c:pt idx="5896">
                  <c:v>1.1822723267474085E-2</c:v>
                </c:pt>
                <c:pt idx="5897">
                  <c:v>3.6648816623658265E-2</c:v>
                </c:pt>
                <c:pt idx="5898">
                  <c:v>6.0040445302589869E-3</c:v>
                </c:pt>
                <c:pt idx="5899">
                  <c:v>3.1278960581376829E-4</c:v>
                </c:pt>
                <c:pt idx="5900">
                  <c:v>3.981112904250295E-4</c:v>
                </c:pt>
                <c:pt idx="5901">
                  <c:v>3.2419860796003915E-3</c:v>
                </c:pt>
                <c:pt idx="5902">
                  <c:v>8.5171363155784414E-4</c:v>
                </c:pt>
                <c:pt idx="5903">
                  <c:v>7.4997620143261541E-3</c:v>
                </c:pt>
                <c:pt idx="5904">
                  <c:v>2.2437911384386258E-3</c:v>
                </c:pt>
                <c:pt idx="5905">
                  <c:v>1.5808686469836661E-3</c:v>
                </c:pt>
                <c:pt idx="5906">
                  <c:v>2.4415760719565722E-3</c:v>
                </c:pt>
                <c:pt idx="5907">
                  <c:v>4.7820709367259158E-3</c:v>
                </c:pt>
                <c:pt idx="5908">
                  <c:v>6.8394116987180486E-4</c:v>
                </c:pt>
                <c:pt idx="5909">
                  <c:v>6.7790502733213235E-4</c:v>
                </c:pt>
                <c:pt idx="5910">
                  <c:v>1.7524811075690394E-3</c:v>
                </c:pt>
                <c:pt idx="5911">
                  <c:v>8.629731433570545E-2</c:v>
                </c:pt>
                <c:pt idx="5912">
                  <c:v>1.9240414278195689E-3</c:v>
                </c:pt>
                <c:pt idx="5913">
                  <c:v>6.511131975384562E-3</c:v>
                </c:pt>
                <c:pt idx="5914">
                  <c:v>6.3643346678669951E-4</c:v>
                </c:pt>
                <c:pt idx="5915">
                  <c:v>1.4225451345340992E-3</c:v>
                </c:pt>
                <c:pt idx="5916">
                  <c:v>9.8060021549446642E-3</c:v>
                </c:pt>
                <c:pt idx="5917">
                  <c:v>3.3843383362268343E-3</c:v>
                </c:pt>
                <c:pt idx="5918">
                  <c:v>6.8194609611384365E-3</c:v>
                </c:pt>
                <c:pt idx="5919">
                  <c:v>6.8621237793045793E-4</c:v>
                </c:pt>
                <c:pt idx="5920">
                  <c:v>1.8869628325268773E-2</c:v>
                </c:pt>
                <c:pt idx="5921">
                  <c:v>1.4960488777730925E-3</c:v>
                </c:pt>
                <c:pt idx="5922">
                  <c:v>6.4047972426706217E-3</c:v>
                </c:pt>
                <c:pt idx="5923">
                  <c:v>3.0336724219783466E-3</c:v>
                </c:pt>
                <c:pt idx="5924">
                  <c:v>4.0258280561746487E-3</c:v>
                </c:pt>
                <c:pt idx="5925">
                  <c:v>1.5309757558034246E-2</c:v>
                </c:pt>
                <c:pt idx="5926">
                  <c:v>3.4852012935840146E-3</c:v>
                </c:pt>
                <c:pt idx="5927">
                  <c:v>6.2478803675191925E-4</c:v>
                </c:pt>
                <c:pt idx="5928">
                  <c:v>1.6768513751671957E-4</c:v>
                </c:pt>
                <c:pt idx="5929">
                  <c:v>4.5942114337555622E-2</c:v>
                </c:pt>
                <c:pt idx="5930">
                  <c:v>2.8409471934775268E-4</c:v>
                </c:pt>
                <c:pt idx="5931">
                  <c:v>6.6095380177288755E-3</c:v>
                </c:pt>
                <c:pt idx="5932">
                  <c:v>1.5056324952560784E-3</c:v>
                </c:pt>
                <c:pt idx="5933">
                  <c:v>1.0828327050482815E-4</c:v>
                </c:pt>
                <c:pt idx="5934">
                  <c:v>0.10096825584344626</c:v>
                </c:pt>
                <c:pt idx="5935">
                  <c:v>3.1778443980334009E-3</c:v>
                </c:pt>
                <c:pt idx="5936">
                  <c:v>1.9726448184576074E-2</c:v>
                </c:pt>
                <c:pt idx="5937">
                  <c:v>5.4798727240241664E-3</c:v>
                </c:pt>
                <c:pt idx="5938">
                  <c:v>3.062805647562669E-4</c:v>
                </c:pt>
                <c:pt idx="5939">
                  <c:v>1.6983636635974186E-2</c:v>
                </c:pt>
                <c:pt idx="5940">
                  <c:v>2.1686284939367137E-3</c:v>
                </c:pt>
                <c:pt idx="5941">
                  <c:v>1.5697376878444409E-4</c:v>
                </c:pt>
                <c:pt idx="5942">
                  <c:v>1.0375890801746113E-3</c:v>
                </c:pt>
                <c:pt idx="5943">
                  <c:v>1.0047250665749746E-3</c:v>
                </c:pt>
                <c:pt idx="5944">
                  <c:v>7.690835783704158E-3</c:v>
                </c:pt>
                <c:pt idx="5945">
                  <c:v>5.5255221782439512E-4</c:v>
                </c:pt>
                <c:pt idx="5946">
                  <c:v>2.7707064032232588E-2</c:v>
                </c:pt>
                <c:pt idx="5947">
                  <c:v>1.515165832961976E-3</c:v>
                </c:pt>
                <c:pt idx="5948">
                  <c:v>2.4656151534430095E-2</c:v>
                </c:pt>
                <c:pt idx="5949">
                  <c:v>2.2205492251380281E-3</c:v>
                </c:pt>
                <c:pt idx="5950">
                  <c:v>3.6241591266846971E-3</c:v>
                </c:pt>
                <c:pt idx="5951">
                  <c:v>1.475095181547222E-3</c:v>
                </c:pt>
                <c:pt idx="5952">
                  <c:v>6.9816659091807278E-3</c:v>
                </c:pt>
                <c:pt idx="5953">
                  <c:v>8.2752253478156291E-4</c:v>
                </c:pt>
                <c:pt idx="5954">
                  <c:v>1.3640345725774935E-3</c:v>
                </c:pt>
                <c:pt idx="5955">
                  <c:v>9.0755729512283449E-3</c:v>
                </c:pt>
                <c:pt idx="5956">
                  <c:v>1.0042625484598514E-3</c:v>
                </c:pt>
                <c:pt idx="5957">
                  <c:v>1.6856796654359383E-2</c:v>
                </c:pt>
                <c:pt idx="5958">
                  <c:v>2.7361742733367669E-3</c:v>
                </c:pt>
                <c:pt idx="5959">
                  <c:v>7.1498047731960576E-4</c:v>
                </c:pt>
                <c:pt idx="5960">
                  <c:v>1.1526741459361272E-4</c:v>
                </c:pt>
                <c:pt idx="5961">
                  <c:v>2.0348194374880511E-4</c:v>
                </c:pt>
                <c:pt idx="5962">
                  <c:v>2.6367497013154076E-5</c:v>
                </c:pt>
                <c:pt idx="5963">
                  <c:v>8.4102550581816699E-4</c:v>
                </c:pt>
                <c:pt idx="5964">
                  <c:v>1.0946105833307517E-3</c:v>
                </c:pt>
                <c:pt idx="5965">
                  <c:v>2.265755217103278E-3</c:v>
                </c:pt>
                <c:pt idx="5966">
                  <c:v>7.3664861538967105E-2</c:v>
                </c:pt>
                <c:pt idx="5967">
                  <c:v>2.1302186976853227E-4</c:v>
                </c:pt>
                <c:pt idx="5968">
                  <c:v>3.3241071844390692E-3</c:v>
                </c:pt>
                <c:pt idx="5969">
                  <c:v>3.631717835528851E-3</c:v>
                </c:pt>
                <c:pt idx="5970">
                  <c:v>1.431648149741763E-2</c:v>
                </c:pt>
                <c:pt idx="5971">
                  <c:v>3.8680503204317887E-2</c:v>
                </c:pt>
                <c:pt idx="5972">
                  <c:v>4.6289849626518422E-4</c:v>
                </c:pt>
                <c:pt idx="5973">
                  <c:v>2.3835839539514633E-3</c:v>
                </c:pt>
                <c:pt idx="5974">
                  <c:v>4.6424675186581077E-3</c:v>
                </c:pt>
                <c:pt idx="5975">
                  <c:v>5.3709615381933688E-3</c:v>
                </c:pt>
                <c:pt idx="5976">
                  <c:v>5.4521242475991365E-4</c:v>
                </c:pt>
                <c:pt idx="5977">
                  <c:v>8.2693167599253072E-3</c:v>
                </c:pt>
                <c:pt idx="5978">
                  <c:v>2.5546753390975276E-3</c:v>
                </c:pt>
                <c:pt idx="5979">
                  <c:v>1.2524731738340991E-3</c:v>
                </c:pt>
                <c:pt idx="5980">
                  <c:v>4.3249644974739394E-3</c:v>
                </c:pt>
                <c:pt idx="5981">
                  <c:v>1.8354271791733306E-3</c:v>
                </c:pt>
                <c:pt idx="5982">
                  <c:v>3.0625187525262998E-4</c:v>
                </c:pt>
                <c:pt idx="5983">
                  <c:v>6.5843038842116827E-3</c:v>
                </c:pt>
                <c:pt idx="5984">
                  <c:v>1.0369250596267805E-3</c:v>
                </c:pt>
                <c:pt idx="5985">
                  <c:v>8.3821463695405218E-2</c:v>
                </c:pt>
                <c:pt idx="5986">
                  <c:v>3.6450278592380959E-4</c:v>
                </c:pt>
                <c:pt idx="5987">
                  <c:v>1.1298321706337015E-5</c:v>
                </c:pt>
                <c:pt idx="5988">
                  <c:v>7.5440996005973759E-3</c:v>
                </c:pt>
                <c:pt idx="5989">
                  <c:v>2.1296417479128903E-3</c:v>
                </c:pt>
                <c:pt idx="5990">
                  <c:v>3.8939822509981036E-3</c:v>
                </c:pt>
                <c:pt idx="5991">
                  <c:v>5.9997697297417649E-4</c:v>
                </c:pt>
                <c:pt idx="5992">
                  <c:v>8.4503680890863925E-4</c:v>
                </c:pt>
                <c:pt idx="5993">
                  <c:v>2.4905229552773765E-2</c:v>
                </c:pt>
                <c:pt idx="5994">
                  <c:v>5.4345381239146665E-4</c:v>
                </c:pt>
                <c:pt idx="5995">
                  <c:v>6.9425817693648473E-2</c:v>
                </c:pt>
                <c:pt idx="5996">
                  <c:v>7.1234773866751258E-4</c:v>
                </c:pt>
                <c:pt idx="5997">
                  <c:v>8.0960461685193933E-4</c:v>
                </c:pt>
                <c:pt idx="5998">
                  <c:v>1.2003159110917521E-2</c:v>
                </c:pt>
                <c:pt idx="5999">
                  <c:v>4.2619690564429935E-2</c:v>
                </c:pt>
                <c:pt idx="6000">
                  <c:v>1.2645187633410732E-2</c:v>
                </c:pt>
                <c:pt idx="6001">
                  <c:v>1.7261537215902071E-2</c:v>
                </c:pt>
                <c:pt idx="6002">
                  <c:v>8.5377383507357013E-4</c:v>
                </c:pt>
                <c:pt idx="6003">
                  <c:v>1.3751231476571068E-3</c:v>
                </c:pt>
                <c:pt idx="6004">
                  <c:v>1.6314456325435937E-3</c:v>
                </c:pt>
                <c:pt idx="6005">
                  <c:v>3.4036049395290207E-3</c:v>
                </c:pt>
                <c:pt idx="6006">
                  <c:v>3.861513564957337E-3</c:v>
                </c:pt>
                <c:pt idx="6007">
                  <c:v>2.0676769690109406E-3</c:v>
                </c:pt>
                <c:pt idx="6008">
                  <c:v>3.055134432723723E-4</c:v>
                </c:pt>
                <c:pt idx="6009">
                  <c:v>7.9048502658807997E-3</c:v>
                </c:pt>
                <c:pt idx="6010">
                  <c:v>1.0282453354517511E-3</c:v>
                </c:pt>
                <c:pt idx="6011">
                  <c:v>5.4339120686217046E-3</c:v>
                </c:pt>
                <c:pt idx="6012">
                  <c:v>4.8642774352737374E-3</c:v>
                </c:pt>
                <c:pt idx="6013">
                  <c:v>4.4795581530254289E-3</c:v>
                </c:pt>
                <c:pt idx="6014">
                  <c:v>2.2934078389242152E-3</c:v>
                </c:pt>
                <c:pt idx="6015">
                  <c:v>3.9098528278662349E-4</c:v>
                </c:pt>
                <c:pt idx="6016">
                  <c:v>3.7379397309904208E-2</c:v>
                </c:pt>
                <c:pt idx="6017">
                  <c:v>2.0740794967069446E-3</c:v>
                </c:pt>
                <c:pt idx="6018">
                  <c:v>3.4967100506279347E-3</c:v>
                </c:pt>
                <c:pt idx="6019">
                  <c:v>1.5808312218161118E-4</c:v>
                </c:pt>
                <c:pt idx="6020">
                  <c:v>1.2622035341718699E-2</c:v>
                </c:pt>
                <c:pt idx="6021">
                  <c:v>1.4354512878135444E-3</c:v>
                </c:pt>
                <c:pt idx="6022">
                  <c:v>2.6856481864790957E-3</c:v>
                </c:pt>
                <c:pt idx="6023">
                  <c:v>1.7738888777323804E-3</c:v>
                </c:pt>
                <c:pt idx="6024">
                  <c:v>6.2873338363465879E-4</c:v>
                </c:pt>
                <c:pt idx="6025">
                  <c:v>2.1031816810241489E-3</c:v>
                </c:pt>
                <c:pt idx="6026">
                  <c:v>4.4119510307486529E-4</c:v>
                </c:pt>
                <c:pt idx="6027">
                  <c:v>4.1848669226573328E-2</c:v>
                </c:pt>
                <c:pt idx="6028">
                  <c:v>5.8012801164998139E-4</c:v>
                </c:pt>
                <c:pt idx="6029">
                  <c:v>1.757442118809509E-3</c:v>
                </c:pt>
                <c:pt idx="6030">
                  <c:v>8.3831537329230512E-4</c:v>
                </c:pt>
                <c:pt idx="6031">
                  <c:v>1.1373998225587954E-2</c:v>
                </c:pt>
                <c:pt idx="6032">
                  <c:v>1.6414751269565159E-3</c:v>
                </c:pt>
                <c:pt idx="6033">
                  <c:v>3.0815410173559859E-2</c:v>
                </c:pt>
                <c:pt idx="6034">
                  <c:v>2.0393862541045749E-3</c:v>
                </c:pt>
                <c:pt idx="6035">
                  <c:v>8.0850544349502524E-3</c:v>
                </c:pt>
                <c:pt idx="6036">
                  <c:v>4.3260121417576031E-4</c:v>
                </c:pt>
                <c:pt idx="6037">
                  <c:v>4.1402317366592651E-3</c:v>
                </c:pt>
                <c:pt idx="6038">
                  <c:v>1.8893315397962895E-4</c:v>
                </c:pt>
                <c:pt idx="6039">
                  <c:v>1.6504941661687595E-3</c:v>
                </c:pt>
                <c:pt idx="6040">
                  <c:v>3.9970726523256927E-4</c:v>
                </c:pt>
                <c:pt idx="6041">
                  <c:v>8.2489331538267464E-3</c:v>
                </c:pt>
                <c:pt idx="6042">
                  <c:v>1.8691305449683995E-3</c:v>
                </c:pt>
                <c:pt idx="6043">
                  <c:v>0.10037818438695753</c:v>
                </c:pt>
                <c:pt idx="6044">
                  <c:v>1.6842528907931701E-2</c:v>
                </c:pt>
                <c:pt idx="6045">
                  <c:v>2.1804227502473968E-3</c:v>
                </c:pt>
                <c:pt idx="6046">
                  <c:v>1.3201288516142399E-3</c:v>
                </c:pt>
                <c:pt idx="6047">
                  <c:v>3.1082077720336439E-4</c:v>
                </c:pt>
                <c:pt idx="6048">
                  <c:v>6.2263466197100972E-6</c:v>
                </c:pt>
                <c:pt idx="6049">
                  <c:v>2.0397713067919848E-2</c:v>
                </c:pt>
                <c:pt idx="6050">
                  <c:v>2.9713107670174783E-4</c:v>
                </c:pt>
                <c:pt idx="6051">
                  <c:v>8.0254585948767027E-3</c:v>
                </c:pt>
                <c:pt idx="6052">
                  <c:v>1.1368822735529512E-3</c:v>
                </c:pt>
                <c:pt idx="6053">
                  <c:v>2.5594262600606632E-3</c:v>
                </c:pt>
                <c:pt idx="6054">
                  <c:v>4.3608370442951927E-3</c:v>
                </c:pt>
                <c:pt idx="6055">
                  <c:v>1.9050449416378921E-3</c:v>
                </c:pt>
                <c:pt idx="6056">
                  <c:v>3.7505171860290477E-3</c:v>
                </c:pt>
                <c:pt idx="6057">
                  <c:v>4.0827597731237682E-3</c:v>
                </c:pt>
                <c:pt idx="6058">
                  <c:v>4.2729138687584711E-3</c:v>
                </c:pt>
                <c:pt idx="6059">
                  <c:v>2.9772742604126046E-2</c:v>
                </c:pt>
                <c:pt idx="6060">
                  <c:v>4.4385246995280511E-3</c:v>
                </c:pt>
                <c:pt idx="6061">
                  <c:v>5.7249428312742667E-4</c:v>
                </c:pt>
                <c:pt idx="6062">
                  <c:v>5.0808496366262024E-3</c:v>
                </c:pt>
                <c:pt idx="6063">
                  <c:v>1.9778839525875544E-2</c:v>
                </c:pt>
                <c:pt idx="6064">
                  <c:v>1.0610331991521265E-3</c:v>
                </c:pt>
                <c:pt idx="6065">
                  <c:v>1.2885765952377198E-3</c:v>
                </c:pt>
                <c:pt idx="6066">
                  <c:v>8.2228450894641361E-4</c:v>
                </c:pt>
                <c:pt idx="6067">
                  <c:v>1.2812114982605548E-2</c:v>
                </c:pt>
                <c:pt idx="6068">
                  <c:v>4.1259336816495226E-2</c:v>
                </c:pt>
                <c:pt idx="6069">
                  <c:v>4.6621294851674919E-2</c:v>
                </c:pt>
                <c:pt idx="6070">
                  <c:v>1.607485487217504E-3</c:v>
                </c:pt>
                <c:pt idx="6071">
                  <c:v>1.9597199429074751E-3</c:v>
                </c:pt>
                <c:pt idx="6072">
                  <c:v>4.0246634097334941E-4</c:v>
                </c:pt>
                <c:pt idx="6073">
                  <c:v>1.7537368548167403E-3</c:v>
                </c:pt>
                <c:pt idx="6074">
                  <c:v>6.1570426406693185E-3</c:v>
                </c:pt>
                <c:pt idx="6075">
                  <c:v>5.7517153434555616E-4</c:v>
                </c:pt>
                <c:pt idx="6076">
                  <c:v>3.1679890387660437</c:v>
                </c:pt>
                <c:pt idx="6077">
                  <c:v>2.4659116409663519E-3</c:v>
                </c:pt>
                <c:pt idx="6078">
                  <c:v>1.8723319058078874E-2</c:v>
                </c:pt>
                <c:pt idx="6079">
                  <c:v>1.8837924503537322E-2</c:v>
                </c:pt>
                <c:pt idx="6080">
                  <c:v>3.1889970662899937E-3</c:v>
                </c:pt>
                <c:pt idx="6081">
                  <c:v>6.001704710797212E-3</c:v>
                </c:pt>
                <c:pt idx="6082">
                  <c:v>3.2804673484193672E-3</c:v>
                </c:pt>
                <c:pt idx="6083">
                  <c:v>1.0920179273069645E-3</c:v>
                </c:pt>
                <c:pt idx="6084">
                  <c:v>1.570123574450795E-3</c:v>
                </c:pt>
                <c:pt idx="6085">
                  <c:v>1.0818960957915034E-3</c:v>
                </c:pt>
                <c:pt idx="6086">
                  <c:v>6.9074836336024752E-4</c:v>
                </c:pt>
                <c:pt idx="6087">
                  <c:v>1.0297847292223057E-2</c:v>
                </c:pt>
                <c:pt idx="6088">
                  <c:v>1.0681292747697401E-3</c:v>
                </c:pt>
                <c:pt idx="6089">
                  <c:v>0.30769210879670555</c:v>
                </c:pt>
                <c:pt idx="6090">
                  <c:v>1.2509884775003058E-4</c:v>
                </c:pt>
                <c:pt idx="6091">
                  <c:v>0.12468449531251449</c:v>
                </c:pt>
                <c:pt idx="6092">
                  <c:v>1.9530230160056682E-2</c:v>
                </c:pt>
                <c:pt idx="6093">
                  <c:v>9.8515096040954373E-4</c:v>
                </c:pt>
                <c:pt idx="6094">
                  <c:v>4.809971626350069E-4</c:v>
                </c:pt>
                <c:pt idx="6095">
                  <c:v>6.5511182515763785E-4</c:v>
                </c:pt>
                <c:pt idx="6096">
                  <c:v>1.5431576106412169E-3</c:v>
                </c:pt>
                <c:pt idx="6097">
                  <c:v>4.5226717863356457E-3</c:v>
                </c:pt>
                <c:pt idx="6098">
                  <c:v>6.0507805481399557E-3</c:v>
                </c:pt>
                <c:pt idx="6099">
                  <c:v>3.9022474496737403E-2</c:v>
                </c:pt>
                <c:pt idx="6100">
                  <c:v>1.4758518782907511E-2</c:v>
                </c:pt>
                <c:pt idx="6101">
                  <c:v>1.0907553227463182E-2</c:v>
                </c:pt>
                <c:pt idx="6102">
                  <c:v>1.1508827134236175E-2</c:v>
                </c:pt>
                <c:pt idx="6103">
                  <c:v>5.1624090456955239E-5</c:v>
                </c:pt>
                <c:pt idx="6104">
                  <c:v>2.8097712809226402E-3</c:v>
                </c:pt>
                <c:pt idx="6105">
                  <c:v>2.9787557835706338E-3</c:v>
                </c:pt>
                <c:pt idx="6106">
                  <c:v>2.243601870059161E-4</c:v>
                </c:pt>
                <c:pt idx="6107">
                  <c:v>0.24306429529153795</c:v>
                </c:pt>
                <c:pt idx="6108">
                  <c:v>7.4495033299520018E-4</c:v>
                </c:pt>
                <c:pt idx="6109">
                  <c:v>1.6863123299544359E-3</c:v>
                </c:pt>
                <c:pt idx="6110">
                  <c:v>1.3014572820186569E-3</c:v>
                </c:pt>
                <c:pt idx="6111">
                  <c:v>1.2463068701048796E-2</c:v>
                </c:pt>
                <c:pt idx="6112">
                  <c:v>2.5352419898859193E-2</c:v>
                </c:pt>
                <c:pt idx="6113">
                  <c:v>3.0786606052286744E-4</c:v>
                </c:pt>
                <c:pt idx="6114">
                  <c:v>1.7243099283976705E-2</c:v>
                </c:pt>
                <c:pt idx="6115">
                  <c:v>4.9584061732554597E-3</c:v>
                </c:pt>
                <c:pt idx="6116">
                  <c:v>2.3252334688692437E-3</c:v>
                </c:pt>
                <c:pt idx="6117">
                  <c:v>1.52843136153887E-3</c:v>
                </c:pt>
                <c:pt idx="6118">
                  <c:v>1.5379250196727633E-3</c:v>
                </c:pt>
                <c:pt idx="6119">
                  <c:v>1.2461452030064518E-2</c:v>
                </c:pt>
                <c:pt idx="6120">
                  <c:v>3.4866082689929104E-3</c:v>
                </c:pt>
                <c:pt idx="6121">
                  <c:v>1.3603161458711835E-3</c:v>
                </c:pt>
                <c:pt idx="6122">
                  <c:v>1.9012177959076809E-3</c:v>
                </c:pt>
                <c:pt idx="6123">
                  <c:v>3.051052382818048E-2</c:v>
                </c:pt>
                <c:pt idx="6124">
                  <c:v>1.1979571466890695E-3</c:v>
                </c:pt>
                <c:pt idx="6125">
                  <c:v>7.0551354111038729E-3</c:v>
                </c:pt>
                <c:pt idx="6126">
                  <c:v>3.1135014981035212E-4</c:v>
                </c:pt>
                <c:pt idx="6127">
                  <c:v>6.0724796779383318E-3</c:v>
                </c:pt>
                <c:pt idx="6128">
                  <c:v>4.3048334095854195E-4</c:v>
                </c:pt>
                <c:pt idx="6129">
                  <c:v>4.7668851014512868E-3</c:v>
                </c:pt>
                <c:pt idx="6130">
                  <c:v>1.0588504810058622E-3</c:v>
                </c:pt>
                <c:pt idx="6131">
                  <c:v>3.244905197956942E-4</c:v>
                </c:pt>
                <c:pt idx="6132">
                  <c:v>4.2990854037866131E-4</c:v>
                </c:pt>
                <c:pt idx="6133">
                  <c:v>1.3906507443120541E-3</c:v>
                </c:pt>
                <c:pt idx="6134">
                  <c:v>1.4504465103462698E-3</c:v>
                </c:pt>
                <c:pt idx="6135">
                  <c:v>1.1308964738192036E-4</c:v>
                </c:pt>
                <c:pt idx="6136">
                  <c:v>4.1629087184483438E-4</c:v>
                </c:pt>
                <c:pt idx="6137">
                  <c:v>1.4043425524435247E-2</c:v>
                </c:pt>
                <c:pt idx="6138">
                  <c:v>6.0929640925360884E-3</c:v>
                </c:pt>
                <c:pt idx="6139">
                  <c:v>1.9884131553378915E-2</c:v>
                </c:pt>
                <c:pt idx="6140">
                  <c:v>4.6428307471098535E-4</c:v>
                </c:pt>
                <c:pt idx="6141">
                  <c:v>0.28608851705399363</c:v>
                </c:pt>
                <c:pt idx="6142">
                  <c:v>2.4198896976252082E-3</c:v>
                </c:pt>
                <c:pt idx="6143">
                  <c:v>2.2339944948642282E-3</c:v>
                </c:pt>
                <c:pt idx="6144">
                  <c:v>9.5644437762175249E-3</c:v>
                </c:pt>
                <c:pt idx="6145">
                  <c:v>5.6322942792238692E-3</c:v>
                </c:pt>
                <c:pt idx="6146">
                  <c:v>4.2600955567022114E-3</c:v>
                </c:pt>
                <c:pt idx="6147">
                  <c:v>8.5760461349789152E-2</c:v>
                </c:pt>
                <c:pt idx="6148">
                  <c:v>8.3370144572119231E-3</c:v>
                </c:pt>
                <c:pt idx="6149">
                  <c:v>6.5999943562343536E-5</c:v>
                </c:pt>
                <c:pt idx="6150">
                  <c:v>7.9016127730805266E-4</c:v>
                </c:pt>
                <c:pt idx="6151">
                  <c:v>4.476921680706767E-3</c:v>
                </c:pt>
                <c:pt idx="6152">
                  <c:v>1.1786842371329766E-3</c:v>
                </c:pt>
                <c:pt idx="6153">
                  <c:v>0.79742025191186683</c:v>
                </c:pt>
                <c:pt idx="6154">
                  <c:v>2.9918121867354782E-3</c:v>
                </c:pt>
                <c:pt idx="6155">
                  <c:v>2.2723276381961554E-3</c:v>
                </c:pt>
                <c:pt idx="6156">
                  <c:v>1.7316729859754208E-2</c:v>
                </c:pt>
                <c:pt idx="6157">
                  <c:v>3.2011169630768782E-3</c:v>
                </c:pt>
                <c:pt idx="6158">
                  <c:v>8.0357457308663175E-3</c:v>
                </c:pt>
                <c:pt idx="6159">
                  <c:v>7.509632920269856E-4</c:v>
                </c:pt>
                <c:pt idx="6160">
                  <c:v>1.1647158722934438E-3</c:v>
                </c:pt>
                <c:pt idx="6161">
                  <c:v>6.1108881830715096E-4</c:v>
                </c:pt>
                <c:pt idx="6162">
                  <c:v>1.9654736743187948E-2</c:v>
                </c:pt>
                <c:pt idx="6163">
                  <c:v>2.9798534559458338E-3</c:v>
                </c:pt>
                <c:pt idx="6164">
                  <c:v>6.6956308057584599E-4</c:v>
                </c:pt>
                <c:pt idx="6165">
                  <c:v>4.6226631228315608E-3</c:v>
                </c:pt>
                <c:pt idx="6166">
                  <c:v>7.277978980593378E-4</c:v>
                </c:pt>
                <c:pt idx="6167">
                  <c:v>5.2902419370556538E-3</c:v>
                </c:pt>
                <c:pt idx="6168">
                  <c:v>1.7186361476665937E-3</c:v>
                </c:pt>
                <c:pt idx="6169">
                  <c:v>4.7779764532004173E-4</c:v>
                </c:pt>
                <c:pt idx="6170">
                  <c:v>3.4031233416268103E-3</c:v>
                </c:pt>
                <c:pt idx="6171">
                  <c:v>2.4989242290336115E-3</c:v>
                </c:pt>
                <c:pt idx="6172">
                  <c:v>6.3920880070873895E-3</c:v>
                </c:pt>
                <c:pt idx="6173">
                  <c:v>5.3235641294754974E-3</c:v>
                </c:pt>
                <c:pt idx="6174">
                  <c:v>1.9778295454078152E-3</c:v>
                </c:pt>
                <c:pt idx="6175">
                  <c:v>1.360500940620747E-3</c:v>
                </c:pt>
                <c:pt idx="6176">
                  <c:v>4.0961919356029356E-4</c:v>
                </c:pt>
                <c:pt idx="6177">
                  <c:v>4.7418209975814475E-4</c:v>
                </c:pt>
                <c:pt idx="6178">
                  <c:v>1.7421727917174077E-3</c:v>
                </c:pt>
                <c:pt idx="6179">
                  <c:v>4.9797838101308086E-3</c:v>
                </c:pt>
                <c:pt idx="6180">
                  <c:v>3.8799548107646461E-3</c:v>
                </c:pt>
                <c:pt idx="6181">
                  <c:v>9.625605531935616E-3</c:v>
                </c:pt>
                <c:pt idx="6182">
                  <c:v>1.0371184482723049E-2</c:v>
                </c:pt>
                <c:pt idx="6183">
                  <c:v>5.3908189839794339E-3</c:v>
                </c:pt>
                <c:pt idx="6184">
                  <c:v>4.7300147776590338E-3</c:v>
                </c:pt>
                <c:pt idx="6185">
                  <c:v>2.7763780337619934E-2</c:v>
                </c:pt>
                <c:pt idx="6186">
                  <c:v>1.5632431036775357E-3</c:v>
                </c:pt>
                <c:pt idx="6187">
                  <c:v>1.6882594428398682E-2</c:v>
                </c:pt>
                <c:pt idx="6188">
                  <c:v>3.1433223829188815E-3</c:v>
                </c:pt>
                <c:pt idx="6189">
                  <c:v>2.5613882917538557E-4</c:v>
                </c:pt>
                <c:pt idx="6190">
                  <c:v>5.5519120451915267E-2</c:v>
                </c:pt>
                <c:pt idx="6191">
                  <c:v>1.9499368213379839E-4</c:v>
                </c:pt>
                <c:pt idx="6192">
                  <c:v>5.2760459009347359E-2</c:v>
                </c:pt>
                <c:pt idx="6193">
                  <c:v>4.6662492513338816E-3</c:v>
                </c:pt>
                <c:pt idx="6194">
                  <c:v>1.5620571570921483E-3</c:v>
                </c:pt>
                <c:pt idx="6195">
                  <c:v>6.2189229225181587E-2</c:v>
                </c:pt>
                <c:pt idx="6196">
                  <c:v>2.8732483434131349E-3</c:v>
                </c:pt>
                <c:pt idx="6197">
                  <c:v>3.1877001147717658E-3</c:v>
                </c:pt>
                <c:pt idx="6198">
                  <c:v>6.3555718372626299E-3</c:v>
                </c:pt>
                <c:pt idx="6199">
                  <c:v>4.6349812786867806E-4</c:v>
                </c:pt>
                <c:pt idx="6200">
                  <c:v>4.0539282624750131E-3</c:v>
                </c:pt>
                <c:pt idx="6201">
                  <c:v>1.521527414590863E-2</c:v>
                </c:pt>
                <c:pt idx="6202">
                  <c:v>8.7439450322462204E-4</c:v>
                </c:pt>
                <c:pt idx="6203">
                  <c:v>1.1820469707830089E-4</c:v>
                </c:pt>
                <c:pt idx="6204">
                  <c:v>0.22906899579033232</c:v>
                </c:pt>
                <c:pt idx="6205">
                  <c:v>2.5618292370014582E-3</c:v>
                </c:pt>
                <c:pt idx="6206">
                  <c:v>0.38725797044063598</c:v>
                </c:pt>
                <c:pt idx="6207">
                  <c:v>1.1182184884313913E-3</c:v>
                </c:pt>
                <c:pt idx="6208">
                  <c:v>1.6355756966203302E-3</c:v>
                </c:pt>
                <c:pt idx="6209">
                  <c:v>4.0923431214306277E-3</c:v>
                </c:pt>
                <c:pt idx="6210">
                  <c:v>9.9769018785150803E-5</c:v>
                </c:pt>
                <c:pt idx="6211">
                  <c:v>5.0745704016844724E-4</c:v>
                </c:pt>
                <c:pt idx="6212">
                  <c:v>2.5597910212280504E-2</c:v>
                </c:pt>
                <c:pt idx="6213">
                  <c:v>1.9877940340581849E-4</c:v>
                </c:pt>
                <c:pt idx="6214">
                  <c:v>3.5537238990228881E-5</c:v>
                </c:pt>
                <c:pt idx="6215">
                  <c:v>3.8008214550925125E-3</c:v>
                </c:pt>
                <c:pt idx="6216">
                  <c:v>9.2329290372611319E-4</c:v>
                </c:pt>
                <c:pt idx="6217">
                  <c:v>5.1557455919402827E-2</c:v>
                </c:pt>
                <c:pt idx="6218">
                  <c:v>1.8455899860651038E-3</c:v>
                </c:pt>
                <c:pt idx="6219">
                  <c:v>6.0551854132646545E-3</c:v>
                </c:pt>
                <c:pt idx="6220">
                  <c:v>0.20596302807965455</c:v>
                </c:pt>
                <c:pt idx="6221">
                  <c:v>2.5666217106953576E-2</c:v>
                </c:pt>
                <c:pt idx="6222">
                  <c:v>1.5751871240020206E-2</c:v>
                </c:pt>
                <c:pt idx="6223">
                  <c:v>3.0379001036238483E-3</c:v>
                </c:pt>
                <c:pt idx="6224">
                  <c:v>6.2778344386952289E-2</c:v>
                </c:pt>
                <c:pt idx="6225">
                  <c:v>2.498910223832842E-3</c:v>
                </c:pt>
                <c:pt idx="6226">
                  <c:v>8.7612372342494062E-3</c:v>
                </c:pt>
                <c:pt idx="6227">
                  <c:v>1.2679485025956564E-3</c:v>
                </c:pt>
                <c:pt idx="6228">
                  <c:v>8.8771104254013592E-4</c:v>
                </c:pt>
                <c:pt idx="6229">
                  <c:v>7.6982439367976035E-4</c:v>
                </c:pt>
                <c:pt idx="6230">
                  <c:v>8.19797527439298E-4</c:v>
                </c:pt>
                <c:pt idx="6231">
                  <c:v>2.8114875528285348E-3</c:v>
                </c:pt>
                <c:pt idx="6232">
                  <c:v>4.4660099848065391E-4</c:v>
                </c:pt>
                <c:pt idx="6233">
                  <c:v>1.0316910458023649E-2</c:v>
                </c:pt>
                <c:pt idx="6234">
                  <c:v>3.8838830974034727E-3</c:v>
                </c:pt>
                <c:pt idx="6235">
                  <c:v>4.0344295724413226E-3</c:v>
                </c:pt>
                <c:pt idx="6236">
                  <c:v>6.2734497716612578E-3</c:v>
                </c:pt>
                <c:pt idx="6237">
                  <c:v>1.2567712636688426E-2</c:v>
                </c:pt>
                <c:pt idx="6238">
                  <c:v>7.3262361273357168E-5</c:v>
                </c:pt>
                <c:pt idx="6239">
                  <c:v>1.735296101762902E-4</c:v>
                </c:pt>
                <c:pt idx="6240">
                  <c:v>6.9306074662213121E-4</c:v>
                </c:pt>
                <c:pt idx="6241">
                  <c:v>6.1523616386901956E-3</c:v>
                </c:pt>
                <c:pt idx="6242">
                  <c:v>9.2301289616923809E-3</c:v>
                </c:pt>
                <c:pt idx="6243">
                  <c:v>1.3353054445736274E-3</c:v>
                </c:pt>
                <c:pt idx="6244">
                  <c:v>8.4087085839833426E-4</c:v>
                </c:pt>
                <c:pt idx="6245">
                  <c:v>8.4516072428495348E-4</c:v>
                </c:pt>
                <c:pt idx="6246">
                  <c:v>2.7023628606587396E-2</c:v>
                </c:pt>
                <c:pt idx="6247">
                  <c:v>1.2080376817957619E-3</c:v>
                </c:pt>
                <c:pt idx="6248">
                  <c:v>5.470641836805375E-3</c:v>
                </c:pt>
                <c:pt idx="6249">
                  <c:v>4.0023128057567374E-3</c:v>
                </c:pt>
                <c:pt idx="6250">
                  <c:v>1.0766508448956187E-3</c:v>
                </c:pt>
                <c:pt idx="6251">
                  <c:v>4.549312850290429E-4</c:v>
                </c:pt>
                <c:pt idx="6252">
                  <c:v>1.3690637920541556E-2</c:v>
                </c:pt>
                <c:pt idx="6253">
                  <c:v>9.1383692468450673E-3</c:v>
                </c:pt>
                <c:pt idx="6254">
                  <c:v>0.17145845402363871</c:v>
                </c:pt>
                <c:pt idx="6255">
                  <c:v>6.9219921787445923E-5</c:v>
                </c:pt>
                <c:pt idx="6256">
                  <c:v>9.8174191977466437E-4</c:v>
                </c:pt>
                <c:pt idx="6257">
                  <c:v>7.0913987092526215E-3</c:v>
                </c:pt>
                <c:pt idx="6258">
                  <c:v>8.9220085678952642E-3</c:v>
                </c:pt>
                <c:pt idx="6259">
                  <c:v>9.9873707951854038E-4</c:v>
                </c:pt>
                <c:pt idx="6260">
                  <c:v>3.0778170251271335E-3</c:v>
                </c:pt>
                <c:pt idx="6261">
                  <c:v>2.6413160749595532E-3</c:v>
                </c:pt>
                <c:pt idx="6262">
                  <c:v>1.6343060622335552E-3</c:v>
                </c:pt>
                <c:pt idx="6263">
                  <c:v>3.3605775678203029E-3</c:v>
                </c:pt>
                <c:pt idx="6264">
                  <c:v>3.6030843679904397E-3</c:v>
                </c:pt>
                <c:pt idx="6265">
                  <c:v>6.4537158769523194E-4</c:v>
                </c:pt>
                <c:pt idx="6266">
                  <c:v>1.6610867383650249E-3</c:v>
                </c:pt>
                <c:pt idx="6267">
                  <c:v>3.1173154953344057E-3</c:v>
                </c:pt>
                <c:pt idx="6268">
                  <c:v>4.6374233522130798E-3</c:v>
                </c:pt>
                <c:pt idx="6269">
                  <c:v>2.4442868473977192E-3</c:v>
                </c:pt>
                <c:pt idx="6270">
                  <c:v>9.4321617858523263E-2</c:v>
                </c:pt>
                <c:pt idx="6271">
                  <c:v>1.0637610347568379E-3</c:v>
                </c:pt>
                <c:pt idx="6272">
                  <c:v>1.2508051983828444E-4</c:v>
                </c:pt>
                <c:pt idx="6273">
                  <c:v>3.5257883341903776E-4</c:v>
                </c:pt>
                <c:pt idx="6274">
                  <c:v>6.4095668892901548E-3</c:v>
                </c:pt>
                <c:pt idx="6275">
                  <c:v>3.9498799948436908E-3</c:v>
                </c:pt>
                <c:pt idx="6276">
                  <c:v>2.1124898280845223E-3</c:v>
                </c:pt>
                <c:pt idx="6277">
                  <c:v>7.5991554411313925E-3</c:v>
                </c:pt>
                <c:pt idx="6278">
                  <c:v>9.2551746260220568E-3</c:v>
                </c:pt>
                <c:pt idx="6279">
                  <c:v>5.5736807109608025E-3</c:v>
                </c:pt>
                <c:pt idx="6280">
                  <c:v>9.8632587789396087E-3</c:v>
                </c:pt>
                <c:pt idx="6281">
                  <c:v>4.676819995619244E-4</c:v>
                </c:pt>
                <c:pt idx="6282">
                  <c:v>1.4512745230314255E-3</c:v>
                </c:pt>
                <c:pt idx="6283">
                  <c:v>1.2670004656228206E-2</c:v>
                </c:pt>
                <c:pt idx="6284">
                  <c:v>2.2940826527730676E-2</c:v>
                </c:pt>
                <c:pt idx="6285">
                  <c:v>1.7437320733796877E-2</c:v>
                </c:pt>
                <c:pt idx="6286">
                  <c:v>1.037093138912964E-3</c:v>
                </c:pt>
                <c:pt idx="6287">
                  <c:v>8.8112746260060631E-2</c:v>
                </c:pt>
                <c:pt idx="6288">
                  <c:v>1.0651384979234813E-2</c:v>
                </c:pt>
                <c:pt idx="6289">
                  <c:v>1.6231142445865567E-3</c:v>
                </c:pt>
                <c:pt idx="6290">
                  <c:v>2.2047139367465823E-3</c:v>
                </c:pt>
                <c:pt idx="6291">
                  <c:v>1.0069979314212161E-3</c:v>
                </c:pt>
                <c:pt idx="6292">
                  <c:v>4.8106230814348953E-3</c:v>
                </c:pt>
                <c:pt idx="6293">
                  <c:v>9.7887815606006708E-4</c:v>
                </c:pt>
                <c:pt idx="6294">
                  <c:v>1.1693738710890314E-3</c:v>
                </c:pt>
                <c:pt idx="6295">
                  <c:v>4.602759853849901E-3</c:v>
                </c:pt>
                <c:pt idx="6296">
                  <c:v>6.4686891885516913E-4</c:v>
                </c:pt>
                <c:pt idx="6297">
                  <c:v>3.1241353950697704E-3</c:v>
                </c:pt>
                <c:pt idx="6298">
                  <c:v>3.2406535899877744E-3</c:v>
                </c:pt>
                <c:pt idx="6299">
                  <c:v>3.2452294739035289E-3</c:v>
                </c:pt>
                <c:pt idx="6300">
                  <c:v>0.1664309733112822</c:v>
                </c:pt>
                <c:pt idx="6301">
                  <c:v>2.4241572220358564E-2</c:v>
                </c:pt>
                <c:pt idx="6302">
                  <c:v>3.2121027441176571E-4</c:v>
                </c:pt>
                <c:pt idx="6303">
                  <c:v>4.0941092822538308E-4</c:v>
                </c:pt>
                <c:pt idx="6304">
                  <c:v>4.2292612293772298E-2</c:v>
                </c:pt>
                <c:pt idx="6305">
                  <c:v>9.6826525393835707E-3</c:v>
                </c:pt>
                <c:pt idx="6306">
                  <c:v>1.3625135517342152E-2</c:v>
                </c:pt>
                <c:pt idx="6307">
                  <c:v>2.4560058928875219E-4</c:v>
                </c:pt>
                <c:pt idx="6308">
                  <c:v>1.839889417128769E-3</c:v>
                </c:pt>
                <c:pt idx="6309">
                  <c:v>6.7232464579476345E-4</c:v>
                </c:pt>
                <c:pt idx="6310">
                  <c:v>1.1406097760955462E-3</c:v>
                </c:pt>
                <c:pt idx="6311">
                  <c:v>3.2574181066218426E-3</c:v>
                </c:pt>
                <c:pt idx="6312">
                  <c:v>5.0129191566856265E-3</c:v>
                </c:pt>
                <c:pt idx="6313">
                  <c:v>8.9986139816750085E-5</c:v>
                </c:pt>
                <c:pt idx="6314">
                  <c:v>3.2727461209677688E-3</c:v>
                </c:pt>
                <c:pt idx="6315">
                  <c:v>5.5386681834224377E-2</c:v>
                </c:pt>
                <c:pt idx="6316">
                  <c:v>6.5167399805360366E-3</c:v>
                </c:pt>
                <c:pt idx="6317">
                  <c:v>2.0906486012279802E-3</c:v>
                </c:pt>
                <c:pt idx="6318">
                  <c:v>1.9050508752811082E-3</c:v>
                </c:pt>
                <c:pt idx="6319">
                  <c:v>2.9170363143907266E-3</c:v>
                </c:pt>
                <c:pt idx="6320">
                  <c:v>8.0176343895304713E-3</c:v>
                </c:pt>
                <c:pt idx="6321">
                  <c:v>1.0784001974645616E-3</c:v>
                </c:pt>
                <c:pt idx="6322">
                  <c:v>5.6760751974082816E-3</c:v>
                </c:pt>
                <c:pt idx="6323">
                  <c:v>9.5413131619708491E-3</c:v>
                </c:pt>
                <c:pt idx="6324">
                  <c:v>9.0794236146805873E-3</c:v>
                </c:pt>
                <c:pt idx="6325">
                  <c:v>4.8936403121801455E-4</c:v>
                </c:pt>
                <c:pt idx="6326">
                  <c:v>4.0329241310767278E-3</c:v>
                </c:pt>
                <c:pt idx="6327">
                  <c:v>1.1287212982105497E-2</c:v>
                </c:pt>
                <c:pt idx="6328">
                  <c:v>2.3039629107583031E-3</c:v>
                </c:pt>
                <c:pt idx="6329">
                  <c:v>9.501417986001473E-3</c:v>
                </c:pt>
                <c:pt idx="6330">
                  <c:v>0.50165809720568688</c:v>
                </c:pt>
                <c:pt idx="6331">
                  <c:v>2.1768386347095495E-2</c:v>
                </c:pt>
                <c:pt idx="6332">
                  <c:v>6.7767185416817599E-4</c:v>
                </c:pt>
                <c:pt idx="6333">
                  <c:v>1.7645052268925054E-2</c:v>
                </c:pt>
                <c:pt idx="6334">
                  <c:v>1.3291120330188261E-3</c:v>
                </c:pt>
                <c:pt idx="6335">
                  <c:v>1.0067706123495742E-2</c:v>
                </c:pt>
                <c:pt idx="6336">
                  <c:v>3.158910878469564E-3</c:v>
                </c:pt>
                <c:pt idx="6337">
                  <c:v>2.9063790752913519E-3</c:v>
                </c:pt>
                <c:pt idx="6338">
                  <c:v>8.343863310218034E-4</c:v>
                </c:pt>
                <c:pt idx="6339">
                  <c:v>7.1690333234137303E-4</c:v>
                </c:pt>
                <c:pt idx="6340">
                  <c:v>1.0317309613082424E-3</c:v>
                </c:pt>
                <c:pt idx="6341">
                  <c:v>1.0828820267139597E-3</c:v>
                </c:pt>
                <c:pt idx="6342">
                  <c:v>1.7226365573665731E-3</c:v>
                </c:pt>
                <c:pt idx="6343">
                  <c:v>8.6930680316570433E-4</c:v>
                </c:pt>
                <c:pt idx="6344">
                  <c:v>4.930438489242488E-4</c:v>
                </c:pt>
                <c:pt idx="6345">
                  <c:v>1.7534081449877292E-3</c:v>
                </c:pt>
                <c:pt idx="6346">
                  <c:v>1.437720228453418E-3</c:v>
                </c:pt>
                <c:pt idx="6347">
                  <c:v>2.2344370910357685E-3</c:v>
                </c:pt>
                <c:pt idx="6348">
                  <c:v>3.8716224816101471E-3</c:v>
                </c:pt>
                <c:pt idx="6349">
                  <c:v>0.14139458940468949</c:v>
                </c:pt>
                <c:pt idx="6350">
                  <c:v>4.3772163744542399E-3</c:v>
                </c:pt>
                <c:pt idx="6351">
                  <c:v>7.3809434587346874E-3</c:v>
                </c:pt>
                <c:pt idx="6352">
                  <c:v>1.9711592169318897E-3</c:v>
                </c:pt>
                <c:pt idx="6353">
                  <c:v>1.4847294723123396E-3</c:v>
                </c:pt>
                <c:pt idx="6354">
                  <c:v>0.24926591611312959</c:v>
                </c:pt>
                <c:pt idx="6355">
                  <c:v>5.1220040528201106E-3</c:v>
                </c:pt>
                <c:pt idx="6356">
                  <c:v>2.9826306626707587E-4</c:v>
                </c:pt>
                <c:pt idx="6357">
                  <c:v>5.9004950850549218E-3</c:v>
                </c:pt>
                <c:pt idx="6358">
                  <c:v>1.4412723814067338E-3</c:v>
                </c:pt>
                <c:pt idx="6359">
                  <c:v>3.7084822609157538E-3</c:v>
                </c:pt>
                <c:pt idx="6360">
                  <c:v>1.5320516467682896E-4</c:v>
                </c:pt>
                <c:pt idx="6361">
                  <c:v>2.7285195017777751E-3</c:v>
                </c:pt>
                <c:pt idx="6362">
                  <c:v>8.5119165054453085E-4</c:v>
                </c:pt>
                <c:pt idx="6363">
                  <c:v>1.7163244381163761E-2</c:v>
                </c:pt>
                <c:pt idx="6364">
                  <c:v>1.1114020914896716E-2</c:v>
                </c:pt>
                <c:pt idx="6365">
                  <c:v>6.6380000025053579E-4</c:v>
                </c:pt>
                <c:pt idx="6366">
                  <c:v>6.7431561731283928E-4</c:v>
                </c:pt>
                <c:pt idx="6367">
                  <c:v>4.4564393567154935E-3</c:v>
                </c:pt>
                <c:pt idx="6368">
                  <c:v>5.1533741901683095E-3</c:v>
                </c:pt>
                <c:pt idx="6369">
                  <c:v>1.2523685822890396E-2</c:v>
                </c:pt>
                <c:pt idx="6370">
                  <c:v>4.8955822013093354E-3</c:v>
                </c:pt>
                <c:pt idx="6371">
                  <c:v>1.2827886394634299E-3</c:v>
                </c:pt>
                <c:pt idx="6372">
                  <c:v>2.4821493300795968E-3</c:v>
                </c:pt>
                <c:pt idx="6373">
                  <c:v>8.858319939355791E-3</c:v>
                </c:pt>
                <c:pt idx="6374">
                  <c:v>4.7442203158865798E-2</c:v>
                </c:pt>
                <c:pt idx="6375">
                  <c:v>5.8728023294487978E-4</c:v>
                </c:pt>
                <c:pt idx="6376">
                  <c:v>2.004067814579188E-3</c:v>
                </c:pt>
                <c:pt idx="6377">
                  <c:v>2.6919416488930259E-3</c:v>
                </c:pt>
                <c:pt idx="6378">
                  <c:v>8.54384182838752E-3</c:v>
                </c:pt>
                <c:pt idx="6379">
                  <c:v>5.0606983414259897E-3</c:v>
                </c:pt>
                <c:pt idx="6380">
                  <c:v>5.0472067327396643E-3</c:v>
                </c:pt>
                <c:pt idx="6381">
                  <c:v>6.5056641591913281E-3</c:v>
                </c:pt>
                <c:pt idx="6382">
                  <c:v>4.4444003348369215E-3</c:v>
                </c:pt>
                <c:pt idx="6383">
                  <c:v>4.9630102797011202E-3</c:v>
                </c:pt>
                <c:pt idx="6384">
                  <c:v>2.0029026445988994E-3</c:v>
                </c:pt>
                <c:pt idx="6385">
                  <c:v>6.5827170472857561E-4</c:v>
                </c:pt>
                <c:pt idx="6386">
                  <c:v>4.8427438564309436E-3</c:v>
                </c:pt>
                <c:pt idx="6387">
                  <c:v>3.1216110202681689E-2</c:v>
                </c:pt>
                <c:pt idx="6388">
                  <c:v>5.6871433893052664E-3</c:v>
                </c:pt>
                <c:pt idx="6389">
                  <c:v>2.9916538578707682E-2</c:v>
                </c:pt>
                <c:pt idx="6390">
                  <c:v>6.8333882163737819E-3</c:v>
                </c:pt>
                <c:pt idx="6391">
                  <c:v>5.1219867644548486E-4</c:v>
                </c:pt>
                <c:pt idx="6392">
                  <c:v>2.5419824198193489E-4</c:v>
                </c:pt>
                <c:pt idx="6393">
                  <c:v>6.8304163612658729E-4</c:v>
                </c:pt>
                <c:pt idx="6394">
                  <c:v>3.5886260894329417E-4</c:v>
                </c:pt>
                <c:pt idx="6395">
                  <c:v>0.65837524655703572</c:v>
                </c:pt>
                <c:pt idx="6396">
                  <c:v>1.1878725344121367E-3</c:v>
                </c:pt>
                <c:pt idx="6397">
                  <c:v>3.1462723535911111E-3</c:v>
                </c:pt>
                <c:pt idx="6398">
                  <c:v>2.6577052415453404E-3</c:v>
                </c:pt>
                <c:pt idx="6399">
                  <c:v>6.3593924169923132E-3</c:v>
                </c:pt>
                <c:pt idx="6400">
                  <c:v>6.3554202488511E-3</c:v>
                </c:pt>
                <c:pt idx="6401">
                  <c:v>1.4238825692223969E-2</c:v>
                </c:pt>
                <c:pt idx="6402">
                  <c:v>3.1937688376400737E-3</c:v>
                </c:pt>
                <c:pt idx="6403">
                  <c:v>1.0063596724153054E-4</c:v>
                </c:pt>
                <c:pt idx="6404">
                  <c:v>7.9243553124967302E-4</c:v>
                </c:pt>
                <c:pt idx="6405">
                  <c:v>2.0133342604316596E-3</c:v>
                </c:pt>
                <c:pt idx="6406">
                  <c:v>8.6256861280194837E-4</c:v>
                </c:pt>
                <c:pt idx="6407">
                  <c:v>1.3584244696403868E-4</c:v>
                </c:pt>
                <c:pt idx="6408">
                  <c:v>3.1434728850954802E-2</c:v>
                </c:pt>
                <c:pt idx="6409">
                  <c:v>1.172972088435152E-3</c:v>
                </c:pt>
                <c:pt idx="6410">
                  <c:v>2.2313471782541054E-4</c:v>
                </c:pt>
                <c:pt idx="6411">
                  <c:v>9.7029808806611871E-4</c:v>
                </c:pt>
                <c:pt idx="6412">
                  <c:v>1.6694791474835251E-3</c:v>
                </c:pt>
                <c:pt idx="6413">
                  <c:v>4.6347313649237699E-2</c:v>
                </c:pt>
                <c:pt idx="6414">
                  <c:v>6.1236212019295765E-3</c:v>
                </c:pt>
                <c:pt idx="6415">
                  <c:v>6.0613413490000422E-6</c:v>
                </c:pt>
                <c:pt idx="6416">
                  <c:v>7.6176712593367126E-4</c:v>
                </c:pt>
                <c:pt idx="6417">
                  <c:v>4.4243553668326073E-3</c:v>
                </c:pt>
                <c:pt idx="6418">
                  <c:v>1.1614310287436288E-2</c:v>
                </c:pt>
                <c:pt idx="6419">
                  <c:v>2.9645199748349664E-2</c:v>
                </c:pt>
                <c:pt idx="6420">
                  <c:v>7.2617959055539297E-4</c:v>
                </c:pt>
                <c:pt idx="6421">
                  <c:v>4.1982917967628685E-4</c:v>
                </c:pt>
                <c:pt idx="6422">
                  <c:v>4.6047360849594175E-2</c:v>
                </c:pt>
                <c:pt idx="6423">
                  <c:v>6.1394781384037952E-4</c:v>
                </c:pt>
                <c:pt idx="6424">
                  <c:v>9.1324497670349262E-5</c:v>
                </c:pt>
                <c:pt idx="6425">
                  <c:v>5.9850614004118769E-4</c:v>
                </c:pt>
                <c:pt idx="6426">
                  <c:v>4.7833963144945316E-3</c:v>
                </c:pt>
                <c:pt idx="6427">
                  <c:v>2.2597473296489326E-3</c:v>
                </c:pt>
                <c:pt idx="6428">
                  <c:v>7.5858947976063177E-4</c:v>
                </c:pt>
                <c:pt idx="6429">
                  <c:v>1.2135499321968442E-3</c:v>
                </c:pt>
                <c:pt idx="6430">
                  <c:v>9.689502130518625E-4</c:v>
                </c:pt>
                <c:pt idx="6431">
                  <c:v>1.275237476609748E-3</c:v>
                </c:pt>
                <c:pt idx="6432">
                  <c:v>0.22780920309657735</c:v>
                </c:pt>
                <c:pt idx="6433">
                  <c:v>5.3237144685701093E-2</c:v>
                </c:pt>
                <c:pt idx="6434">
                  <c:v>1.9625009710158999E-3</c:v>
                </c:pt>
                <c:pt idx="6435">
                  <c:v>1.5637231149750045E-3</c:v>
                </c:pt>
                <c:pt idx="6436">
                  <c:v>4.0449919653771857E-3</c:v>
                </c:pt>
                <c:pt idx="6437">
                  <c:v>9.0578377128498581E-3</c:v>
                </c:pt>
                <c:pt idx="6438">
                  <c:v>2.1294019967505045E-4</c:v>
                </c:pt>
                <c:pt idx="6439">
                  <c:v>8.1036723406296113E-2</c:v>
                </c:pt>
                <c:pt idx="6440">
                  <c:v>1.2582552009552547E-4</c:v>
                </c:pt>
                <c:pt idx="6441">
                  <c:v>2.1648996991989054E-4</c:v>
                </c:pt>
                <c:pt idx="6442">
                  <c:v>8.2229669327083985E-4</c:v>
                </c:pt>
                <c:pt idx="6443">
                  <c:v>1.350593931274008E-3</c:v>
                </c:pt>
                <c:pt idx="6444">
                  <c:v>1.1240564180296691E-3</c:v>
                </c:pt>
                <c:pt idx="6445">
                  <c:v>1.6473972380839916E-3</c:v>
                </c:pt>
                <c:pt idx="6446">
                  <c:v>3.7152578554319692E-3</c:v>
                </c:pt>
                <c:pt idx="6447">
                  <c:v>1.4062434580626724E-3</c:v>
                </c:pt>
                <c:pt idx="6448">
                  <c:v>4.717070363781402E-3</c:v>
                </c:pt>
                <c:pt idx="6449">
                  <c:v>1.819843486654971E-2</c:v>
                </c:pt>
                <c:pt idx="6450">
                  <c:v>5.782307236375208E-3</c:v>
                </c:pt>
                <c:pt idx="6451">
                  <c:v>5.091648699953346E-2</c:v>
                </c:pt>
                <c:pt idx="6452">
                  <c:v>6.5351849435761758E-3</c:v>
                </c:pt>
                <c:pt idx="6453">
                  <c:v>4.3554197011903231E-2</c:v>
                </c:pt>
                <c:pt idx="6454">
                  <c:v>9.9212721337062806E-5</c:v>
                </c:pt>
                <c:pt idx="6455">
                  <c:v>5.5786731264715315E-4</c:v>
                </c:pt>
                <c:pt idx="6456">
                  <c:v>1.5050865188428778E-3</c:v>
                </c:pt>
                <c:pt idx="6457">
                  <c:v>1.4589153007929588E-2</c:v>
                </c:pt>
                <c:pt idx="6458">
                  <c:v>1.9091746821924252E-3</c:v>
                </c:pt>
                <c:pt idx="6459">
                  <c:v>1.2460797040730174E-2</c:v>
                </c:pt>
                <c:pt idx="6460">
                  <c:v>2.0311162613701255E-3</c:v>
                </c:pt>
                <c:pt idx="6461">
                  <c:v>6.9143221349982483E-3</c:v>
                </c:pt>
                <c:pt idx="6462">
                  <c:v>2.1483387366529549E-3</c:v>
                </c:pt>
                <c:pt idx="6463">
                  <c:v>1.4212222281940128E-2</c:v>
                </c:pt>
                <c:pt idx="6464">
                  <c:v>1.4361013319886054E-3</c:v>
                </c:pt>
                <c:pt idx="6465">
                  <c:v>1.2804210133625166E-2</c:v>
                </c:pt>
                <c:pt idx="6466">
                  <c:v>3.1542133770953308E-2</c:v>
                </c:pt>
                <c:pt idx="6467">
                  <c:v>1.5462716606060106E-2</c:v>
                </c:pt>
                <c:pt idx="6468">
                  <c:v>6.5637658405922334E-5</c:v>
                </c:pt>
                <c:pt idx="6469">
                  <c:v>1.222289478207484E-2</c:v>
                </c:pt>
                <c:pt idx="6470">
                  <c:v>2.2649043641152046E-4</c:v>
                </c:pt>
                <c:pt idx="6471">
                  <c:v>1.1753244715763977E-2</c:v>
                </c:pt>
                <c:pt idx="6472">
                  <c:v>5.468441321438448E-4</c:v>
                </c:pt>
                <c:pt idx="6473">
                  <c:v>1.22677693822878E-3</c:v>
                </c:pt>
                <c:pt idx="6474">
                  <c:v>4.0866818238204693E-3</c:v>
                </c:pt>
                <c:pt idx="6475">
                  <c:v>4.8070340172997623E-3</c:v>
                </c:pt>
                <c:pt idx="6476">
                  <c:v>8.5980904844842833E-4</c:v>
                </c:pt>
                <c:pt idx="6477">
                  <c:v>3.5241952484347007E-3</c:v>
                </c:pt>
                <c:pt idx="6478">
                  <c:v>1.8067023392565884E-3</c:v>
                </c:pt>
                <c:pt idx="6479">
                  <c:v>1.8786018367935192E-3</c:v>
                </c:pt>
                <c:pt idx="6480">
                  <c:v>1.5594965320634223E-2</c:v>
                </c:pt>
                <c:pt idx="6481">
                  <c:v>2.605806480494154E-4</c:v>
                </c:pt>
                <c:pt idx="6482">
                  <c:v>4.8021316502873694E-3</c:v>
                </c:pt>
                <c:pt idx="6483">
                  <c:v>9.545756259165864E-4</c:v>
                </c:pt>
                <c:pt idx="6484">
                  <c:v>2.3516684070540438E-2</c:v>
                </c:pt>
                <c:pt idx="6485">
                  <c:v>5.7116080349688375E-4</c:v>
                </c:pt>
                <c:pt idx="6486">
                  <c:v>8.1909580642497218E-3</c:v>
                </c:pt>
                <c:pt idx="6487">
                  <c:v>5.1736905890100264E-3</c:v>
                </c:pt>
                <c:pt idx="6488">
                  <c:v>1.5474840880458679E-3</c:v>
                </c:pt>
                <c:pt idx="6489">
                  <c:v>6.544009656033608E-4</c:v>
                </c:pt>
                <c:pt idx="6490">
                  <c:v>1.1573087100098333E-2</c:v>
                </c:pt>
                <c:pt idx="6491">
                  <c:v>2.5221588682194734E-4</c:v>
                </c:pt>
                <c:pt idx="6492">
                  <c:v>9.4917481913643666E-3</c:v>
                </c:pt>
                <c:pt idx="6493">
                  <c:v>6.1055376595311637E-4</c:v>
                </c:pt>
                <c:pt idx="6494">
                  <c:v>1.6516715281026403E-3</c:v>
                </c:pt>
                <c:pt idx="6495">
                  <c:v>2.3961120714403854E-3</c:v>
                </c:pt>
                <c:pt idx="6496">
                  <c:v>1.8439766732877031E-3</c:v>
                </c:pt>
                <c:pt idx="6497">
                  <c:v>2.198925448557593E-3</c:v>
                </c:pt>
                <c:pt idx="6498">
                  <c:v>3.2989252965886619E-3</c:v>
                </c:pt>
                <c:pt idx="6499">
                  <c:v>5.7220634276955126E-4</c:v>
                </c:pt>
                <c:pt idx="6500">
                  <c:v>1.6594967723439224E-2</c:v>
                </c:pt>
                <c:pt idx="6501">
                  <c:v>3.2715275511519856E-2</c:v>
                </c:pt>
                <c:pt idx="6502">
                  <c:v>3.1742038413307881E-4</c:v>
                </c:pt>
                <c:pt idx="6503">
                  <c:v>4.5133190245207695E-4</c:v>
                </c:pt>
                <c:pt idx="6504">
                  <c:v>4.9416431815058656E-4</c:v>
                </c:pt>
                <c:pt idx="6505">
                  <c:v>2.940418692252937E-3</c:v>
                </c:pt>
                <c:pt idx="6506">
                  <c:v>3.0940542734211946E-2</c:v>
                </c:pt>
                <c:pt idx="6507">
                  <c:v>3.7613666907138936E-3</c:v>
                </c:pt>
                <c:pt idx="6508">
                  <c:v>2.2118472947822219E-3</c:v>
                </c:pt>
                <c:pt idx="6509">
                  <c:v>1.3125793723825231E-2</c:v>
                </c:pt>
                <c:pt idx="6510">
                  <c:v>1.4315443066228704E-3</c:v>
                </c:pt>
                <c:pt idx="6511">
                  <c:v>5.824594355541197E-3</c:v>
                </c:pt>
                <c:pt idx="6512">
                  <c:v>1.7918551988537718E-2</c:v>
                </c:pt>
                <c:pt idx="6513">
                  <c:v>3.0219834509741239E-4</c:v>
                </c:pt>
                <c:pt idx="6514">
                  <c:v>4.3942787468834116E-3</c:v>
                </c:pt>
                <c:pt idx="6515">
                  <c:v>5.6785165462805379E-3</c:v>
                </c:pt>
                <c:pt idx="6516">
                  <c:v>4.9921103847074889E-4</c:v>
                </c:pt>
                <c:pt idx="6517">
                  <c:v>1.05856011061383E-2</c:v>
                </c:pt>
                <c:pt idx="6518">
                  <c:v>2.0253694338724531E-3</c:v>
                </c:pt>
                <c:pt idx="6519">
                  <c:v>2.1561949131917884E-3</c:v>
                </c:pt>
                <c:pt idx="6520">
                  <c:v>1.8513133283143628E-2</c:v>
                </c:pt>
                <c:pt idx="6521">
                  <c:v>1.7322188760387253E-3</c:v>
                </c:pt>
                <c:pt idx="6522">
                  <c:v>7.4818748884666723E-4</c:v>
                </c:pt>
                <c:pt idx="6523">
                  <c:v>5.9419664861384142E-3</c:v>
                </c:pt>
                <c:pt idx="6524">
                  <c:v>9.7826709188890697E-4</c:v>
                </c:pt>
                <c:pt idx="6525">
                  <c:v>2.7871091690079234E-3</c:v>
                </c:pt>
                <c:pt idx="6526">
                  <c:v>8.4242477355801369E-4</c:v>
                </c:pt>
                <c:pt idx="6527">
                  <c:v>1.3478614306800566E-3</c:v>
                </c:pt>
                <c:pt idx="6528">
                  <c:v>5.5664693025687505E-3</c:v>
                </c:pt>
                <c:pt idx="6529">
                  <c:v>2.9376149312624934E-2</c:v>
                </c:pt>
                <c:pt idx="6530">
                  <c:v>5.2346700317405532E-4</c:v>
                </c:pt>
                <c:pt idx="6531">
                  <c:v>1.6276583045719726E-3</c:v>
                </c:pt>
                <c:pt idx="6532">
                  <c:v>6.8479875922538902E-2</c:v>
                </c:pt>
                <c:pt idx="6533">
                  <c:v>1.4048755593423943E-3</c:v>
                </c:pt>
                <c:pt idx="6534">
                  <c:v>1.4173340909028279E-2</c:v>
                </c:pt>
                <c:pt idx="6535">
                  <c:v>3.6006227163464829E-3</c:v>
                </c:pt>
                <c:pt idx="6536">
                  <c:v>4.9902177164079769E-4</c:v>
                </c:pt>
                <c:pt idx="6537">
                  <c:v>6.4824365298822388E-4</c:v>
                </c:pt>
                <c:pt idx="6538">
                  <c:v>1.7433187554145028E-2</c:v>
                </c:pt>
                <c:pt idx="6539">
                  <c:v>2.011990744104848E-3</c:v>
                </c:pt>
                <c:pt idx="6540">
                  <c:v>1.6834579179255918E-2</c:v>
                </c:pt>
                <c:pt idx="6541">
                  <c:v>2.084517991337987E-2</c:v>
                </c:pt>
                <c:pt idx="6542">
                  <c:v>1.573623810679732E-3</c:v>
                </c:pt>
                <c:pt idx="6543">
                  <c:v>8.9180086411594552E-3</c:v>
                </c:pt>
                <c:pt idx="6544">
                  <c:v>3.2198437508369621E-3</c:v>
                </c:pt>
                <c:pt idx="6545">
                  <c:v>2.3377544854762292E-2</c:v>
                </c:pt>
                <c:pt idx="6546">
                  <c:v>9.7688693243247319E-4</c:v>
                </c:pt>
                <c:pt idx="6547">
                  <c:v>3.9233103608895753E-3</c:v>
                </c:pt>
                <c:pt idx="6548">
                  <c:v>2.1507629839240746E-4</c:v>
                </c:pt>
                <c:pt idx="6549">
                  <c:v>3.6006659809575377E-3</c:v>
                </c:pt>
                <c:pt idx="6550">
                  <c:v>3.3784618934026976E-2</c:v>
                </c:pt>
                <c:pt idx="6551">
                  <c:v>2.990128089527103E-4</c:v>
                </c:pt>
                <c:pt idx="6552">
                  <c:v>1.0455050345051484E-2</c:v>
                </c:pt>
                <c:pt idx="6553">
                  <c:v>3.1276573168898446E-2</c:v>
                </c:pt>
                <c:pt idx="6554">
                  <c:v>2.7160049766816927E-3</c:v>
                </c:pt>
                <c:pt idx="6555">
                  <c:v>1.1105492558563488E-4</c:v>
                </c:pt>
                <c:pt idx="6556">
                  <c:v>1.6623968693085786E-4</c:v>
                </c:pt>
                <c:pt idx="6557">
                  <c:v>1.9877897480424238E-3</c:v>
                </c:pt>
                <c:pt idx="6558">
                  <c:v>3.5681116739271755E-3</c:v>
                </c:pt>
                <c:pt idx="6559">
                  <c:v>7.7540045326596001E-4</c:v>
                </c:pt>
                <c:pt idx="6560">
                  <c:v>4.1643650533858215E-3</c:v>
                </c:pt>
                <c:pt idx="6561">
                  <c:v>6.8729132393034699E-3</c:v>
                </c:pt>
                <c:pt idx="6562">
                  <c:v>3.3780023403165375E-2</c:v>
                </c:pt>
                <c:pt idx="6563">
                  <c:v>1.6188311375590603E-3</c:v>
                </c:pt>
                <c:pt idx="6564">
                  <c:v>6.4202447721022017E-4</c:v>
                </c:pt>
                <c:pt idx="6565">
                  <c:v>1.0553683997005587E-4</c:v>
                </c:pt>
                <c:pt idx="6566">
                  <c:v>3.2709749518384505E-2</c:v>
                </c:pt>
                <c:pt idx="6567">
                  <c:v>1.3699459528897873E-3</c:v>
                </c:pt>
                <c:pt idx="6568">
                  <c:v>1.5107273344787601E-3</c:v>
                </c:pt>
                <c:pt idx="6569">
                  <c:v>9.6700993235101333E-3</c:v>
                </c:pt>
                <c:pt idx="6570">
                  <c:v>4.4022183507872979E-3</c:v>
                </c:pt>
                <c:pt idx="6571">
                  <c:v>8.0870385263129389E-6</c:v>
                </c:pt>
                <c:pt idx="6572">
                  <c:v>4.2655090162791641E-4</c:v>
                </c:pt>
                <c:pt idx="6573">
                  <c:v>3.8115580583552986E-4</c:v>
                </c:pt>
                <c:pt idx="6574">
                  <c:v>2.5744375934727091E-3</c:v>
                </c:pt>
                <c:pt idx="6575">
                  <c:v>5.8116203414394245E-3</c:v>
                </c:pt>
                <c:pt idx="6576">
                  <c:v>6.9641379495463448E-5</c:v>
                </c:pt>
                <c:pt idx="6577">
                  <c:v>7.2986083726752932E-3</c:v>
                </c:pt>
                <c:pt idx="6578">
                  <c:v>7.7766907540095581E-3</c:v>
                </c:pt>
                <c:pt idx="6579">
                  <c:v>3.1469166525857776E-3</c:v>
                </c:pt>
                <c:pt idx="6580">
                  <c:v>6.3459125017622572E-3</c:v>
                </c:pt>
                <c:pt idx="6581">
                  <c:v>1.2800023031694216E-3</c:v>
                </c:pt>
                <c:pt idx="6582">
                  <c:v>6.3765645152427056E-3</c:v>
                </c:pt>
                <c:pt idx="6583">
                  <c:v>0.16041518780454822</c:v>
                </c:pt>
                <c:pt idx="6584">
                  <c:v>1.6048891527213297E-3</c:v>
                </c:pt>
                <c:pt idx="6585">
                  <c:v>9.6831847519878739E-3</c:v>
                </c:pt>
                <c:pt idx="6586">
                  <c:v>3.247067076083169E-3</c:v>
                </c:pt>
                <c:pt idx="6587">
                  <c:v>1.6322644727627952E-2</c:v>
                </c:pt>
                <c:pt idx="6588">
                  <c:v>2.3661865669433921E-3</c:v>
                </c:pt>
                <c:pt idx="6589">
                  <c:v>3.0276563949323682E-3</c:v>
                </c:pt>
                <c:pt idx="6590">
                  <c:v>3.7836239541428449E-5</c:v>
                </c:pt>
                <c:pt idx="6591">
                  <c:v>1.7452891425629511E-5</c:v>
                </c:pt>
                <c:pt idx="6592">
                  <c:v>2.3047171070951825E-3</c:v>
                </c:pt>
                <c:pt idx="6593">
                  <c:v>2.0921786190199358E-4</c:v>
                </c:pt>
                <c:pt idx="6594">
                  <c:v>8.6436513608557711E-3</c:v>
                </c:pt>
                <c:pt idx="6595">
                  <c:v>2.4396517798087377E-2</c:v>
                </c:pt>
                <c:pt idx="6596">
                  <c:v>5.9648381811502795E-4</c:v>
                </c:pt>
                <c:pt idx="6597">
                  <c:v>6.3786026949552051E-3</c:v>
                </c:pt>
                <c:pt idx="6598">
                  <c:v>5.6999506138626262E-3</c:v>
                </c:pt>
                <c:pt idx="6599">
                  <c:v>1.3018187860259559E-4</c:v>
                </c:pt>
                <c:pt idx="6600">
                  <c:v>1.2418150927512724E-3</c:v>
                </c:pt>
                <c:pt idx="6601">
                  <c:v>2.2023143495118096E-3</c:v>
                </c:pt>
                <c:pt idx="6602">
                  <c:v>1.054920123853336E-3</c:v>
                </c:pt>
                <c:pt idx="6603">
                  <c:v>1.0385652995214332E-3</c:v>
                </c:pt>
                <c:pt idx="6604">
                  <c:v>1.3705924064094628E-3</c:v>
                </c:pt>
                <c:pt idx="6605">
                  <c:v>1.2411550442024185E-3</c:v>
                </c:pt>
                <c:pt idx="6606">
                  <c:v>1.4305125516034334E-3</c:v>
                </c:pt>
                <c:pt idx="6607">
                  <c:v>2.3331562417012591E-3</c:v>
                </c:pt>
                <c:pt idx="6608">
                  <c:v>5.0632482407802094E-4</c:v>
                </c:pt>
                <c:pt idx="6609">
                  <c:v>1.2783812346054777E-3</c:v>
                </c:pt>
                <c:pt idx="6610">
                  <c:v>1.3901493097499971E-2</c:v>
                </c:pt>
                <c:pt idx="6611">
                  <c:v>2.3372280818199795E-4</c:v>
                </c:pt>
                <c:pt idx="6612">
                  <c:v>2.1137380796821571E-3</c:v>
                </c:pt>
                <c:pt idx="6613">
                  <c:v>3.4344978916505094E-3</c:v>
                </c:pt>
                <c:pt idx="6614">
                  <c:v>6.4930377661846198E-4</c:v>
                </c:pt>
                <c:pt idx="6615">
                  <c:v>1.8694435342942826E-3</c:v>
                </c:pt>
                <c:pt idx="6616">
                  <c:v>2.0477530520854105E-3</c:v>
                </c:pt>
                <c:pt idx="6617">
                  <c:v>9.5776445350688737E-4</c:v>
                </c:pt>
                <c:pt idx="6618">
                  <c:v>4.7260766618415417E-4</c:v>
                </c:pt>
                <c:pt idx="6619">
                  <c:v>7.0020632066464E-2</c:v>
                </c:pt>
                <c:pt idx="6620">
                  <c:v>1.887673809028388E-3</c:v>
                </c:pt>
                <c:pt idx="6621">
                  <c:v>1.3461109404333503E-2</c:v>
                </c:pt>
                <c:pt idx="6622">
                  <c:v>5.7010770455660767E-3</c:v>
                </c:pt>
                <c:pt idx="6623">
                  <c:v>1.0478337435961608E-2</c:v>
                </c:pt>
                <c:pt idx="6624">
                  <c:v>4.9562826754430073E-3</c:v>
                </c:pt>
                <c:pt idx="6625">
                  <c:v>4.3806567824405439E-3</c:v>
                </c:pt>
                <c:pt idx="6626">
                  <c:v>1.7991837231365495E-3</c:v>
                </c:pt>
                <c:pt idx="6627">
                  <c:v>3.5458160057759156E-3</c:v>
                </c:pt>
                <c:pt idx="6628">
                  <c:v>1.3521879115788282E-2</c:v>
                </c:pt>
                <c:pt idx="6629">
                  <c:v>3.2220064388898731E-3</c:v>
                </c:pt>
                <c:pt idx="6630">
                  <c:v>3.4381515789969719E-3</c:v>
                </c:pt>
                <c:pt idx="6631">
                  <c:v>4.8399861990927372E-3</c:v>
                </c:pt>
                <c:pt idx="6632">
                  <c:v>2.3819818365045905E-3</c:v>
                </c:pt>
                <c:pt idx="6633">
                  <c:v>7.4600769130913815E-3</c:v>
                </c:pt>
                <c:pt idx="6634">
                  <c:v>2.2914246351930863E-3</c:v>
                </c:pt>
                <c:pt idx="6635">
                  <c:v>1.2354262176116303E-3</c:v>
                </c:pt>
                <c:pt idx="6636">
                  <c:v>1.4011137290200302E-3</c:v>
                </c:pt>
                <c:pt idx="6637">
                  <c:v>5.387732849824594E-2</c:v>
                </c:pt>
                <c:pt idx="6638">
                  <c:v>4.3404722825175941E-3</c:v>
                </c:pt>
                <c:pt idx="6639">
                  <c:v>7.8669561261531743E-3</c:v>
                </c:pt>
                <c:pt idx="6640">
                  <c:v>2.1343909537258356E-3</c:v>
                </c:pt>
                <c:pt idx="6641">
                  <c:v>9.5260881336106315E-3</c:v>
                </c:pt>
                <c:pt idx="6642">
                  <c:v>3.0812546594329556E-3</c:v>
                </c:pt>
                <c:pt idx="6643">
                  <c:v>7.158768094677739E-4</c:v>
                </c:pt>
                <c:pt idx="6644">
                  <c:v>4.7499339517803182E-3</c:v>
                </c:pt>
                <c:pt idx="6645">
                  <c:v>5.6044684162131859E-3</c:v>
                </c:pt>
                <c:pt idx="6646">
                  <c:v>1.1266565776431303E-3</c:v>
                </c:pt>
                <c:pt idx="6647">
                  <c:v>1.4589393066076007E-3</c:v>
                </c:pt>
                <c:pt idx="6648">
                  <c:v>2.374180586069312E-3</c:v>
                </c:pt>
                <c:pt idx="6649">
                  <c:v>3.9082843801529253E-3</c:v>
                </c:pt>
                <c:pt idx="6650">
                  <c:v>4.730332525395245E-3</c:v>
                </c:pt>
                <c:pt idx="6651">
                  <c:v>3.2935627257270048E-3</c:v>
                </c:pt>
                <c:pt idx="6652">
                  <c:v>5.2744008628787073E-4</c:v>
                </c:pt>
                <c:pt idx="6653">
                  <c:v>1.0549647754472832E-3</c:v>
                </c:pt>
                <c:pt idx="6654">
                  <c:v>6.5773762226698802E-3</c:v>
                </c:pt>
                <c:pt idx="6655">
                  <c:v>6.8829070618059646E-3</c:v>
                </c:pt>
                <c:pt idx="6656">
                  <c:v>1.3723138205274808E-3</c:v>
                </c:pt>
                <c:pt idx="6657">
                  <c:v>1.8036803478729904E-3</c:v>
                </c:pt>
                <c:pt idx="6658">
                  <c:v>1.3254861508784532E-3</c:v>
                </c:pt>
                <c:pt idx="6659">
                  <c:v>2.6373482759949655E-3</c:v>
                </c:pt>
                <c:pt idx="6660">
                  <c:v>3.2935294079698505E-3</c:v>
                </c:pt>
                <c:pt idx="6661">
                  <c:v>2.4326170031532163E-2</c:v>
                </c:pt>
                <c:pt idx="6662">
                  <c:v>1.3911046623751586E-3</c:v>
                </c:pt>
                <c:pt idx="6663">
                  <c:v>5.6089485957260335E-4</c:v>
                </c:pt>
                <c:pt idx="6664">
                  <c:v>2.7206403762656552E-3</c:v>
                </c:pt>
                <c:pt idx="6665">
                  <c:v>8.9736431999589868E-3</c:v>
                </c:pt>
                <c:pt idx="6666">
                  <c:v>6.2331227136722791E-3</c:v>
                </c:pt>
                <c:pt idx="6667">
                  <c:v>6.826081699471935E-2</c:v>
                </c:pt>
                <c:pt idx="6668">
                  <c:v>4.2024994841364513E-4</c:v>
                </c:pt>
                <c:pt idx="6669">
                  <c:v>2.6781562134098849E-3</c:v>
                </c:pt>
                <c:pt idx="6670">
                  <c:v>2.2858459005424218E-3</c:v>
                </c:pt>
                <c:pt idx="6671">
                  <c:v>1.6627789401920561E-3</c:v>
                </c:pt>
                <c:pt idx="6672">
                  <c:v>2.0365234937473587E-3</c:v>
                </c:pt>
                <c:pt idx="6673">
                  <c:v>4.7139320231438363E-3</c:v>
                </c:pt>
                <c:pt idx="6674">
                  <c:v>1.0021724042516837E-4</c:v>
                </c:pt>
                <c:pt idx="6675">
                  <c:v>1.3824986550888538E-3</c:v>
                </c:pt>
                <c:pt idx="6676">
                  <c:v>4.4444508746105098E-3</c:v>
                </c:pt>
                <c:pt idx="6677">
                  <c:v>1.5586427167295646E-3</c:v>
                </c:pt>
                <c:pt idx="6678">
                  <c:v>1.6071849605301624E-2</c:v>
                </c:pt>
                <c:pt idx="6679">
                  <c:v>3.1179595565589309E-3</c:v>
                </c:pt>
                <c:pt idx="6680">
                  <c:v>1.771272282772041E-3</c:v>
                </c:pt>
                <c:pt idx="6681">
                  <c:v>2.2802753118915157E-3</c:v>
                </c:pt>
                <c:pt idx="6682">
                  <c:v>8.4982220083265666E-3</c:v>
                </c:pt>
                <c:pt idx="6683">
                  <c:v>6.4653679405852018E-4</c:v>
                </c:pt>
                <c:pt idx="6684">
                  <c:v>5.1967769911256601E-5</c:v>
                </c:pt>
                <c:pt idx="6685">
                  <c:v>4.4838771531609057E-3</c:v>
                </c:pt>
                <c:pt idx="6686">
                  <c:v>5.3917969510008509E-3</c:v>
                </c:pt>
                <c:pt idx="6687">
                  <c:v>3.9208322902315211E-3</c:v>
                </c:pt>
                <c:pt idx="6688">
                  <c:v>2.9543773373124217E-3</c:v>
                </c:pt>
                <c:pt idx="6689">
                  <c:v>3.4327611010260349E-2</c:v>
                </c:pt>
                <c:pt idx="6690">
                  <c:v>3.4474171946554523E-3</c:v>
                </c:pt>
                <c:pt idx="6691">
                  <c:v>5.5981474173799764E-3</c:v>
                </c:pt>
                <c:pt idx="6692">
                  <c:v>2.3513868321614808E-3</c:v>
                </c:pt>
                <c:pt idx="6693">
                  <c:v>2.437961551281697E-2</c:v>
                </c:pt>
                <c:pt idx="6694">
                  <c:v>1.55075836397116E-2</c:v>
                </c:pt>
                <c:pt idx="6695">
                  <c:v>7.3063240046880385E-3</c:v>
                </c:pt>
                <c:pt idx="6696">
                  <c:v>1.1343247669433298E-2</c:v>
                </c:pt>
                <c:pt idx="6697">
                  <c:v>1.4933659541588335E-3</c:v>
                </c:pt>
                <c:pt idx="6698">
                  <c:v>6.2702775141662281E-3</c:v>
                </c:pt>
                <c:pt idx="6699">
                  <c:v>7.3214053794772949E-4</c:v>
                </c:pt>
                <c:pt idx="6700">
                  <c:v>1.9918294609765595E-3</c:v>
                </c:pt>
                <c:pt idx="6701">
                  <c:v>3.3576622966588667E-3</c:v>
                </c:pt>
                <c:pt idx="6702">
                  <c:v>2.6161416769740146E-2</c:v>
                </c:pt>
                <c:pt idx="6703">
                  <c:v>2.2036078665043767E-2</c:v>
                </c:pt>
                <c:pt idx="6704">
                  <c:v>1.2934916006663863E-2</c:v>
                </c:pt>
                <c:pt idx="6705">
                  <c:v>6.4048861298527399E-3</c:v>
                </c:pt>
                <c:pt idx="6706">
                  <c:v>3.1086472909812725E-3</c:v>
                </c:pt>
                <c:pt idx="6707">
                  <c:v>6.6660109444890078E-3</c:v>
                </c:pt>
                <c:pt idx="6708">
                  <c:v>6.4047232612997433E-3</c:v>
                </c:pt>
                <c:pt idx="6709">
                  <c:v>2.355512838799798E-3</c:v>
                </c:pt>
                <c:pt idx="6710">
                  <c:v>1.3847549470175487E-4</c:v>
                </c:pt>
                <c:pt idx="6711">
                  <c:v>7.0858952119538582E-4</c:v>
                </c:pt>
                <c:pt idx="6712">
                  <c:v>2.5481040146504192E-3</c:v>
                </c:pt>
                <c:pt idx="6713">
                  <c:v>1.13586274045032E-2</c:v>
                </c:pt>
                <c:pt idx="6714">
                  <c:v>9.848650163806847E-4</c:v>
                </c:pt>
                <c:pt idx="6715">
                  <c:v>1.9220383301950722E-4</c:v>
                </c:pt>
                <c:pt idx="6716">
                  <c:v>5.4726787882614841E-2</c:v>
                </c:pt>
                <c:pt idx="6717">
                  <c:v>1.0716969086373705E-2</c:v>
                </c:pt>
                <c:pt idx="6718">
                  <c:v>3.6048723546094181E-3</c:v>
                </c:pt>
                <c:pt idx="6719">
                  <c:v>1.3930417654867328E-3</c:v>
                </c:pt>
                <c:pt idx="6720">
                  <c:v>2.9318828894535406E-3</c:v>
                </c:pt>
                <c:pt idx="6721">
                  <c:v>2.8363177985617342E-3</c:v>
                </c:pt>
                <c:pt idx="6722">
                  <c:v>6.6664199180385252E-4</c:v>
                </c:pt>
                <c:pt idx="6723">
                  <c:v>3.9802742930673341E-3</c:v>
                </c:pt>
                <c:pt idx="6724">
                  <c:v>3.9541590887770929E-3</c:v>
                </c:pt>
                <c:pt idx="6725">
                  <c:v>3.7587027135050259E-3</c:v>
                </c:pt>
                <c:pt idx="6726">
                  <c:v>7.0081868738091507E-4</c:v>
                </c:pt>
                <c:pt idx="6727">
                  <c:v>6.1804746781999832E-3</c:v>
                </c:pt>
                <c:pt idx="6728">
                  <c:v>6.5143605570416781E-6</c:v>
                </c:pt>
                <c:pt idx="6729">
                  <c:v>1.1437629889734023E-3</c:v>
                </c:pt>
                <c:pt idx="6730">
                  <c:v>3.0467086438029103E-3</c:v>
                </c:pt>
                <c:pt idx="6731">
                  <c:v>3.4780369722087088E-3</c:v>
                </c:pt>
                <c:pt idx="6732">
                  <c:v>7.1219580235599316E-4</c:v>
                </c:pt>
                <c:pt idx="6733">
                  <c:v>1.5004783034909125E-3</c:v>
                </c:pt>
                <c:pt idx="6734">
                  <c:v>1.0598852491317879E-4</c:v>
                </c:pt>
                <c:pt idx="6735">
                  <c:v>2.1284260749215261E-3</c:v>
                </c:pt>
                <c:pt idx="6736">
                  <c:v>1.6358065899230404E-3</c:v>
                </c:pt>
                <c:pt idx="6737">
                  <c:v>1.4346734490746779E-3</c:v>
                </c:pt>
                <c:pt idx="6738">
                  <c:v>1.0362885023027888E-3</c:v>
                </c:pt>
                <c:pt idx="6739">
                  <c:v>1.1815431123910465E-3</c:v>
                </c:pt>
                <c:pt idx="6740">
                  <c:v>1.8676046374159899E-3</c:v>
                </c:pt>
                <c:pt idx="6741">
                  <c:v>4.8801868997777028E-3</c:v>
                </c:pt>
                <c:pt idx="6742">
                  <c:v>3.3254800393604648E-4</c:v>
                </c:pt>
                <c:pt idx="6743">
                  <c:v>1.7547023707104625E-3</c:v>
                </c:pt>
                <c:pt idx="6744">
                  <c:v>1.5567834296680808E-3</c:v>
                </c:pt>
                <c:pt idx="6745">
                  <c:v>1.3476433788708777E-2</c:v>
                </c:pt>
                <c:pt idx="6746">
                  <c:v>3.302769215464321E-3</c:v>
                </c:pt>
                <c:pt idx="6747">
                  <c:v>6.2781042829622912E-3</c:v>
                </c:pt>
                <c:pt idx="6748">
                  <c:v>3.1915440858169976E-2</c:v>
                </c:pt>
                <c:pt idx="6749">
                  <c:v>1.3574033439949085E-2</c:v>
                </c:pt>
                <c:pt idx="6750">
                  <c:v>3.2536686108090677E-3</c:v>
                </c:pt>
                <c:pt idx="6751">
                  <c:v>9.5671348740239762E-2</c:v>
                </c:pt>
                <c:pt idx="6752">
                  <c:v>2.1058135628733432E-3</c:v>
                </c:pt>
                <c:pt idx="6753">
                  <c:v>2.5313925449507693E-3</c:v>
                </c:pt>
                <c:pt idx="6754">
                  <c:v>7.0392742837651519E-3</c:v>
                </c:pt>
                <c:pt idx="6755">
                  <c:v>5.9370320792740119E-3</c:v>
                </c:pt>
                <c:pt idx="6756">
                  <c:v>1.144854498505583E-3</c:v>
                </c:pt>
                <c:pt idx="6757">
                  <c:v>1.0233904379562074E-3</c:v>
                </c:pt>
                <c:pt idx="6758">
                  <c:v>3.7540882384782676E-3</c:v>
                </c:pt>
                <c:pt idx="6759">
                  <c:v>2.6692649452354122E-2</c:v>
                </c:pt>
                <c:pt idx="6760">
                  <c:v>1.4021174005643946E-2</c:v>
                </c:pt>
                <c:pt idx="6761">
                  <c:v>4.0844387416055034E-2</c:v>
                </c:pt>
                <c:pt idx="6762">
                  <c:v>1.1920643093416828E-3</c:v>
                </c:pt>
                <c:pt idx="6763">
                  <c:v>7.2360896125744289E-3</c:v>
                </c:pt>
                <c:pt idx="6764">
                  <c:v>2.2855709682794614E-2</c:v>
                </c:pt>
                <c:pt idx="6765">
                  <c:v>1.1241970027597637E-3</c:v>
                </c:pt>
                <c:pt idx="6766">
                  <c:v>5.0175872848251327E-3</c:v>
                </c:pt>
                <c:pt idx="6767">
                  <c:v>4.7304268554019949E-4</c:v>
                </c:pt>
                <c:pt idx="6768">
                  <c:v>4.3446587874692126E-3</c:v>
                </c:pt>
                <c:pt idx="6769">
                  <c:v>7.8663775213828301E-3</c:v>
                </c:pt>
                <c:pt idx="6770">
                  <c:v>5.1243875693452443E-4</c:v>
                </c:pt>
                <c:pt idx="6771">
                  <c:v>4.7008191377545208E-4</c:v>
                </c:pt>
                <c:pt idx="6772">
                  <c:v>1.8582808979199304E-4</c:v>
                </c:pt>
                <c:pt idx="6773">
                  <c:v>5.5972566639628208E-4</c:v>
                </c:pt>
                <c:pt idx="6774">
                  <c:v>1.9062368548112805E-3</c:v>
                </c:pt>
                <c:pt idx="6775">
                  <c:v>1.1586377044939004E-3</c:v>
                </c:pt>
                <c:pt idx="6776">
                  <c:v>2.5308186916598845E-2</c:v>
                </c:pt>
                <c:pt idx="6777">
                  <c:v>1.306582201523971E-2</c:v>
                </c:pt>
                <c:pt idx="6778">
                  <c:v>0.13801746533664044</c:v>
                </c:pt>
                <c:pt idx="6779">
                  <c:v>3.1389696951441156E-3</c:v>
                </c:pt>
                <c:pt idx="6780">
                  <c:v>5.5930055863363552E-3</c:v>
                </c:pt>
                <c:pt idx="6781">
                  <c:v>6.4465824008880796E-5</c:v>
                </c:pt>
                <c:pt idx="6782">
                  <c:v>5.8413625119593344E-3</c:v>
                </c:pt>
                <c:pt idx="6783">
                  <c:v>1.8271687038686202E-2</c:v>
                </c:pt>
                <c:pt idx="6784">
                  <c:v>3.53295901488087E-3</c:v>
                </c:pt>
                <c:pt idx="6785">
                  <c:v>1.6246845570093194E-2</c:v>
                </c:pt>
                <c:pt idx="6786">
                  <c:v>8.2143576152550954E-3</c:v>
                </c:pt>
                <c:pt idx="6787">
                  <c:v>1.1562562837856792E-4</c:v>
                </c:pt>
                <c:pt idx="6788">
                  <c:v>1.5242430035254578E-4</c:v>
                </c:pt>
                <c:pt idx="6789">
                  <c:v>1.5008304017136257E-4</c:v>
                </c:pt>
                <c:pt idx="6790">
                  <c:v>2.0724993074437252E-3</c:v>
                </c:pt>
                <c:pt idx="6791">
                  <c:v>2.9498531329289119E-4</c:v>
                </c:pt>
                <c:pt idx="6792">
                  <c:v>1.3231493206707992E-3</c:v>
                </c:pt>
                <c:pt idx="6793">
                  <c:v>1.7118171213877112E-4</c:v>
                </c:pt>
                <c:pt idx="6794">
                  <c:v>7.9590936745024539E-4</c:v>
                </c:pt>
                <c:pt idx="6795">
                  <c:v>2.3212553324639396E-3</c:v>
                </c:pt>
                <c:pt idx="6796">
                  <c:v>1.38225219345788E-3</c:v>
                </c:pt>
                <c:pt idx="6797">
                  <c:v>1.7096087482967781E-4</c:v>
                </c:pt>
                <c:pt idx="6798">
                  <c:v>7.5382526573146971E-3</c:v>
                </c:pt>
                <c:pt idx="6799">
                  <c:v>1.0442187111502496E-3</c:v>
                </c:pt>
                <c:pt idx="6800">
                  <c:v>1.4436465106074563E-2</c:v>
                </c:pt>
                <c:pt idx="6801">
                  <c:v>2.1619059487943105E-3</c:v>
                </c:pt>
                <c:pt idx="6802">
                  <c:v>7.5084453875406739E-3</c:v>
                </c:pt>
                <c:pt idx="6803">
                  <c:v>7.3254303007342291E-4</c:v>
                </c:pt>
                <c:pt idx="6804">
                  <c:v>3.7386388632063153E-3</c:v>
                </c:pt>
                <c:pt idx="6805">
                  <c:v>1.1813690576032198E-3</c:v>
                </c:pt>
                <c:pt idx="6806">
                  <c:v>9.3224685840545499E-3</c:v>
                </c:pt>
                <c:pt idx="6807">
                  <c:v>2.0939651697487922E-2</c:v>
                </c:pt>
                <c:pt idx="6808">
                  <c:v>2.8461939868452278E-3</c:v>
                </c:pt>
                <c:pt idx="6809">
                  <c:v>5.9730961750657924E-3</c:v>
                </c:pt>
                <c:pt idx="6810">
                  <c:v>2.1147169172173646E-3</c:v>
                </c:pt>
                <c:pt idx="6811">
                  <c:v>3.8243481322400459E-4</c:v>
                </c:pt>
                <c:pt idx="6812">
                  <c:v>4.0833840739857641E-4</c:v>
                </c:pt>
                <c:pt idx="6813">
                  <c:v>7.3678950572387174E-3</c:v>
                </c:pt>
                <c:pt idx="6814">
                  <c:v>6.8540286465596195E-4</c:v>
                </c:pt>
                <c:pt idx="6815">
                  <c:v>1.8693556060273168E-2</c:v>
                </c:pt>
                <c:pt idx="6816">
                  <c:v>3.5937793157340072E-3</c:v>
                </c:pt>
                <c:pt idx="6817">
                  <c:v>1.8794750934305793E-3</c:v>
                </c:pt>
                <c:pt idx="6818">
                  <c:v>1.2806746651858659E-3</c:v>
                </c:pt>
                <c:pt idx="6819">
                  <c:v>3.013179708955872E-2</c:v>
                </c:pt>
                <c:pt idx="6820">
                  <c:v>2.3372394721050556E-3</c:v>
                </c:pt>
                <c:pt idx="6821">
                  <c:v>2.9166451406048258E-3</c:v>
                </c:pt>
                <c:pt idx="6822">
                  <c:v>3.0144295854283614E-2</c:v>
                </c:pt>
                <c:pt idx="6823">
                  <c:v>9.5660506436851445E-4</c:v>
                </c:pt>
                <c:pt idx="6824">
                  <c:v>4.042887095206215E-4</c:v>
                </c:pt>
                <c:pt idx="6825">
                  <c:v>3.0990098867802727E-3</c:v>
                </c:pt>
                <c:pt idx="6826">
                  <c:v>1.5415955645241106E-2</c:v>
                </c:pt>
                <c:pt idx="6827">
                  <c:v>5.4349944450177703E-3</c:v>
                </c:pt>
                <c:pt idx="6828">
                  <c:v>8.2005178577224444E-5</c:v>
                </c:pt>
                <c:pt idx="6829">
                  <c:v>9.7794053962265044E-4</c:v>
                </c:pt>
                <c:pt idx="6830">
                  <c:v>1.0615428520847172E-3</c:v>
                </c:pt>
                <c:pt idx="6831">
                  <c:v>6.5547838609119335E-2</c:v>
                </c:pt>
                <c:pt idx="6832">
                  <c:v>1.7673205781815208E-3</c:v>
                </c:pt>
                <c:pt idx="6833">
                  <c:v>2.4007813175428877E-3</c:v>
                </c:pt>
                <c:pt idx="6834">
                  <c:v>3.3988485098787407E-3</c:v>
                </c:pt>
                <c:pt idx="6835">
                  <c:v>1.637024654890165E-3</c:v>
                </c:pt>
                <c:pt idx="6836">
                  <c:v>7.6287776627366301E-3</c:v>
                </c:pt>
                <c:pt idx="6837">
                  <c:v>6.0473340091061088E-3</c:v>
                </c:pt>
                <c:pt idx="6838">
                  <c:v>2.592967240139524E-3</c:v>
                </c:pt>
                <c:pt idx="6839">
                  <c:v>4.4150178298427477E-3</c:v>
                </c:pt>
                <c:pt idx="6840">
                  <c:v>3.095803968941312E-3</c:v>
                </c:pt>
                <c:pt idx="6841">
                  <c:v>7.4626491650704296E-4</c:v>
                </c:pt>
                <c:pt idx="6842">
                  <c:v>2.1899736190963918E-3</c:v>
                </c:pt>
                <c:pt idx="6843">
                  <c:v>2.0677968858329298E-3</c:v>
                </c:pt>
                <c:pt idx="6844">
                  <c:v>3.197571068204314E-4</c:v>
                </c:pt>
                <c:pt idx="6845">
                  <c:v>1.1132967385514983E-3</c:v>
                </c:pt>
                <c:pt idx="6846">
                  <c:v>1.2684831246091068E-4</c:v>
                </c:pt>
                <c:pt idx="6847">
                  <c:v>1.319355919628569E-3</c:v>
                </c:pt>
                <c:pt idx="6848">
                  <c:v>1.3093933542038187E-3</c:v>
                </c:pt>
                <c:pt idx="6849">
                  <c:v>1.1754645047295596E-3</c:v>
                </c:pt>
                <c:pt idx="6850">
                  <c:v>1.5548928217517237E-3</c:v>
                </c:pt>
                <c:pt idx="6851">
                  <c:v>5.04316721002427E-3</c:v>
                </c:pt>
                <c:pt idx="6852">
                  <c:v>1.3051279987555137E-2</c:v>
                </c:pt>
                <c:pt idx="6853">
                  <c:v>2.2279000625729925E-3</c:v>
                </c:pt>
                <c:pt idx="6854">
                  <c:v>1.3602021226461735E-2</c:v>
                </c:pt>
                <c:pt idx="6855">
                  <c:v>2.4746114947124965E-2</c:v>
                </c:pt>
                <c:pt idx="6856">
                  <c:v>1.1031816056522568E-3</c:v>
                </c:pt>
                <c:pt idx="6857">
                  <c:v>1.0334628663209418E-3</c:v>
                </c:pt>
                <c:pt idx="6858">
                  <c:v>5.5807408874248047E-4</c:v>
                </c:pt>
                <c:pt idx="6859">
                  <c:v>2.0071300673026433E-3</c:v>
                </c:pt>
                <c:pt idx="6860">
                  <c:v>3.2186719545203809E-3</c:v>
                </c:pt>
                <c:pt idx="6861">
                  <c:v>5.8219305789211497E-5</c:v>
                </c:pt>
                <c:pt idx="6862">
                  <c:v>3.957655293847748E-4</c:v>
                </c:pt>
                <c:pt idx="6863">
                  <c:v>1.9909047852808533E-3</c:v>
                </c:pt>
                <c:pt idx="6864">
                  <c:v>1.9704953595257534E-3</c:v>
                </c:pt>
                <c:pt idx="6865">
                  <c:v>3.9665529070039021E-5</c:v>
                </c:pt>
                <c:pt idx="6866">
                  <c:v>9.7912791939213338E-3</c:v>
                </c:pt>
                <c:pt idx="6867">
                  <c:v>2.0651921330302805E-4</c:v>
                </c:pt>
                <c:pt idx="6868">
                  <c:v>2.0358563955859372E-3</c:v>
                </c:pt>
                <c:pt idx="6869">
                  <c:v>1.4934726863097192E-3</c:v>
                </c:pt>
                <c:pt idx="6870">
                  <c:v>6.5192632113261016E-3</c:v>
                </c:pt>
                <c:pt idx="6871">
                  <c:v>8.7127475382448258E-5</c:v>
                </c:pt>
                <c:pt idx="6872">
                  <c:v>5.1211723349907118E-4</c:v>
                </c:pt>
                <c:pt idx="6873">
                  <c:v>2.6571820031039339E-3</c:v>
                </c:pt>
                <c:pt idx="6874">
                  <c:v>1.5704180698360212E-2</c:v>
                </c:pt>
                <c:pt idx="6875">
                  <c:v>4.1726448014837606E-4</c:v>
                </c:pt>
                <c:pt idx="6876">
                  <c:v>5.2680335958453874E-4</c:v>
                </c:pt>
                <c:pt idx="6877">
                  <c:v>3.0998387832467528E-3</c:v>
                </c:pt>
                <c:pt idx="6878">
                  <c:v>8.6769454242788127E-4</c:v>
                </c:pt>
                <c:pt idx="6879">
                  <c:v>1.0812808439346289E-2</c:v>
                </c:pt>
                <c:pt idx="6880">
                  <c:v>5.2200197820986092E-3</c:v>
                </c:pt>
                <c:pt idx="6881">
                  <c:v>2.07478169313817E-2</c:v>
                </c:pt>
                <c:pt idx="6882">
                  <c:v>8.2876412430715795E-4</c:v>
                </c:pt>
                <c:pt idx="6883">
                  <c:v>9.7868165423216358E-4</c:v>
                </c:pt>
                <c:pt idx="6884">
                  <c:v>8.2395130917978818E-4</c:v>
                </c:pt>
                <c:pt idx="6885">
                  <c:v>7.0385098672252151E-4</c:v>
                </c:pt>
                <c:pt idx="6886">
                  <c:v>2.4097135306245473E-3</c:v>
                </c:pt>
                <c:pt idx="6887">
                  <c:v>9.7913787887427472E-4</c:v>
                </c:pt>
                <c:pt idx="6888">
                  <c:v>7.7243206241450031E-4</c:v>
                </c:pt>
                <c:pt idx="6889">
                  <c:v>8.3046540941200469E-4</c:v>
                </c:pt>
                <c:pt idx="6890">
                  <c:v>0.10985292115195124</c:v>
                </c:pt>
                <c:pt idx="6891">
                  <c:v>4.4612688328298459E-3</c:v>
                </c:pt>
                <c:pt idx="6892">
                  <c:v>9.5221920273125152E-4</c:v>
                </c:pt>
                <c:pt idx="6893">
                  <c:v>4.6485213397903975E-4</c:v>
                </c:pt>
                <c:pt idx="6894">
                  <c:v>3.8637180099613693E-3</c:v>
                </c:pt>
                <c:pt idx="6895">
                  <c:v>1.2122925329132192E-3</c:v>
                </c:pt>
                <c:pt idx="6896">
                  <c:v>4.1173967052884272E-2</c:v>
                </c:pt>
                <c:pt idx="6897">
                  <c:v>3.2558354793687835E-2</c:v>
                </c:pt>
                <c:pt idx="6898">
                  <c:v>1.4409683036790378E-3</c:v>
                </c:pt>
                <c:pt idx="6899">
                  <c:v>1.2991583338630656E-4</c:v>
                </c:pt>
                <c:pt idx="6900">
                  <c:v>4.6409490205471223E-3</c:v>
                </c:pt>
                <c:pt idx="6901">
                  <c:v>1.2147397656162903E-3</c:v>
                </c:pt>
                <c:pt idx="6902">
                  <c:v>1.052730645270925E-3</c:v>
                </c:pt>
                <c:pt idx="6903">
                  <c:v>5.5777577875074857E-5</c:v>
                </c:pt>
                <c:pt idx="6904">
                  <c:v>2.3153847305594139E-3</c:v>
                </c:pt>
                <c:pt idx="6905">
                  <c:v>6.657607474622285E-5</c:v>
                </c:pt>
                <c:pt idx="6906">
                  <c:v>7.7456710679683939E-3</c:v>
                </c:pt>
                <c:pt idx="6907">
                  <c:v>2.7712972580291339E-3</c:v>
                </c:pt>
                <c:pt idx="6908">
                  <c:v>2.0696844798787816E-2</c:v>
                </c:pt>
                <c:pt idx="6909">
                  <c:v>5.7158289111806621E-2</c:v>
                </c:pt>
                <c:pt idx="6910">
                  <c:v>9.7121039360102395E-3</c:v>
                </c:pt>
                <c:pt idx="6911">
                  <c:v>3.1299809050451908E-3</c:v>
                </c:pt>
                <c:pt idx="6912">
                  <c:v>1.9716362852915232E-3</c:v>
                </c:pt>
                <c:pt idx="6913">
                  <c:v>2.13217975790129E-2</c:v>
                </c:pt>
                <c:pt idx="6914">
                  <c:v>0.18409544464188038</c:v>
                </c:pt>
                <c:pt idx="6915">
                  <c:v>9.1590496954263264E-4</c:v>
                </c:pt>
                <c:pt idx="6916">
                  <c:v>1.3420602422323737E-3</c:v>
                </c:pt>
                <c:pt idx="6917">
                  <c:v>9.9369657502053994E-4</c:v>
                </c:pt>
                <c:pt idx="6918">
                  <c:v>0.26878476163798337</c:v>
                </c:pt>
                <c:pt idx="6919">
                  <c:v>3.7765067125809411E-2</c:v>
                </c:pt>
                <c:pt idx="6920">
                  <c:v>7.9126776876789181E-4</c:v>
                </c:pt>
                <c:pt idx="6921">
                  <c:v>2.0620043937827743E-3</c:v>
                </c:pt>
                <c:pt idx="6922">
                  <c:v>1.7655541051185819E-3</c:v>
                </c:pt>
                <c:pt idx="6923">
                  <c:v>3.0056456628857748E-3</c:v>
                </c:pt>
                <c:pt idx="6924">
                  <c:v>6.8627454312552197E-2</c:v>
                </c:pt>
                <c:pt idx="6925">
                  <c:v>3.4602010817747731E-3</c:v>
                </c:pt>
                <c:pt idx="6926">
                  <c:v>1.0333927776343066</c:v>
                </c:pt>
                <c:pt idx="6927">
                  <c:v>2.3688764056735189E-3</c:v>
                </c:pt>
                <c:pt idx="6928">
                  <c:v>1.4097892086595279E-2</c:v>
                </c:pt>
                <c:pt idx="6929">
                  <c:v>3.3683275031552904E-3</c:v>
                </c:pt>
                <c:pt idx="6930">
                  <c:v>8.3767868089740672E-3</c:v>
                </c:pt>
                <c:pt idx="6931">
                  <c:v>1.9711656490767923E-3</c:v>
                </c:pt>
                <c:pt idx="6932">
                  <c:v>8.6875545643688226E-2</c:v>
                </c:pt>
                <c:pt idx="6933">
                  <c:v>5.1259048371810219E-4</c:v>
                </c:pt>
                <c:pt idx="6934">
                  <c:v>6.043888044777575E-4</c:v>
                </c:pt>
                <c:pt idx="6935">
                  <c:v>4.5300876098679374E-2</c:v>
                </c:pt>
                <c:pt idx="6936">
                  <c:v>1.2952185092858323E-2</c:v>
                </c:pt>
                <c:pt idx="6937">
                  <c:v>1.8456900746454774E-4</c:v>
                </c:pt>
                <c:pt idx="6938">
                  <c:v>3.9535064950883706E-4</c:v>
                </c:pt>
                <c:pt idx="6939">
                  <c:v>7.3326268152047337E-3</c:v>
                </c:pt>
                <c:pt idx="6940">
                  <c:v>6.5538505248112792E-4</c:v>
                </c:pt>
                <c:pt idx="6941">
                  <c:v>1.9471470185424597E-3</c:v>
                </c:pt>
                <c:pt idx="6942">
                  <c:v>4.2921528721985335E-3</c:v>
                </c:pt>
                <c:pt idx="6943">
                  <c:v>1.7042335062024697E-2</c:v>
                </c:pt>
                <c:pt idx="6944">
                  <c:v>2.7204033917610403E-2</c:v>
                </c:pt>
                <c:pt idx="6945">
                  <c:v>3.0777981751728216E-3</c:v>
                </c:pt>
                <c:pt idx="6946">
                  <c:v>7.8274326758165293E-4</c:v>
                </c:pt>
                <c:pt idx="6947">
                  <c:v>1.9034666162058126E-3</c:v>
                </c:pt>
                <c:pt idx="6948">
                  <c:v>9.8347450728344141E-4</c:v>
                </c:pt>
                <c:pt idx="6949">
                  <c:v>4.3057716454157667E-3</c:v>
                </c:pt>
                <c:pt idx="6950">
                  <c:v>1.7954273754972954E-3</c:v>
                </c:pt>
                <c:pt idx="6951">
                  <c:v>9.4830830657473123E-4</c:v>
                </c:pt>
                <c:pt idx="6952">
                  <c:v>2.1819150678142777E-2</c:v>
                </c:pt>
                <c:pt idx="6953">
                  <c:v>1.1959131384750202E-2</c:v>
                </c:pt>
                <c:pt idx="6954">
                  <c:v>2.7219563649282967E-4</c:v>
                </c:pt>
                <c:pt idx="6955">
                  <c:v>9.772794220872729E-6</c:v>
                </c:pt>
                <c:pt idx="6956">
                  <c:v>1.5830942437601854E-3</c:v>
                </c:pt>
                <c:pt idx="6957">
                  <c:v>6.5415298430499483E-3</c:v>
                </c:pt>
                <c:pt idx="6958">
                  <c:v>1.9820828878184993E-3</c:v>
                </c:pt>
                <c:pt idx="6959">
                  <c:v>7.2332614772691733E-2</c:v>
                </c:pt>
                <c:pt idx="6960">
                  <c:v>1.0855190474772071E-3</c:v>
                </c:pt>
                <c:pt idx="6961">
                  <c:v>1.4931480527951471E-3</c:v>
                </c:pt>
                <c:pt idx="6962">
                  <c:v>1.6066177233114299E-3</c:v>
                </c:pt>
                <c:pt idx="6963">
                  <c:v>1.1347171189102707E-2</c:v>
                </c:pt>
                <c:pt idx="6964">
                  <c:v>5.3043941443315324E-3</c:v>
                </c:pt>
                <c:pt idx="6965">
                  <c:v>5.4361995520661482E-2</c:v>
                </c:pt>
                <c:pt idx="6966">
                  <c:v>5.9957804170745563E-3</c:v>
                </c:pt>
                <c:pt idx="6967">
                  <c:v>1.8446344648775646E-3</c:v>
                </c:pt>
                <c:pt idx="6968">
                  <c:v>1.5804460436383175E-3</c:v>
                </c:pt>
                <c:pt idx="6969">
                  <c:v>3.2232641599675755E-4</c:v>
                </c:pt>
                <c:pt idx="6970">
                  <c:v>0.56185878271438805</c:v>
                </c:pt>
                <c:pt idx="6971">
                  <c:v>5.5536115241138276E-4</c:v>
                </c:pt>
                <c:pt idx="6972">
                  <c:v>8.1884646298327997E-5</c:v>
                </c:pt>
                <c:pt idx="6973">
                  <c:v>7.9197263679317868E-4</c:v>
                </c:pt>
                <c:pt idx="6974">
                  <c:v>4.5282597739540895E-2</c:v>
                </c:pt>
                <c:pt idx="6975">
                  <c:v>3.6849538113500028E-4</c:v>
                </c:pt>
                <c:pt idx="6976">
                  <c:v>9.4098436620711403E-3</c:v>
                </c:pt>
                <c:pt idx="6977">
                  <c:v>1.1392993092053771E-2</c:v>
                </c:pt>
                <c:pt idx="6978">
                  <c:v>2.5762213080432857E-4</c:v>
                </c:pt>
                <c:pt idx="6979">
                  <c:v>3.194609892665718E-3</c:v>
                </c:pt>
                <c:pt idx="6980">
                  <c:v>3.0194354141235323E-3</c:v>
                </c:pt>
                <c:pt idx="6981">
                  <c:v>4.1299729088117951E-4</c:v>
                </c:pt>
                <c:pt idx="6982">
                  <c:v>2.3160946822082078E-2</c:v>
                </c:pt>
                <c:pt idx="6983">
                  <c:v>1.8167505478755321E-2</c:v>
                </c:pt>
                <c:pt idx="6984">
                  <c:v>4.802756913087814E-5</c:v>
                </c:pt>
                <c:pt idx="6985">
                  <c:v>1.1793076734307444E-2</c:v>
                </c:pt>
                <c:pt idx="6986">
                  <c:v>7.9195829939529179E-3</c:v>
                </c:pt>
                <c:pt idx="6987">
                  <c:v>9.8893369537341401E-4</c:v>
                </c:pt>
                <c:pt idx="6988">
                  <c:v>6.2542098125864412E-4</c:v>
                </c:pt>
                <c:pt idx="6989">
                  <c:v>5.1608234947913547E-3</c:v>
                </c:pt>
                <c:pt idx="6990">
                  <c:v>8.76813658248049E-4</c:v>
                </c:pt>
                <c:pt idx="6991">
                  <c:v>2.4245371429668719E-3</c:v>
                </c:pt>
                <c:pt idx="6992">
                  <c:v>1.3061080167924786E-2</c:v>
                </c:pt>
                <c:pt idx="6993">
                  <c:v>3.316524035320902E-3</c:v>
                </c:pt>
                <c:pt idx="6994">
                  <c:v>2.2661472705926358E-2</c:v>
                </c:pt>
                <c:pt idx="6995">
                  <c:v>4.0205692504500928E-3</c:v>
                </c:pt>
                <c:pt idx="6996">
                  <c:v>3.6330334868647416E-3</c:v>
                </c:pt>
                <c:pt idx="6997">
                  <c:v>7.0659528078872214E-2</c:v>
                </c:pt>
                <c:pt idx="6998">
                  <c:v>2.3320926440590166E-3</c:v>
                </c:pt>
                <c:pt idx="6999">
                  <c:v>4.5610415203242325E-4</c:v>
                </c:pt>
                <c:pt idx="7000">
                  <c:v>1.9712958875741228E-3</c:v>
                </c:pt>
                <c:pt idx="7001">
                  <c:v>1.473662736870658E-3</c:v>
                </c:pt>
                <c:pt idx="7002">
                  <c:v>0.10436841423403749</c:v>
                </c:pt>
                <c:pt idx="7003">
                  <c:v>2.416356385188002E-2</c:v>
                </c:pt>
                <c:pt idx="7004">
                  <c:v>0.14347288318065413</c:v>
                </c:pt>
                <c:pt idx="7005">
                  <c:v>4.7616428109869919E-3</c:v>
                </c:pt>
                <c:pt idx="7006">
                  <c:v>3.8404043664607142E-3</c:v>
                </c:pt>
                <c:pt idx="7007">
                  <c:v>1.8938989710773343E-2</c:v>
                </c:pt>
                <c:pt idx="7008">
                  <c:v>1.1643111767139804E-2</c:v>
                </c:pt>
                <c:pt idx="7009">
                  <c:v>1.8760598340207012E-2</c:v>
                </c:pt>
                <c:pt idx="7010">
                  <c:v>6.8245953908065528E-4</c:v>
                </c:pt>
                <c:pt idx="7011">
                  <c:v>5.1277762886058169E-2</c:v>
                </c:pt>
                <c:pt idx="7012">
                  <c:v>1.9031920437608963E-3</c:v>
                </c:pt>
                <c:pt idx="7013">
                  <c:v>1.4268948818068115E-3</c:v>
                </c:pt>
                <c:pt idx="7014">
                  <c:v>2.1003737035008695E-3</c:v>
                </c:pt>
                <c:pt idx="7015">
                  <c:v>2.1518002062739881E-3</c:v>
                </c:pt>
                <c:pt idx="7016">
                  <c:v>3.3888587007895685E-3</c:v>
                </c:pt>
                <c:pt idx="7017">
                  <c:v>9.3052516453430087E-3</c:v>
                </c:pt>
                <c:pt idx="7018">
                  <c:v>1.1862157316992888E-3</c:v>
                </c:pt>
                <c:pt idx="7019">
                  <c:v>1.3662166232553944E-6</c:v>
                </c:pt>
                <c:pt idx="7020">
                  <c:v>1.0341827510645465E-3</c:v>
                </c:pt>
                <c:pt idx="7021">
                  <c:v>7.3708106272860443E-4</c:v>
                </c:pt>
                <c:pt idx="7022">
                  <c:v>4.5255236551090962E-4</c:v>
                </c:pt>
                <c:pt idx="7023">
                  <c:v>6.9994475511717036E-3</c:v>
                </c:pt>
                <c:pt idx="7024">
                  <c:v>3.9778112534304258E-2</c:v>
                </c:pt>
                <c:pt idx="7025">
                  <c:v>3.0117016362858666E-4</c:v>
                </c:pt>
                <c:pt idx="7026">
                  <c:v>8.7168100454926311E-4</c:v>
                </c:pt>
                <c:pt idx="7027">
                  <c:v>9.6901765725357673E-4</c:v>
                </c:pt>
                <c:pt idx="7028">
                  <c:v>6.9797358163313614E-4</c:v>
                </c:pt>
                <c:pt idx="7029">
                  <c:v>7.8822676187791305E-3</c:v>
                </c:pt>
                <c:pt idx="7030">
                  <c:v>6.9629077071917798E-5</c:v>
                </c:pt>
                <c:pt idx="7031">
                  <c:v>9.3478950674675859E-4</c:v>
                </c:pt>
                <c:pt idx="7032">
                  <c:v>9.4855264771209074E-4</c:v>
                </c:pt>
                <c:pt idx="7033">
                  <c:v>7.5125769560800552E-5</c:v>
                </c:pt>
                <c:pt idx="7034">
                  <c:v>0.31265889753098242</c:v>
                </c:pt>
                <c:pt idx="7035">
                  <c:v>3.0860073800498089E-3</c:v>
                </c:pt>
                <c:pt idx="7036">
                  <c:v>9.9347426638734409E-4</c:v>
                </c:pt>
                <c:pt idx="7037">
                  <c:v>5.5325699396690077E-3</c:v>
                </c:pt>
                <c:pt idx="7038">
                  <c:v>8.8231078173756051E-4</c:v>
                </c:pt>
                <c:pt idx="7039">
                  <c:v>0.17559332113373965</c:v>
                </c:pt>
                <c:pt idx="7040">
                  <c:v>8.0831070775141366E-3</c:v>
                </c:pt>
                <c:pt idx="7041">
                  <c:v>1.0373479402106821E-2</c:v>
                </c:pt>
                <c:pt idx="7042">
                  <c:v>1.2234144913272874E-3</c:v>
                </c:pt>
                <c:pt idx="7043">
                  <c:v>2.1686840648238843E-3</c:v>
                </c:pt>
                <c:pt idx="7044">
                  <c:v>1.4574742732298328E-2</c:v>
                </c:pt>
                <c:pt idx="7045">
                  <c:v>1.17173489600893E-3</c:v>
                </c:pt>
                <c:pt idx="7046">
                  <c:v>7.0329081460302303E-4</c:v>
                </c:pt>
                <c:pt idx="7047">
                  <c:v>1.2199028138103849E-3</c:v>
                </c:pt>
                <c:pt idx="7048">
                  <c:v>1.0893720808542892E-4</c:v>
                </c:pt>
                <c:pt idx="7049">
                  <c:v>3.023498322279976E-3</c:v>
                </c:pt>
                <c:pt idx="7050">
                  <c:v>6.7707202942231537E-2</c:v>
                </c:pt>
                <c:pt idx="7051">
                  <c:v>4.3633950083236294E-5</c:v>
                </c:pt>
                <c:pt idx="7052">
                  <c:v>5.7450701635078383E-4</c:v>
                </c:pt>
                <c:pt idx="7053">
                  <c:v>1.3705299539049107E-3</c:v>
                </c:pt>
                <c:pt idx="7054">
                  <c:v>2.5535062977783333E-3</c:v>
                </c:pt>
                <c:pt idx="7055">
                  <c:v>3.6441242477779985E-3</c:v>
                </c:pt>
                <c:pt idx="7056">
                  <c:v>3.8641512170609299E-4</c:v>
                </c:pt>
                <c:pt idx="7057">
                  <c:v>7.9563096822116239E-4</c:v>
                </c:pt>
                <c:pt idx="7058">
                  <c:v>2.0134260524101627E-4</c:v>
                </c:pt>
                <c:pt idx="7059">
                  <c:v>7.5264277669636302E-4</c:v>
                </c:pt>
                <c:pt idx="7060">
                  <c:v>1.501595538484763E-3</c:v>
                </c:pt>
                <c:pt idx="7061">
                  <c:v>4.2167853362394666E-3</c:v>
                </c:pt>
                <c:pt idx="7062">
                  <c:v>1.7357044019595053E-2</c:v>
                </c:pt>
                <c:pt idx="7063">
                  <c:v>1.3018128739420995E-3</c:v>
                </c:pt>
                <c:pt idx="7064">
                  <c:v>3.4684077832791847E-3</c:v>
                </c:pt>
                <c:pt idx="7065">
                  <c:v>2.9712851827732208E-3</c:v>
                </c:pt>
                <c:pt idx="7066">
                  <c:v>1.2454190718002951E-3</c:v>
                </c:pt>
                <c:pt idx="7067">
                  <c:v>1.5873701566902977E-3</c:v>
                </c:pt>
                <c:pt idx="7068">
                  <c:v>3.8442567836431229E-4</c:v>
                </c:pt>
                <c:pt idx="7069">
                  <c:v>4.5600393651050959E-2</c:v>
                </c:pt>
                <c:pt idx="7070">
                  <c:v>5.6412387273514168E-4</c:v>
                </c:pt>
                <c:pt idx="7071">
                  <c:v>4.7367033157409465E-3</c:v>
                </c:pt>
                <c:pt idx="7072">
                  <c:v>2.2038811813207295E-2</c:v>
                </c:pt>
                <c:pt idx="7073">
                  <c:v>3.2645531962238446E-4</c:v>
                </c:pt>
                <c:pt idx="7074">
                  <c:v>9.2581389230721298E-4</c:v>
                </c:pt>
                <c:pt idx="7075">
                  <c:v>2.9676426557336162E-4</c:v>
                </c:pt>
                <c:pt idx="7076">
                  <c:v>1.6269585054904105E-2</c:v>
                </c:pt>
                <c:pt idx="7077">
                  <c:v>1.8022070938698356E-3</c:v>
                </c:pt>
                <c:pt idx="7078">
                  <c:v>8.2776815062869616E-2</c:v>
                </c:pt>
                <c:pt idx="7079">
                  <c:v>2.0305683925903894E-3</c:v>
                </c:pt>
                <c:pt idx="7080">
                  <c:v>5.8623189536294376E-3</c:v>
                </c:pt>
                <c:pt idx="7081">
                  <c:v>4.3286828813114079E-4</c:v>
                </c:pt>
                <c:pt idx="7082">
                  <c:v>2.0824461732311382E-3</c:v>
                </c:pt>
                <c:pt idx="7083">
                  <c:v>1.5876999522704328E-3</c:v>
                </c:pt>
                <c:pt idx="7084">
                  <c:v>3.3765500777264021E-2</c:v>
                </c:pt>
                <c:pt idx="7085">
                  <c:v>3.0510876121584191E-3</c:v>
                </c:pt>
                <c:pt idx="7086">
                  <c:v>5.8266073948615646E-3</c:v>
                </c:pt>
                <c:pt idx="7087">
                  <c:v>1.6944232880998697E-3</c:v>
                </c:pt>
                <c:pt idx="7088">
                  <c:v>4.9789429043093055E-3</c:v>
                </c:pt>
                <c:pt idx="7089">
                  <c:v>1.1772978126389226E-3</c:v>
                </c:pt>
                <c:pt idx="7090">
                  <c:v>4.4960917446142338E-3</c:v>
                </c:pt>
                <c:pt idx="7091">
                  <c:v>2.7113742409231954E-3</c:v>
                </c:pt>
                <c:pt idx="7092">
                  <c:v>2.3095851490047444E-4</c:v>
                </c:pt>
                <c:pt idx="7093">
                  <c:v>3.8722799053711883E-3</c:v>
                </c:pt>
                <c:pt idx="7094">
                  <c:v>3.2790856554118946E-3</c:v>
                </c:pt>
                <c:pt idx="7095">
                  <c:v>6.6029493458544114E-3</c:v>
                </c:pt>
                <c:pt idx="7096">
                  <c:v>2.3012390149905977E-4</c:v>
                </c:pt>
                <c:pt idx="7097">
                  <c:v>4.8735920547160537E-4</c:v>
                </c:pt>
                <c:pt idx="7098">
                  <c:v>3.5100266287606805E-3</c:v>
                </c:pt>
                <c:pt idx="7099">
                  <c:v>8.4411958958523648E-4</c:v>
                </c:pt>
                <c:pt idx="7100">
                  <c:v>2.273643869013115E-3</c:v>
                </c:pt>
                <c:pt idx="7101">
                  <c:v>2.5065544408381076E-3</c:v>
                </c:pt>
                <c:pt idx="7102">
                  <c:v>6.2849725366907602E-3</c:v>
                </c:pt>
                <c:pt idx="7103">
                  <c:v>1.4762481665936277E-3</c:v>
                </c:pt>
                <c:pt idx="7104">
                  <c:v>8.1289941369191571E-3</c:v>
                </c:pt>
                <c:pt idx="7105">
                  <c:v>4.0968368717898601E-4</c:v>
                </c:pt>
                <c:pt idx="7106">
                  <c:v>2.507318260780243E-3</c:v>
                </c:pt>
                <c:pt idx="7107">
                  <c:v>3.6957875274347524E-3</c:v>
                </c:pt>
                <c:pt idx="7108">
                  <c:v>7.4866772147188492E-3</c:v>
                </c:pt>
                <c:pt idx="7109">
                  <c:v>1.4366546793112755E-3</c:v>
                </c:pt>
                <c:pt idx="7110">
                  <c:v>4.3652640934758874E-3</c:v>
                </c:pt>
                <c:pt idx="7111">
                  <c:v>1.202203245118807E-3</c:v>
                </c:pt>
                <c:pt idx="7112">
                  <c:v>4.8231391796919321E-3</c:v>
                </c:pt>
                <c:pt idx="7113">
                  <c:v>9.9165593561341761E-4</c:v>
                </c:pt>
                <c:pt idx="7114">
                  <c:v>6.7993051281498539E-3</c:v>
                </c:pt>
                <c:pt idx="7115">
                  <c:v>5.3790730899898338E-2</c:v>
                </c:pt>
                <c:pt idx="7116">
                  <c:v>3.1993082079973173E-2</c:v>
                </c:pt>
                <c:pt idx="7117">
                  <c:v>7.3329579279098988E-4</c:v>
                </c:pt>
                <c:pt idx="7118">
                  <c:v>4.5138739121194527E-3</c:v>
                </c:pt>
                <c:pt idx="7119">
                  <c:v>2.2982191457911719E-3</c:v>
                </c:pt>
                <c:pt idx="7120">
                  <c:v>8.5920714015067293E-4</c:v>
                </c:pt>
                <c:pt idx="7121">
                  <c:v>1.0318207051821689E-3</c:v>
                </c:pt>
                <c:pt idx="7122">
                  <c:v>1.07519506309982E-3</c:v>
                </c:pt>
                <c:pt idx="7123">
                  <c:v>9.7851716315001253E-3</c:v>
                </c:pt>
                <c:pt idx="7124">
                  <c:v>1.6982492749521903E-3</c:v>
                </c:pt>
                <c:pt idx="7125">
                  <c:v>1.230079393307167E-3</c:v>
                </c:pt>
                <c:pt idx="7126">
                  <c:v>5.0065408979085562E-6</c:v>
                </c:pt>
                <c:pt idx="7127">
                  <c:v>2.7299362633630042E-3</c:v>
                </c:pt>
                <c:pt idx="7128">
                  <c:v>5.8507081760123307E-2</c:v>
                </c:pt>
                <c:pt idx="7129">
                  <c:v>4.7812832926860949E-3</c:v>
                </c:pt>
                <c:pt idx="7130">
                  <c:v>5.7482344266721877E-4</c:v>
                </c:pt>
                <c:pt idx="7131">
                  <c:v>2.0808458549580421E-2</c:v>
                </c:pt>
                <c:pt idx="7132">
                  <c:v>8.138733854504563E-3</c:v>
                </c:pt>
                <c:pt idx="7133">
                  <c:v>6.2202980080783227E-3</c:v>
                </c:pt>
                <c:pt idx="7134">
                  <c:v>4.1067397433871122E-3</c:v>
                </c:pt>
                <c:pt idx="7135">
                  <c:v>1.8020483396065997E-3</c:v>
                </c:pt>
                <c:pt idx="7136">
                  <c:v>4.1664329740113618E-4</c:v>
                </c:pt>
                <c:pt idx="7137">
                  <c:v>1.4195375628291425E-2</c:v>
                </c:pt>
                <c:pt idx="7138">
                  <c:v>5.5482620639507804E-3</c:v>
                </c:pt>
                <c:pt idx="7139">
                  <c:v>1.8178237254423968E-3</c:v>
                </c:pt>
                <c:pt idx="7140">
                  <c:v>3.8817199496429806E-3</c:v>
                </c:pt>
                <c:pt idx="7141">
                  <c:v>6.5721591454515225E-3</c:v>
                </c:pt>
                <c:pt idx="7142">
                  <c:v>3.4708251360239291E-5</c:v>
                </c:pt>
                <c:pt idx="7143">
                  <c:v>1.7870244295299206E-2</c:v>
                </c:pt>
                <c:pt idx="7144">
                  <c:v>2.018131436508365E-2</c:v>
                </c:pt>
                <c:pt idx="7145">
                  <c:v>2.4872349452411814E-3</c:v>
                </c:pt>
                <c:pt idx="7146">
                  <c:v>6.7623293061513901E-4</c:v>
                </c:pt>
                <c:pt idx="7147">
                  <c:v>1.3661110650678907E-3</c:v>
                </c:pt>
                <c:pt idx="7148">
                  <c:v>2.8994835848514196E-2</c:v>
                </c:pt>
                <c:pt idx="7149">
                  <c:v>1.7042089515982232E-3</c:v>
                </c:pt>
                <c:pt idx="7150">
                  <c:v>6.6228215159151067E-3</c:v>
                </c:pt>
                <c:pt idx="7151">
                  <c:v>2.8813512756859752E-3</c:v>
                </c:pt>
                <c:pt idx="7152">
                  <c:v>9.2109181786413793E-4</c:v>
                </c:pt>
                <c:pt idx="7153">
                  <c:v>9.366386871733933E-5</c:v>
                </c:pt>
                <c:pt idx="7154">
                  <c:v>1.8871045483270375E-4</c:v>
                </c:pt>
                <c:pt idx="7155">
                  <c:v>5.2244482308838808E-4</c:v>
                </c:pt>
                <c:pt idx="7156">
                  <c:v>1.3320230078947431E-3</c:v>
                </c:pt>
                <c:pt idx="7157">
                  <c:v>1.4224011104137509E-2</c:v>
                </c:pt>
                <c:pt idx="7158">
                  <c:v>2.5977130828955274E-2</c:v>
                </c:pt>
                <c:pt idx="7159">
                  <c:v>3.3089237773242142E-3</c:v>
                </c:pt>
                <c:pt idx="7160">
                  <c:v>3.6577143752066928E-3</c:v>
                </c:pt>
                <c:pt idx="7161">
                  <c:v>1.4176398750890618E-3</c:v>
                </c:pt>
                <c:pt idx="7162">
                  <c:v>2.0603410628552018E-3</c:v>
                </c:pt>
                <c:pt idx="7163">
                  <c:v>1.1222940920348073E-2</c:v>
                </c:pt>
                <c:pt idx="7164">
                  <c:v>1.354451713544379E-4</c:v>
                </c:pt>
                <c:pt idx="7165">
                  <c:v>7.6634452699248477E-4</c:v>
                </c:pt>
                <c:pt idx="7166">
                  <c:v>8.0292419028192693E-4</c:v>
                </c:pt>
                <c:pt idx="7167">
                  <c:v>2.3827682584529183E-3</c:v>
                </c:pt>
                <c:pt idx="7168">
                  <c:v>3.3559483221094698E-3</c:v>
                </c:pt>
                <c:pt idx="7169">
                  <c:v>5.957982235170712E-4</c:v>
                </c:pt>
                <c:pt idx="7170">
                  <c:v>7.1437678574118513E-5</c:v>
                </c:pt>
                <c:pt idx="7171">
                  <c:v>3.4785307640369137E-3</c:v>
                </c:pt>
                <c:pt idx="7172">
                  <c:v>1.5252064790246218E-2</c:v>
                </c:pt>
                <c:pt idx="7173">
                  <c:v>4.3255123310949641E-3</c:v>
                </c:pt>
                <c:pt idx="7174">
                  <c:v>3.0583622088164761E-3</c:v>
                </c:pt>
                <c:pt idx="7175">
                  <c:v>1.0839831764470877E-2</c:v>
                </c:pt>
                <c:pt idx="7176">
                  <c:v>6.8238975801165275E-3</c:v>
                </c:pt>
                <c:pt idx="7177">
                  <c:v>4.3180559977295963E-3</c:v>
                </c:pt>
                <c:pt idx="7178">
                  <c:v>9.7746251495742643E-4</c:v>
                </c:pt>
                <c:pt idx="7179">
                  <c:v>1.1297716065084792E-3</c:v>
                </c:pt>
                <c:pt idx="7180">
                  <c:v>7.7473399671060554E-4</c:v>
                </c:pt>
                <c:pt idx="7181">
                  <c:v>3.6897677698849766E-3</c:v>
                </c:pt>
                <c:pt idx="7182">
                  <c:v>3.5927119186628205E-3</c:v>
                </c:pt>
                <c:pt idx="7183">
                  <c:v>1.1074041646346473E-3</c:v>
                </c:pt>
                <c:pt idx="7184">
                  <c:v>4.5128053511991049E-4</c:v>
                </c:pt>
                <c:pt idx="7185">
                  <c:v>3.4057540506831998E-3</c:v>
                </c:pt>
                <c:pt idx="7186">
                  <c:v>5.8310592149310512E-4</c:v>
                </c:pt>
                <c:pt idx="7187">
                  <c:v>1.3755594039362633E-3</c:v>
                </c:pt>
                <c:pt idx="7188">
                  <c:v>2.0548179745302391E-3</c:v>
                </c:pt>
                <c:pt idx="7189">
                  <c:v>5.1520323742367262E-4</c:v>
                </c:pt>
                <c:pt idx="7190">
                  <c:v>5.1535265925188693E-3</c:v>
                </c:pt>
                <c:pt idx="7191">
                  <c:v>6.5749098600751993E-4</c:v>
                </c:pt>
                <c:pt idx="7192">
                  <c:v>5.0286822327923033E-3</c:v>
                </c:pt>
                <c:pt idx="7193">
                  <c:v>1.49962244261557E-3</c:v>
                </c:pt>
                <c:pt idx="7194">
                  <c:v>6.8806845140206765E-4</c:v>
                </c:pt>
                <c:pt idx="7195">
                  <c:v>1.3610888386150644E-3</c:v>
                </c:pt>
                <c:pt idx="7196">
                  <c:v>6.8028087870380559E-4</c:v>
                </c:pt>
                <c:pt idx="7197">
                  <c:v>3.4894193412512136E-3</c:v>
                </c:pt>
                <c:pt idx="7198">
                  <c:v>7.1145669947764764E-4</c:v>
                </c:pt>
                <c:pt idx="7199">
                  <c:v>5.4973425553255829E-4</c:v>
                </c:pt>
                <c:pt idx="7200">
                  <c:v>5.7966501530371992E-4</c:v>
                </c:pt>
                <c:pt idx="7201">
                  <c:v>5.5172876738093912E-3</c:v>
                </c:pt>
                <c:pt idx="7202">
                  <c:v>6.0422914624313769E-2</c:v>
                </c:pt>
                <c:pt idx="7203">
                  <c:v>2.4632183507594433E-3</c:v>
                </c:pt>
                <c:pt idx="7204">
                  <c:v>2.4546156451560096E-3</c:v>
                </c:pt>
                <c:pt idx="7205">
                  <c:v>2.3037804601943541E-4</c:v>
                </c:pt>
                <c:pt idx="7206">
                  <c:v>1.1384837838894573E-3</c:v>
                </c:pt>
                <c:pt idx="7207">
                  <c:v>2.3578981784807447E-3</c:v>
                </c:pt>
                <c:pt idx="7208">
                  <c:v>2.6101915928305837E-3</c:v>
                </c:pt>
                <c:pt idx="7209">
                  <c:v>3.1555937661415989E-3</c:v>
                </c:pt>
                <c:pt idx="7210">
                  <c:v>3.3089779658178249E-3</c:v>
                </c:pt>
                <c:pt idx="7211">
                  <c:v>2.3523328613686291E-3</c:v>
                </c:pt>
                <c:pt idx="7212">
                  <c:v>1.9703505177985844E-3</c:v>
                </c:pt>
                <c:pt idx="7213">
                  <c:v>5.2603350012987412E-3</c:v>
                </c:pt>
                <c:pt idx="7214">
                  <c:v>7.8561546465179049E-4</c:v>
                </c:pt>
                <c:pt idx="7215">
                  <c:v>2.2053271217463304E-3</c:v>
                </c:pt>
                <c:pt idx="7216">
                  <c:v>6.7817386034245956E-5</c:v>
                </c:pt>
                <c:pt idx="7217">
                  <c:v>1.7121201121859614E-3</c:v>
                </c:pt>
                <c:pt idx="7218">
                  <c:v>4.4527366964146739E-3</c:v>
                </c:pt>
                <c:pt idx="7219">
                  <c:v>3.178815833656068E-3</c:v>
                </c:pt>
                <c:pt idx="7220">
                  <c:v>3.7630204486781946E-3</c:v>
                </c:pt>
                <c:pt idx="7221">
                  <c:v>2.1330396339990189E-3</c:v>
                </c:pt>
                <c:pt idx="7222">
                  <c:v>2.3268891489963296E-3</c:v>
                </c:pt>
                <c:pt idx="7223">
                  <c:v>8.4646917514023638E-4</c:v>
                </c:pt>
                <c:pt idx="7224">
                  <c:v>1.9603768129323571E-3</c:v>
                </c:pt>
                <c:pt idx="7225">
                  <c:v>2.7947192024552719E-3</c:v>
                </c:pt>
                <c:pt idx="7226">
                  <c:v>1.9711688203768872E-3</c:v>
                </c:pt>
                <c:pt idx="7227">
                  <c:v>7.9525934687822517E-3</c:v>
                </c:pt>
                <c:pt idx="7228">
                  <c:v>2.0773991529612823E-3</c:v>
                </c:pt>
                <c:pt idx="7229">
                  <c:v>2.1124840346755126E-4</c:v>
                </c:pt>
                <c:pt idx="7230">
                  <c:v>2.1670283771569637E-2</c:v>
                </c:pt>
                <c:pt idx="7231">
                  <c:v>3.5770213696993919E-3</c:v>
                </c:pt>
                <c:pt idx="7232">
                  <c:v>5.9697563133018564E-3</c:v>
                </c:pt>
                <c:pt idx="7233">
                  <c:v>3.8775065296608275E-3</c:v>
                </c:pt>
                <c:pt idx="7234">
                  <c:v>9.5215908645575266E-4</c:v>
                </c:pt>
                <c:pt idx="7235">
                  <c:v>1.7995144863867226E-5</c:v>
                </c:pt>
                <c:pt idx="7236">
                  <c:v>6.135493851390035E-4</c:v>
                </c:pt>
                <c:pt idx="7237">
                  <c:v>8.2015127764861022E-3</c:v>
                </c:pt>
                <c:pt idx="7238">
                  <c:v>4.6483652659613447E-3</c:v>
                </c:pt>
                <c:pt idx="7239">
                  <c:v>7.3186471723003868E-3</c:v>
                </c:pt>
                <c:pt idx="7240">
                  <c:v>3.3358866739253035E-4</c:v>
                </c:pt>
                <c:pt idx="7241">
                  <c:v>6.724867326847162E-4</c:v>
                </c:pt>
                <c:pt idx="7242">
                  <c:v>3.3411332805009996E-3</c:v>
                </c:pt>
                <c:pt idx="7243">
                  <c:v>1.3572378564656181E-3</c:v>
                </c:pt>
                <c:pt idx="7244">
                  <c:v>2.1966644203095667E-3</c:v>
                </c:pt>
                <c:pt idx="7245">
                  <c:v>4.4235020907335855E-4</c:v>
                </c:pt>
                <c:pt idx="7246">
                  <c:v>3.1258550488043983E-2</c:v>
                </c:pt>
                <c:pt idx="7247">
                  <c:v>1.7814746639470873E-3</c:v>
                </c:pt>
                <c:pt idx="7248">
                  <c:v>4.71742678651298E-3</c:v>
                </c:pt>
                <c:pt idx="7249">
                  <c:v>6.9063460717637328E-3</c:v>
                </c:pt>
                <c:pt idx="7250">
                  <c:v>1.5881247817263905E-4</c:v>
                </c:pt>
                <c:pt idx="7251">
                  <c:v>2.6755615773293044E-2</c:v>
                </c:pt>
                <c:pt idx="7252">
                  <c:v>1.0649157857275725E-3</c:v>
                </c:pt>
                <c:pt idx="7253">
                  <c:v>3.5488432083641128E-4</c:v>
                </c:pt>
                <c:pt idx="7254">
                  <c:v>5.3950673757323497E-3</c:v>
                </c:pt>
                <c:pt idx="7255">
                  <c:v>7.8258654557989936E-3</c:v>
                </c:pt>
                <c:pt idx="7256">
                  <c:v>5.4883452855317141E-3</c:v>
                </c:pt>
                <c:pt idx="7257">
                  <c:v>1.8849283870305893E-3</c:v>
                </c:pt>
                <c:pt idx="7258">
                  <c:v>6.2902262052230437E-3</c:v>
                </c:pt>
                <c:pt idx="7259">
                  <c:v>3.7261843017414855E-3</c:v>
                </c:pt>
                <c:pt idx="7260">
                  <c:v>2.6882714019069837E-3</c:v>
                </c:pt>
                <c:pt idx="7261">
                  <c:v>5.9402571413209879E-3</c:v>
                </c:pt>
                <c:pt idx="7262">
                  <c:v>8.8658701447623597E-3</c:v>
                </c:pt>
                <c:pt idx="7263">
                  <c:v>2.403210323813331E-3</c:v>
                </c:pt>
                <c:pt idx="7264">
                  <c:v>2.8446141620959075E-3</c:v>
                </c:pt>
                <c:pt idx="7265">
                  <c:v>2.1957452204388194E-4</c:v>
                </c:pt>
                <c:pt idx="7266">
                  <c:v>1.2660646175395933E-2</c:v>
                </c:pt>
                <c:pt idx="7267">
                  <c:v>3.8032095796824376E-5</c:v>
                </c:pt>
                <c:pt idx="7268">
                  <c:v>2.5973536077385315E-2</c:v>
                </c:pt>
                <c:pt idx="7269">
                  <c:v>1.9701231766587669E-3</c:v>
                </c:pt>
                <c:pt idx="7270">
                  <c:v>1.6602022837666441E-2</c:v>
                </c:pt>
                <c:pt idx="7271">
                  <c:v>8.6912575494978118E-4</c:v>
                </c:pt>
                <c:pt idx="7272">
                  <c:v>3.3256307646655596E-2</c:v>
                </c:pt>
                <c:pt idx="7273">
                  <c:v>1.0374102226356067E-3</c:v>
                </c:pt>
                <c:pt idx="7274">
                  <c:v>1.5011089632388616E-4</c:v>
                </c:pt>
                <c:pt idx="7275">
                  <c:v>4.7527830958023123E-3</c:v>
                </c:pt>
                <c:pt idx="7276">
                  <c:v>4.0412485522788727E-3</c:v>
                </c:pt>
                <c:pt idx="7277">
                  <c:v>1.2386325145768637E-3</c:v>
                </c:pt>
                <c:pt idx="7278">
                  <c:v>5.3722026018101304E-2</c:v>
                </c:pt>
                <c:pt idx="7279">
                  <c:v>5.5366631396171456E-4</c:v>
                </c:pt>
                <c:pt idx="7280">
                  <c:v>9.4275287384260585E-4</c:v>
                </c:pt>
                <c:pt idx="7281">
                  <c:v>2.6393958806522162E-3</c:v>
                </c:pt>
                <c:pt idx="7282">
                  <c:v>3.7521474466882705E-3</c:v>
                </c:pt>
                <c:pt idx="7283">
                  <c:v>3.6550627578704454E-3</c:v>
                </c:pt>
                <c:pt idx="7284">
                  <c:v>7.7617359876449247E-3</c:v>
                </c:pt>
                <c:pt idx="7285">
                  <c:v>1.9264698641254213E-3</c:v>
                </c:pt>
                <c:pt idx="7286">
                  <c:v>5.0598551306410393E-4</c:v>
                </c:pt>
                <c:pt idx="7287">
                  <c:v>3.7454366794335673E-4</c:v>
                </c:pt>
                <c:pt idx="7288">
                  <c:v>8.0810161574299696E-5</c:v>
                </c:pt>
                <c:pt idx="7289">
                  <c:v>2.5148008093130608E-3</c:v>
                </c:pt>
                <c:pt idx="7290">
                  <c:v>2.2559172293076024E-2</c:v>
                </c:pt>
                <c:pt idx="7291">
                  <c:v>4.0289195541224967E-3</c:v>
                </c:pt>
                <c:pt idx="7292">
                  <c:v>1.9854599666831053E-2</c:v>
                </c:pt>
                <c:pt idx="7293">
                  <c:v>1.132734023092706E-3</c:v>
                </c:pt>
                <c:pt idx="7294">
                  <c:v>2.8479329668187013E-4</c:v>
                </c:pt>
                <c:pt idx="7295">
                  <c:v>2.3019085234711437E-3</c:v>
                </c:pt>
                <c:pt idx="7296">
                  <c:v>3.9748603103850165E-3</c:v>
                </c:pt>
                <c:pt idx="7297">
                  <c:v>3.0278475439356393E-3</c:v>
                </c:pt>
                <c:pt idx="7298">
                  <c:v>2.8857205560347521E-3</c:v>
                </c:pt>
                <c:pt idx="7299">
                  <c:v>6.2155757172444861E-4</c:v>
                </c:pt>
                <c:pt idx="7300">
                  <c:v>2.369714580559807E-2</c:v>
                </c:pt>
                <c:pt idx="7301">
                  <c:v>5.3126579691541642E-4</c:v>
                </c:pt>
                <c:pt idx="7302">
                  <c:v>4.1165044995902138E-3</c:v>
                </c:pt>
                <c:pt idx="7303">
                  <c:v>5.8051880119633602E-3</c:v>
                </c:pt>
                <c:pt idx="7304">
                  <c:v>1.5871993163727104E-3</c:v>
                </c:pt>
                <c:pt idx="7305">
                  <c:v>4.0827728577263189E-3</c:v>
                </c:pt>
                <c:pt idx="7306">
                  <c:v>3.4885861602840236E-3</c:v>
                </c:pt>
                <c:pt idx="7307">
                  <c:v>5.8893463347725436E-5</c:v>
                </c:pt>
                <c:pt idx="7308">
                  <c:v>4.6733128257491182E-3</c:v>
                </c:pt>
                <c:pt idx="7309">
                  <c:v>7.6395457853581849E-3</c:v>
                </c:pt>
                <c:pt idx="7310">
                  <c:v>2.0968491849357182E-3</c:v>
                </c:pt>
                <c:pt idx="7311">
                  <c:v>2.608636515756275E-4</c:v>
                </c:pt>
                <c:pt idx="7312">
                  <c:v>2.0331212429285542E-3</c:v>
                </c:pt>
                <c:pt idx="7313">
                  <c:v>3.6947244190092023E-3</c:v>
                </c:pt>
                <c:pt idx="7314">
                  <c:v>0.4299238445256599</c:v>
                </c:pt>
                <c:pt idx="7315">
                  <c:v>2.2186279198214726E-2</c:v>
                </c:pt>
                <c:pt idx="7316">
                  <c:v>3.69973770225487E-3</c:v>
                </c:pt>
                <c:pt idx="7317">
                  <c:v>2.8462073906261676E-3</c:v>
                </c:pt>
                <c:pt idx="7318">
                  <c:v>1.3521257632028948E-3</c:v>
                </c:pt>
                <c:pt idx="7319">
                  <c:v>9.0320285091873617E-3</c:v>
                </c:pt>
                <c:pt idx="7320">
                  <c:v>1.6241667954462996E-2</c:v>
                </c:pt>
                <c:pt idx="7321">
                  <c:v>3.3159626809183403E-4</c:v>
                </c:pt>
                <c:pt idx="7322">
                  <c:v>2.8152033804926223E-3</c:v>
                </c:pt>
                <c:pt idx="7323">
                  <c:v>7.6128846304255636E-3</c:v>
                </c:pt>
                <c:pt idx="7324">
                  <c:v>1.0008366981737899E-2</c:v>
                </c:pt>
                <c:pt idx="7325">
                  <c:v>3.936076418196547E-2</c:v>
                </c:pt>
                <c:pt idx="7326">
                  <c:v>1.1908338866507906E-3</c:v>
                </c:pt>
                <c:pt idx="7327">
                  <c:v>2.4217920026957707E-2</c:v>
                </c:pt>
                <c:pt idx="7328">
                  <c:v>4.5921744576924611E-4</c:v>
                </c:pt>
                <c:pt idx="7329">
                  <c:v>1.7258543622261768E-3</c:v>
                </c:pt>
                <c:pt idx="7330">
                  <c:v>3.1136647083903177E-3</c:v>
                </c:pt>
                <c:pt idx="7331">
                  <c:v>7.5095625635742498E-3</c:v>
                </c:pt>
                <c:pt idx="7332">
                  <c:v>1.5884778012375724E-3</c:v>
                </c:pt>
                <c:pt idx="7333">
                  <c:v>2.5512978239956375E-4</c:v>
                </c:pt>
                <c:pt idx="7334">
                  <c:v>4.8078327496319465E-3</c:v>
                </c:pt>
                <c:pt idx="7335">
                  <c:v>1.2630022962304149E-2</c:v>
                </c:pt>
                <c:pt idx="7336">
                  <c:v>6.7369374087491475E-3</c:v>
                </c:pt>
                <c:pt idx="7337">
                  <c:v>8.9026402720714052E-3</c:v>
                </c:pt>
                <c:pt idx="7338">
                  <c:v>7.6956660257712015E-3</c:v>
                </c:pt>
                <c:pt idx="7339">
                  <c:v>5.28713326108784E-3</c:v>
                </c:pt>
                <c:pt idx="7340">
                  <c:v>6.1590947211121881E-4</c:v>
                </c:pt>
                <c:pt idx="7341">
                  <c:v>4.5804384987242017E-3</c:v>
                </c:pt>
                <c:pt idx="7342">
                  <c:v>3.8832875876442336E-3</c:v>
                </c:pt>
                <c:pt idx="7343">
                  <c:v>1.0418427277327015E-2</c:v>
                </c:pt>
                <c:pt idx="7344">
                  <c:v>2.8758851533283213E-3</c:v>
                </c:pt>
                <c:pt idx="7345">
                  <c:v>1.5106364332118411E-3</c:v>
                </c:pt>
                <c:pt idx="7346">
                  <c:v>3.3588150357354474E-3</c:v>
                </c:pt>
                <c:pt idx="7347">
                  <c:v>9.3756182208430607E-4</c:v>
                </c:pt>
                <c:pt idx="7348">
                  <c:v>3.4300392314783198E-3</c:v>
                </c:pt>
                <c:pt idx="7349">
                  <c:v>1.1418528101558186E-3</c:v>
                </c:pt>
                <c:pt idx="7350">
                  <c:v>2.8474465053636572E-2</c:v>
                </c:pt>
                <c:pt idx="7351">
                  <c:v>9.2803539957343685E-4</c:v>
                </c:pt>
                <c:pt idx="7352">
                  <c:v>9.9666401624864498E-4</c:v>
                </c:pt>
                <c:pt idx="7353">
                  <c:v>7.7403942598653101E-4</c:v>
                </c:pt>
                <c:pt idx="7354">
                  <c:v>3.4611162206723694E-4</c:v>
                </c:pt>
                <c:pt idx="7355">
                  <c:v>3.2504434746890437E-2</c:v>
                </c:pt>
                <c:pt idx="7356">
                  <c:v>1.9734803910363657E-3</c:v>
                </c:pt>
                <c:pt idx="7357">
                  <c:v>5.47784635547838E-3</c:v>
                </c:pt>
                <c:pt idx="7358">
                  <c:v>9.1273161838226191E-4</c:v>
                </c:pt>
                <c:pt idx="7359">
                  <c:v>4.2754976539906926E-4</c:v>
                </c:pt>
                <c:pt idx="7360">
                  <c:v>7.5265897183663581E-4</c:v>
                </c:pt>
                <c:pt idx="7361">
                  <c:v>1.4994943864203795E-3</c:v>
                </c:pt>
                <c:pt idx="7362">
                  <c:v>8.4813146444877811E-3</c:v>
                </c:pt>
                <c:pt idx="7363">
                  <c:v>2.7479127976691546E-3</c:v>
                </c:pt>
                <c:pt idx="7364">
                  <c:v>5.5352170456632321E-3</c:v>
                </c:pt>
                <c:pt idx="7365">
                  <c:v>1.4997281360123769</c:v>
                </c:pt>
                <c:pt idx="7366">
                  <c:v>1.3144283962083197E-2</c:v>
                </c:pt>
                <c:pt idx="7367">
                  <c:v>2.2380249095690948E-4</c:v>
                </c:pt>
                <c:pt idx="7368">
                  <c:v>4.562367476960716E-3</c:v>
                </c:pt>
                <c:pt idx="7369">
                  <c:v>4.0478282587023883E-3</c:v>
                </c:pt>
                <c:pt idx="7370">
                  <c:v>1.5247381448719633E-3</c:v>
                </c:pt>
                <c:pt idx="7371">
                  <c:v>8.455888995364879E-3</c:v>
                </c:pt>
                <c:pt idx="7372">
                  <c:v>7.4728867782793064E-4</c:v>
                </c:pt>
                <c:pt idx="7373">
                  <c:v>1.3648823393781178E-3</c:v>
                </c:pt>
                <c:pt idx="7374">
                  <c:v>1.0318625302603625E-3</c:v>
                </c:pt>
                <c:pt idx="7375">
                  <c:v>1.7428319912322155E-3</c:v>
                </c:pt>
                <c:pt idx="7376">
                  <c:v>1.0697604054539294E-3</c:v>
                </c:pt>
                <c:pt idx="7377">
                  <c:v>2.3273307760127288E-3</c:v>
                </c:pt>
                <c:pt idx="7378">
                  <c:v>4.2912203452423678E-3</c:v>
                </c:pt>
                <c:pt idx="7379">
                  <c:v>1.9301976061307504E-3</c:v>
                </c:pt>
                <c:pt idx="7380">
                  <c:v>8.3509836358520526E-3</c:v>
                </c:pt>
                <c:pt idx="7381">
                  <c:v>2.4309456276940661E-2</c:v>
                </c:pt>
                <c:pt idx="7382">
                  <c:v>2.5586771339418057E-3</c:v>
                </c:pt>
                <c:pt idx="7383">
                  <c:v>1.9171889266695582E-3</c:v>
                </c:pt>
                <c:pt idx="7384">
                  <c:v>2.2587691146740096E-2</c:v>
                </c:pt>
                <c:pt idx="7385">
                  <c:v>3.2522140768284687E-3</c:v>
                </c:pt>
                <c:pt idx="7386">
                  <c:v>1.3608089439763303E-3</c:v>
                </c:pt>
                <c:pt idx="7387">
                  <c:v>5.3917018463581082E-3</c:v>
                </c:pt>
                <c:pt idx="7388">
                  <c:v>5.1745612724271935E-5</c:v>
                </c:pt>
                <c:pt idx="7389">
                  <c:v>1.672782854204341E-2</c:v>
                </c:pt>
                <c:pt idx="7390">
                  <c:v>2.7130609467262605E-3</c:v>
                </c:pt>
                <c:pt idx="7391">
                  <c:v>2.6493848740002701E-4</c:v>
                </c:pt>
                <c:pt idx="7392">
                  <c:v>3.555492344761965E-3</c:v>
                </c:pt>
                <c:pt idx="7393">
                  <c:v>1.7630264469366951E-3</c:v>
                </c:pt>
                <c:pt idx="7394">
                  <c:v>2.1795489176944516E-3</c:v>
                </c:pt>
                <c:pt idx="7395">
                  <c:v>1.6867831537676259E-3</c:v>
                </c:pt>
                <c:pt idx="7396">
                  <c:v>6.7333922380272233E-3</c:v>
                </c:pt>
                <c:pt idx="7397">
                  <c:v>2.5326287434421304E-2</c:v>
                </c:pt>
                <c:pt idx="7398">
                  <c:v>2.0529639642533179E-3</c:v>
                </c:pt>
                <c:pt idx="7399">
                  <c:v>0.88761390755702074</c:v>
                </c:pt>
                <c:pt idx="7400">
                  <c:v>4.2558312391408531E-4</c:v>
                </c:pt>
                <c:pt idx="7401">
                  <c:v>7.2322127914996629E-4</c:v>
                </c:pt>
                <c:pt idx="7402">
                  <c:v>1.4019015139165678E-4</c:v>
                </c:pt>
                <c:pt idx="7403">
                  <c:v>1.7206289291236828E-3</c:v>
                </c:pt>
                <c:pt idx="7404">
                  <c:v>2.8031108367541069E-5</c:v>
                </c:pt>
                <c:pt idx="7405">
                  <c:v>2.7551542572063045E-3</c:v>
                </c:pt>
                <c:pt idx="7406">
                  <c:v>6.9463519631990324E-4</c:v>
                </c:pt>
                <c:pt idx="7407">
                  <c:v>1.5049352616650713E-3</c:v>
                </c:pt>
                <c:pt idx="7408">
                  <c:v>9.439954857934352E-5</c:v>
                </c:pt>
                <c:pt idx="7409">
                  <c:v>1.1611035997951385E-2</c:v>
                </c:pt>
                <c:pt idx="7410">
                  <c:v>1.3904109312391382E-3</c:v>
                </c:pt>
                <c:pt idx="7411">
                  <c:v>5.8859061980258498E-3</c:v>
                </c:pt>
                <c:pt idx="7412">
                  <c:v>3.142608918910834E-3</c:v>
                </c:pt>
                <c:pt idx="7413">
                  <c:v>1.2143950987613256E-2</c:v>
                </c:pt>
                <c:pt idx="7414">
                  <c:v>2.9682870249691327E-3</c:v>
                </c:pt>
                <c:pt idx="7415">
                  <c:v>5.3586207652742642E-5</c:v>
                </c:pt>
                <c:pt idx="7416">
                  <c:v>2.8784885983470661E-3</c:v>
                </c:pt>
                <c:pt idx="7417">
                  <c:v>1.4680125886663616E-3</c:v>
                </c:pt>
                <c:pt idx="7418">
                  <c:v>0.14487550588885301</c:v>
                </c:pt>
                <c:pt idx="7419">
                  <c:v>5.0629153438161943E-4</c:v>
                </c:pt>
                <c:pt idx="7420">
                  <c:v>2.3819992600408551E-2</c:v>
                </c:pt>
                <c:pt idx="7421">
                  <c:v>2.129045775638376E-3</c:v>
                </c:pt>
                <c:pt idx="7422">
                  <c:v>3.4296117968106194E-4</c:v>
                </c:pt>
                <c:pt idx="7423">
                  <c:v>1.8121223821623963E-3</c:v>
                </c:pt>
                <c:pt idx="7424">
                  <c:v>3.0617311985286531E-5</c:v>
                </c:pt>
                <c:pt idx="7425">
                  <c:v>4.8046045910843507E-2</c:v>
                </c:pt>
                <c:pt idx="7426">
                  <c:v>2.7979260981594489E-2</c:v>
                </c:pt>
                <c:pt idx="7427">
                  <c:v>7.8361545859021559E-4</c:v>
                </c:pt>
                <c:pt idx="7428">
                  <c:v>9.0102892355172562E-3</c:v>
                </c:pt>
                <c:pt idx="7429">
                  <c:v>3.7138428504703818E-3</c:v>
                </c:pt>
                <c:pt idx="7430">
                  <c:v>3.3150813290763331E-3</c:v>
                </c:pt>
                <c:pt idx="7431">
                  <c:v>1.0541537096190252E-3</c:v>
                </c:pt>
                <c:pt idx="7432">
                  <c:v>2.3665619771246946E-3</c:v>
                </c:pt>
                <c:pt idx="7433">
                  <c:v>5.7764748653770185E-3</c:v>
                </c:pt>
                <c:pt idx="7434">
                  <c:v>4.8361930854440389E-3</c:v>
                </c:pt>
                <c:pt idx="7435">
                  <c:v>1.9419948276640424E-3</c:v>
                </c:pt>
                <c:pt idx="7436">
                  <c:v>1.8495969626397286E-3</c:v>
                </c:pt>
                <c:pt idx="7437">
                  <c:v>1.5472804970253622E-2</c:v>
                </c:pt>
                <c:pt idx="7438">
                  <c:v>1.1738826499080644E-3</c:v>
                </c:pt>
                <c:pt idx="7439">
                  <c:v>1.2178727156539209E-3</c:v>
                </c:pt>
                <c:pt idx="7440">
                  <c:v>3.6351026908604665E-2</c:v>
                </c:pt>
                <c:pt idx="7441">
                  <c:v>8.7951713223473544E-4</c:v>
                </c:pt>
                <c:pt idx="7442">
                  <c:v>2.2227268938866123E-3</c:v>
                </c:pt>
                <c:pt idx="7443">
                  <c:v>1.395251593171221E-2</c:v>
                </c:pt>
                <c:pt idx="7444">
                  <c:v>2.1069534294590757E-4</c:v>
                </c:pt>
                <c:pt idx="7445">
                  <c:v>3.8308367400471374E-2</c:v>
                </c:pt>
                <c:pt idx="7446">
                  <c:v>1.8315240956067221E-3</c:v>
                </c:pt>
                <c:pt idx="7447">
                  <c:v>1.1733807214268644E-4</c:v>
                </c:pt>
                <c:pt idx="7448">
                  <c:v>3.9335650121471288E-3</c:v>
                </c:pt>
                <c:pt idx="7449">
                  <c:v>1.0860967033154377E-3</c:v>
                </c:pt>
                <c:pt idx="7450">
                  <c:v>1.3320386340478611E-3</c:v>
                </c:pt>
                <c:pt idx="7451">
                  <c:v>5.4843829441269696E-4</c:v>
                </c:pt>
                <c:pt idx="7452">
                  <c:v>5.4673632673494732E-2</c:v>
                </c:pt>
                <c:pt idx="7453">
                  <c:v>4.6876515950116548E-4</c:v>
                </c:pt>
                <c:pt idx="7454">
                  <c:v>4.9898155880432572E-3</c:v>
                </c:pt>
                <c:pt idx="7455">
                  <c:v>1.6465793348489615E-2</c:v>
                </c:pt>
                <c:pt idx="7456">
                  <c:v>1.7322324512172784E-3</c:v>
                </c:pt>
                <c:pt idx="7457">
                  <c:v>7.8542576827105165E-3</c:v>
                </c:pt>
                <c:pt idx="7458">
                  <c:v>5.3142473157089757E-3</c:v>
                </c:pt>
                <c:pt idx="7459">
                  <c:v>3.8364336777279771E-7</c:v>
                </c:pt>
                <c:pt idx="7460">
                  <c:v>9.411721811198764E-3</c:v>
                </c:pt>
                <c:pt idx="7461">
                  <c:v>6.9407694171012044E-2</c:v>
                </c:pt>
                <c:pt idx="7462">
                  <c:v>1.2604014379098572E-2</c:v>
                </c:pt>
                <c:pt idx="7463">
                  <c:v>4.7573456239890233E-3</c:v>
                </c:pt>
                <c:pt idx="7464">
                  <c:v>7.0799615994878592E-2</c:v>
                </c:pt>
                <c:pt idx="7465">
                  <c:v>7.8093586239777349E-4</c:v>
                </c:pt>
                <c:pt idx="7466">
                  <c:v>1.8728330068811653E-3</c:v>
                </c:pt>
                <c:pt idx="7467">
                  <c:v>4.4073184061198918E-4</c:v>
                </c:pt>
                <c:pt idx="7468">
                  <c:v>6.7595813679460586E-4</c:v>
                </c:pt>
                <c:pt idx="7469">
                  <c:v>4.9344293402635655E-4</c:v>
                </c:pt>
                <c:pt idx="7470">
                  <c:v>1.7202155846491791E-3</c:v>
                </c:pt>
                <c:pt idx="7471">
                  <c:v>2.8646262148424705E-3</c:v>
                </c:pt>
                <c:pt idx="7472">
                  <c:v>8.5267972357104954E-3</c:v>
                </c:pt>
                <c:pt idx="7473">
                  <c:v>6.7367453363948858E-4</c:v>
                </c:pt>
                <c:pt idx="7474">
                  <c:v>1.528832937607574E-4</c:v>
                </c:pt>
                <c:pt idx="7475">
                  <c:v>4.2200214079666145E-3</c:v>
                </c:pt>
                <c:pt idx="7476">
                  <c:v>5.1118629090613149E-3</c:v>
                </c:pt>
                <c:pt idx="7477">
                  <c:v>6.665673551046491E-3</c:v>
                </c:pt>
                <c:pt idx="7478">
                  <c:v>2.0948409091884521E-3</c:v>
                </c:pt>
                <c:pt idx="7479">
                  <c:v>8.5471161822975141E-5</c:v>
                </c:pt>
                <c:pt idx="7480">
                  <c:v>3.5245937321461925E-2</c:v>
                </c:pt>
                <c:pt idx="7481">
                  <c:v>1.1974031796742352E-2</c:v>
                </c:pt>
                <c:pt idx="7482">
                  <c:v>3.3008801859912132E-2</c:v>
                </c:pt>
                <c:pt idx="7483">
                  <c:v>4.4350860157222835E-4</c:v>
                </c:pt>
                <c:pt idx="7484">
                  <c:v>2.8209765339501588E-2</c:v>
                </c:pt>
                <c:pt idx="7485">
                  <c:v>4.1316329927979477E-3</c:v>
                </c:pt>
                <c:pt idx="7486">
                  <c:v>7.4066945531193931E-4</c:v>
                </c:pt>
                <c:pt idx="7487">
                  <c:v>5.6120167679477419E-4</c:v>
                </c:pt>
                <c:pt idx="7488">
                  <c:v>4.1390093422595123E-3</c:v>
                </c:pt>
                <c:pt idx="7489">
                  <c:v>3.7081325924288341E-3</c:v>
                </c:pt>
                <c:pt idx="7490">
                  <c:v>1.4831654485339054E-3</c:v>
                </c:pt>
                <c:pt idx="7491">
                  <c:v>1.2788466850333715E-3</c:v>
                </c:pt>
                <c:pt idx="7492">
                  <c:v>8.4183343880067183E-3</c:v>
                </c:pt>
                <c:pt idx="7493">
                  <c:v>8.7861632551441388E-2</c:v>
                </c:pt>
                <c:pt idx="7494">
                  <c:v>2.5017566297227904E-2</c:v>
                </c:pt>
                <c:pt idx="7495">
                  <c:v>2.7105356641879804E-4</c:v>
                </c:pt>
                <c:pt idx="7496">
                  <c:v>1.8578688814231291E-3</c:v>
                </c:pt>
                <c:pt idx="7497">
                  <c:v>3.2489029696734209E-4</c:v>
                </c:pt>
                <c:pt idx="7498">
                  <c:v>1.0319312473918957E-2</c:v>
                </c:pt>
                <c:pt idx="7499">
                  <c:v>1.8262752513659001E-3</c:v>
                </c:pt>
                <c:pt idx="7500">
                  <c:v>1.1692821856912191E-3</c:v>
                </c:pt>
                <c:pt idx="7501">
                  <c:v>2.3908302955154299E-2</c:v>
                </c:pt>
                <c:pt idx="7502">
                  <c:v>2.9563002535697318E-2</c:v>
                </c:pt>
                <c:pt idx="7503">
                  <c:v>5.0594625121617685E-3</c:v>
                </c:pt>
                <c:pt idx="7504">
                  <c:v>5.6749058392733165E-4</c:v>
                </c:pt>
                <c:pt idx="7505">
                  <c:v>1.0609952578872213E-3</c:v>
                </c:pt>
                <c:pt idx="7506">
                  <c:v>4.2127053313000557E-3</c:v>
                </c:pt>
                <c:pt idx="7507">
                  <c:v>5.1982125239478667E-3</c:v>
                </c:pt>
                <c:pt idx="7508">
                  <c:v>7.4111692046030598E-3</c:v>
                </c:pt>
                <c:pt idx="7509">
                  <c:v>2.2315521738567614E-4</c:v>
                </c:pt>
                <c:pt idx="7510">
                  <c:v>1.1879790077078491E-3</c:v>
                </c:pt>
                <c:pt idx="7511">
                  <c:v>7.7142049555774847E-4</c:v>
                </c:pt>
                <c:pt idx="7512">
                  <c:v>9.5423755405954821E-3</c:v>
                </c:pt>
                <c:pt idx="7513">
                  <c:v>4.5580302360006056E-3</c:v>
                </c:pt>
                <c:pt idx="7514">
                  <c:v>7.2590404112101315E-4</c:v>
                </c:pt>
                <c:pt idx="7515">
                  <c:v>1.789389418987283E-3</c:v>
                </c:pt>
                <c:pt idx="7516">
                  <c:v>2.0434732619231282E-3</c:v>
                </c:pt>
                <c:pt idx="7517">
                  <c:v>5.7774734056817234E-3</c:v>
                </c:pt>
                <c:pt idx="7518">
                  <c:v>2.5670102269839618E-3</c:v>
                </c:pt>
                <c:pt idx="7519">
                  <c:v>2.1050378419492435E-3</c:v>
                </c:pt>
                <c:pt idx="7520">
                  <c:v>4.5139207867746434E-4</c:v>
                </c:pt>
                <c:pt idx="7521">
                  <c:v>4.2460693397609829E-4</c:v>
                </c:pt>
                <c:pt idx="7522">
                  <c:v>8.9176478394951595E-4</c:v>
                </c:pt>
                <c:pt idx="7523">
                  <c:v>9.9712634454370667E-3</c:v>
                </c:pt>
                <c:pt idx="7524">
                  <c:v>1.9225871705879846E-2</c:v>
                </c:pt>
                <c:pt idx="7525">
                  <c:v>9.0792206653958728E-3</c:v>
                </c:pt>
                <c:pt idx="7526">
                  <c:v>2.2531369855258087E-3</c:v>
                </c:pt>
                <c:pt idx="7527">
                  <c:v>4.4587881777092579E-3</c:v>
                </c:pt>
                <c:pt idx="7528">
                  <c:v>7.2735029859601009E-4</c:v>
                </c:pt>
                <c:pt idx="7529">
                  <c:v>5.5317012916735681E-3</c:v>
                </c:pt>
                <c:pt idx="7530">
                  <c:v>2.0025380401950017E-3</c:v>
                </c:pt>
                <c:pt idx="7531">
                  <c:v>4.072969726450386E-3</c:v>
                </c:pt>
                <c:pt idx="7532">
                  <c:v>5.1168942545345873E-3</c:v>
                </c:pt>
                <c:pt idx="7533">
                  <c:v>6.8422150190086456E-4</c:v>
                </c:pt>
                <c:pt idx="7534">
                  <c:v>2.9815500899522593E-4</c:v>
                </c:pt>
                <c:pt idx="7535">
                  <c:v>3.9848395493551438E-2</c:v>
                </c:pt>
                <c:pt idx="7536">
                  <c:v>5.7032380751825872E-4</c:v>
                </c:pt>
                <c:pt idx="7537">
                  <c:v>5.0570072450126344E-4</c:v>
                </c:pt>
                <c:pt idx="7538">
                  <c:v>4.5120954383204799E-2</c:v>
                </c:pt>
                <c:pt idx="7539">
                  <c:v>3.8241236755301845E-4</c:v>
                </c:pt>
                <c:pt idx="7540">
                  <c:v>1.6169817075242607</c:v>
                </c:pt>
                <c:pt idx="7541">
                  <c:v>1.1301797919729491E-2</c:v>
                </c:pt>
                <c:pt idx="7542">
                  <c:v>1.6509573966324895E-2</c:v>
                </c:pt>
                <c:pt idx="7543">
                  <c:v>3.9160080696172572E-4</c:v>
                </c:pt>
                <c:pt idx="7544">
                  <c:v>3.0503449628639795E-2</c:v>
                </c:pt>
                <c:pt idx="7545">
                  <c:v>2.5676565019581775E-3</c:v>
                </c:pt>
                <c:pt idx="7546">
                  <c:v>3.5123694748538106E-4</c:v>
                </c:pt>
                <c:pt idx="7547">
                  <c:v>1.8538049949997006E-2</c:v>
                </c:pt>
                <c:pt idx="7548">
                  <c:v>5.7566865182756312E-3</c:v>
                </c:pt>
                <c:pt idx="7549">
                  <c:v>5.1545090119750798E-4</c:v>
                </c:pt>
                <c:pt idx="7550">
                  <c:v>1.3937096939666525E-3</c:v>
                </c:pt>
                <c:pt idx="7551">
                  <c:v>1.9171460910315173E-4</c:v>
                </c:pt>
                <c:pt idx="7552">
                  <c:v>4.8375544333227605E-3</c:v>
                </c:pt>
                <c:pt idx="7553">
                  <c:v>1.6781364911063468E-3</c:v>
                </c:pt>
                <c:pt idx="7554">
                  <c:v>7.355110175551466E-5</c:v>
                </c:pt>
                <c:pt idx="7555">
                  <c:v>9.9430979016204655E-4</c:v>
                </c:pt>
                <c:pt idx="7556">
                  <c:v>4.5360147529804069E-3</c:v>
                </c:pt>
                <c:pt idx="7557">
                  <c:v>4.945757241881074E-4</c:v>
                </c:pt>
                <c:pt idx="7558">
                  <c:v>7.7871108894198222E-4</c:v>
                </c:pt>
                <c:pt idx="7559">
                  <c:v>1.2532422419897981E-3</c:v>
                </c:pt>
                <c:pt idx="7560">
                  <c:v>2.9762330597632117E-3</c:v>
                </c:pt>
                <c:pt idx="7561">
                  <c:v>2.086321965786979E-3</c:v>
                </c:pt>
                <c:pt idx="7562">
                  <c:v>3.371781630489006E-4</c:v>
                </c:pt>
                <c:pt idx="7563">
                  <c:v>0.19553809666482241</c:v>
                </c:pt>
                <c:pt idx="7564">
                  <c:v>1.4855754334216341E-3</c:v>
                </c:pt>
                <c:pt idx="7565">
                  <c:v>1.008382527862233E-3</c:v>
                </c:pt>
                <c:pt idx="7566">
                  <c:v>1.8829497266253459E-3</c:v>
                </c:pt>
                <c:pt idx="7567">
                  <c:v>2.9729911203683091E-6</c:v>
                </c:pt>
                <c:pt idx="7568">
                  <c:v>2.5813432074658064E-4</c:v>
                </c:pt>
                <c:pt idx="7569">
                  <c:v>1.2872576194700508E-2</c:v>
                </c:pt>
                <c:pt idx="7570">
                  <c:v>0.44533994678777794</c:v>
                </c:pt>
                <c:pt idx="7571">
                  <c:v>1.4712463013278187E-3</c:v>
                </c:pt>
                <c:pt idx="7572">
                  <c:v>5.3174425133654182E-3</c:v>
                </c:pt>
                <c:pt idx="7573">
                  <c:v>1.652703542907097E-3</c:v>
                </c:pt>
                <c:pt idx="7574">
                  <c:v>1.2036381521618132E-3</c:v>
                </c:pt>
                <c:pt idx="7575">
                  <c:v>8.1307220637201454E-3</c:v>
                </c:pt>
                <c:pt idx="7576">
                  <c:v>1.5125871970032105E-3</c:v>
                </c:pt>
                <c:pt idx="7577">
                  <c:v>7.4898761825926345E-4</c:v>
                </c:pt>
                <c:pt idx="7578">
                  <c:v>1.2498958360946439E-2</c:v>
                </c:pt>
                <c:pt idx="7579">
                  <c:v>3.3495942236144499E-4</c:v>
                </c:pt>
                <c:pt idx="7580">
                  <c:v>8.0470305590835556E-3</c:v>
                </c:pt>
                <c:pt idx="7581">
                  <c:v>1.3847446759692617E-3</c:v>
                </c:pt>
                <c:pt idx="7582">
                  <c:v>8.5497550970496921E-4</c:v>
                </c:pt>
                <c:pt idx="7583">
                  <c:v>2.3559352517992373E-3</c:v>
                </c:pt>
                <c:pt idx="7584">
                  <c:v>4.3094575543444419E-3</c:v>
                </c:pt>
                <c:pt idx="7585">
                  <c:v>7.7843021907928502E-3</c:v>
                </c:pt>
                <c:pt idx="7586">
                  <c:v>1.4798574525574412E-2</c:v>
                </c:pt>
                <c:pt idx="7587">
                  <c:v>1.0082350934839676E-2</c:v>
                </c:pt>
                <c:pt idx="7588">
                  <c:v>1.1619285648869035E-2</c:v>
                </c:pt>
                <c:pt idx="7589">
                  <c:v>1.0606755934808073E-3</c:v>
                </c:pt>
                <c:pt idx="7590">
                  <c:v>1.2030223374870203E-3</c:v>
                </c:pt>
                <c:pt idx="7591">
                  <c:v>4.596483347778613E-4</c:v>
                </c:pt>
                <c:pt idx="7592">
                  <c:v>3.3464503488334215E-4</c:v>
                </c:pt>
                <c:pt idx="7593">
                  <c:v>5.5305237572197312E-3</c:v>
                </c:pt>
                <c:pt idx="7594">
                  <c:v>8.6196040124598954E-3</c:v>
                </c:pt>
                <c:pt idx="7595">
                  <c:v>4.926943169140126E-3</c:v>
                </c:pt>
                <c:pt idx="7596">
                  <c:v>8.4927693357189794E-3</c:v>
                </c:pt>
                <c:pt idx="7597">
                  <c:v>1.4111208945146805E-3</c:v>
                </c:pt>
                <c:pt idx="7598">
                  <c:v>1.4389981050081315E-2</c:v>
                </c:pt>
                <c:pt idx="7599">
                  <c:v>1.5192533482023029E-2</c:v>
                </c:pt>
                <c:pt idx="7600">
                  <c:v>4.700252794861476E-4</c:v>
                </c:pt>
                <c:pt idx="7601">
                  <c:v>2.96147939171875E-4</c:v>
                </c:pt>
                <c:pt idx="7602">
                  <c:v>1.0701138639253364E-2</c:v>
                </c:pt>
                <c:pt idx="7603">
                  <c:v>8.9338893380474778E-4</c:v>
                </c:pt>
                <c:pt idx="7604">
                  <c:v>1.870039277777831E-5</c:v>
                </c:pt>
                <c:pt idx="7605">
                  <c:v>4.5551780315120966E-4</c:v>
                </c:pt>
                <c:pt idx="7606">
                  <c:v>4.6589830585822053E-3</c:v>
                </c:pt>
                <c:pt idx="7607">
                  <c:v>3.4525854829904334E-3</c:v>
                </c:pt>
                <c:pt idx="7608">
                  <c:v>3.0535296598628765E-4</c:v>
                </c:pt>
                <c:pt idx="7609">
                  <c:v>2.5079145829343579E-3</c:v>
                </c:pt>
                <c:pt idx="7610">
                  <c:v>1.3588991266708032E-4</c:v>
                </c:pt>
                <c:pt idx="7611">
                  <c:v>1.7697723479942007E-4</c:v>
                </c:pt>
                <c:pt idx="7612">
                  <c:v>2.8847584466375194E-3</c:v>
                </c:pt>
                <c:pt idx="7613">
                  <c:v>9.7623270295444417E-4</c:v>
                </c:pt>
                <c:pt idx="7614">
                  <c:v>1.777544900236039E-3</c:v>
                </c:pt>
                <c:pt idx="7615">
                  <c:v>2.5119492658925264E-4</c:v>
                </c:pt>
                <c:pt idx="7616">
                  <c:v>2.4099247599586974E-4</c:v>
                </c:pt>
                <c:pt idx="7617">
                  <c:v>1.1104657535389373E-3</c:v>
                </c:pt>
                <c:pt idx="7618">
                  <c:v>1.313727484891351E-3</c:v>
                </c:pt>
                <c:pt idx="7619">
                  <c:v>1.772731097223049E-4</c:v>
                </c:pt>
                <c:pt idx="7620">
                  <c:v>5.5113302245799684E-3</c:v>
                </c:pt>
                <c:pt idx="7621">
                  <c:v>1.7507502587873324E-3</c:v>
                </c:pt>
                <c:pt idx="7622">
                  <c:v>1.7162678329319661E-3</c:v>
                </c:pt>
                <c:pt idx="7623">
                  <c:v>6.7742628706062339E-4</c:v>
                </c:pt>
                <c:pt idx="7624">
                  <c:v>0.10711386505531191</c:v>
                </c:pt>
                <c:pt idx="7625">
                  <c:v>3.3717861994762122E-2</c:v>
                </c:pt>
                <c:pt idx="7626">
                  <c:v>1.6421574568558522E-3</c:v>
                </c:pt>
                <c:pt idx="7627">
                  <c:v>1.446232924775527E-3</c:v>
                </c:pt>
                <c:pt idx="7628">
                  <c:v>1.0760362196519322E-2</c:v>
                </c:pt>
                <c:pt idx="7629">
                  <c:v>0.48667123332049855</c:v>
                </c:pt>
                <c:pt idx="7630">
                  <c:v>1.077031761960869E-2</c:v>
                </c:pt>
                <c:pt idx="7631">
                  <c:v>8.1069174379762082E-4</c:v>
                </c:pt>
                <c:pt idx="7632">
                  <c:v>6.7609007317389839E-3</c:v>
                </c:pt>
                <c:pt idx="7633">
                  <c:v>9.3951915234988129E-4</c:v>
                </c:pt>
                <c:pt idx="7634">
                  <c:v>1.9053088772162819E-2</c:v>
                </c:pt>
                <c:pt idx="7635">
                  <c:v>1.5833118094250058E-3</c:v>
                </c:pt>
                <c:pt idx="7636">
                  <c:v>1.6224708489070101E-2</c:v>
                </c:pt>
                <c:pt idx="7637">
                  <c:v>1.1894059827812916E-4</c:v>
                </c:pt>
                <c:pt idx="7638">
                  <c:v>6.7491096142837034E-3</c:v>
                </c:pt>
                <c:pt idx="7639">
                  <c:v>2.0010871702594453E-3</c:v>
                </c:pt>
                <c:pt idx="7640">
                  <c:v>5.132514146823205E-3</c:v>
                </c:pt>
                <c:pt idx="7641">
                  <c:v>4.358175209259329E-5</c:v>
                </c:pt>
                <c:pt idx="7642">
                  <c:v>3.7885458078920908E-3</c:v>
                </c:pt>
                <c:pt idx="7643">
                  <c:v>1.910254322201982E-3</c:v>
                </c:pt>
                <c:pt idx="7644">
                  <c:v>4.9962393432046674E-4</c:v>
                </c:pt>
                <c:pt idx="7645">
                  <c:v>4.137736203938475E-3</c:v>
                </c:pt>
                <c:pt idx="7646">
                  <c:v>1.9621413914752844E-2</c:v>
                </c:pt>
                <c:pt idx="7647">
                  <c:v>1.217096557230382E-2</c:v>
                </c:pt>
                <c:pt idx="7648">
                  <c:v>2.1932376179166248E-3</c:v>
                </c:pt>
                <c:pt idx="7649">
                  <c:v>2.6975822640383697E-3</c:v>
                </c:pt>
                <c:pt idx="7650">
                  <c:v>0.29289863820939521</c:v>
                </c:pt>
                <c:pt idx="7651">
                  <c:v>6.6154574213379402E-3</c:v>
                </c:pt>
                <c:pt idx="7652">
                  <c:v>2.8742398718523899E-2</c:v>
                </c:pt>
                <c:pt idx="7653">
                  <c:v>1.2339079236371E-3</c:v>
                </c:pt>
                <c:pt idx="7654">
                  <c:v>6.7034824172266139E-4</c:v>
                </c:pt>
                <c:pt idx="7655">
                  <c:v>1.1520358172401737E-2</c:v>
                </c:pt>
                <c:pt idx="7656">
                  <c:v>8.3615028233615975E-3</c:v>
                </c:pt>
                <c:pt idx="7657">
                  <c:v>6.8777612630964331E-3</c:v>
                </c:pt>
                <c:pt idx="7658">
                  <c:v>9.6941704319565894E-4</c:v>
                </c:pt>
                <c:pt idx="7659">
                  <c:v>5.720552600606498E-4</c:v>
                </c:pt>
                <c:pt idx="7660">
                  <c:v>2.2831970014079604E-3</c:v>
                </c:pt>
                <c:pt idx="7661">
                  <c:v>2.1962796491035039E-4</c:v>
                </c:pt>
                <c:pt idx="7662">
                  <c:v>5.9622885485772263E-2</c:v>
                </c:pt>
                <c:pt idx="7663">
                  <c:v>9.6368233921321197E-2</c:v>
                </c:pt>
                <c:pt idx="7664">
                  <c:v>1.7052769054192556E-2</c:v>
                </c:pt>
                <c:pt idx="7665">
                  <c:v>5.4422519308102964E-4</c:v>
                </c:pt>
                <c:pt idx="7666">
                  <c:v>1.3306319330667745E-3</c:v>
                </c:pt>
                <c:pt idx="7667">
                  <c:v>9.9591285564113957E-5</c:v>
                </c:pt>
                <c:pt idx="7668">
                  <c:v>5.5893931192156296E-4</c:v>
                </c:pt>
                <c:pt idx="7669">
                  <c:v>2.101023253838861E-3</c:v>
                </c:pt>
                <c:pt idx="7670">
                  <c:v>1.0511848909276211E-3</c:v>
                </c:pt>
                <c:pt idx="7671">
                  <c:v>1.4452947591051908E-3</c:v>
                </c:pt>
                <c:pt idx="7672">
                  <c:v>3.2160913726879009E-3</c:v>
                </c:pt>
                <c:pt idx="7673">
                  <c:v>1.5560986097226165E-3</c:v>
                </c:pt>
                <c:pt idx="7674">
                  <c:v>9.4445076822392542E-3</c:v>
                </c:pt>
                <c:pt idx="7675">
                  <c:v>9.4161078525294584E-3</c:v>
                </c:pt>
                <c:pt idx="7676">
                  <c:v>4.0408258044463024E-4</c:v>
                </c:pt>
                <c:pt idx="7677">
                  <c:v>8.951314247947885E-4</c:v>
                </c:pt>
                <c:pt idx="7678">
                  <c:v>3.3336136268813409E-4</c:v>
                </c:pt>
                <c:pt idx="7679">
                  <c:v>4.0838335819745634E-3</c:v>
                </c:pt>
                <c:pt idx="7680">
                  <c:v>1.2603583646269309E-2</c:v>
                </c:pt>
                <c:pt idx="7681">
                  <c:v>7.3342383621799749E-5</c:v>
                </c:pt>
                <c:pt idx="7682">
                  <c:v>1.422233672461223E-2</c:v>
                </c:pt>
                <c:pt idx="7683">
                  <c:v>3.1925703089010419E-3</c:v>
                </c:pt>
                <c:pt idx="7684">
                  <c:v>1.0934885775542465E-2</c:v>
                </c:pt>
                <c:pt idx="7685">
                  <c:v>6.9538190236400933E-3</c:v>
                </c:pt>
                <c:pt idx="7686">
                  <c:v>4.2802218678140479E-3</c:v>
                </c:pt>
                <c:pt idx="7687">
                  <c:v>5.7603064654508976E-4</c:v>
                </c:pt>
                <c:pt idx="7688">
                  <c:v>1.8147394301987679E-4</c:v>
                </c:pt>
                <c:pt idx="7689">
                  <c:v>9.7332187321288854E-3</c:v>
                </c:pt>
                <c:pt idx="7690">
                  <c:v>9.1714675168788954E-4</c:v>
                </c:pt>
                <c:pt idx="7691">
                  <c:v>1.4077303496163546E-4</c:v>
                </c:pt>
                <c:pt idx="7692">
                  <c:v>4.3946379422066766E-4</c:v>
                </c:pt>
                <c:pt idx="7693">
                  <c:v>1.543843813434292E-3</c:v>
                </c:pt>
                <c:pt idx="7694">
                  <c:v>3.3229918818467777E-2</c:v>
                </c:pt>
                <c:pt idx="7695">
                  <c:v>1.5774772164969528E-3</c:v>
                </c:pt>
                <c:pt idx="7696">
                  <c:v>5.4835096182849355E-4</c:v>
                </c:pt>
                <c:pt idx="7697">
                  <c:v>2.2951236162273322E-3</c:v>
                </c:pt>
                <c:pt idx="7698">
                  <c:v>1.7906541978449916E-2</c:v>
                </c:pt>
                <c:pt idx="7699">
                  <c:v>1.2512406242818476E-3</c:v>
                </c:pt>
                <c:pt idx="7700">
                  <c:v>3.3137216088911038E-4</c:v>
                </c:pt>
                <c:pt idx="7701">
                  <c:v>1.6658469438437982E-3</c:v>
                </c:pt>
                <c:pt idx="7702">
                  <c:v>5.6252645199100315E-4</c:v>
                </c:pt>
                <c:pt idx="7703">
                  <c:v>3.2857280660730233E-3</c:v>
                </c:pt>
                <c:pt idx="7704">
                  <c:v>3.4736748317313899E-3</c:v>
                </c:pt>
                <c:pt idx="7705">
                  <c:v>1.8982672825521574E-3</c:v>
                </c:pt>
                <c:pt idx="7706">
                  <c:v>3.3185979435715659E-3</c:v>
                </c:pt>
                <c:pt idx="7707">
                  <c:v>1.1228397195307943E-2</c:v>
                </c:pt>
                <c:pt idx="7708">
                  <c:v>9.029773777932449E-3</c:v>
                </c:pt>
                <c:pt idx="7709">
                  <c:v>4.2705456933723326E-5</c:v>
                </c:pt>
                <c:pt idx="7710">
                  <c:v>3.7292907033499578E-3</c:v>
                </c:pt>
                <c:pt idx="7711">
                  <c:v>4.3665431899464723E-3</c:v>
                </c:pt>
                <c:pt idx="7712">
                  <c:v>3.4938853772433858E-3</c:v>
                </c:pt>
                <c:pt idx="7713">
                  <c:v>6.2562966790618915E-2</c:v>
                </c:pt>
                <c:pt idx="7714">
                  <c:v>4.6052752541100671E-4</c:v>
                </c:pt>
                <c:pt idx="7715">
                  <c:v>2.3032694471638401E-2</c:v>
                </c:pt>
                <c:pt idx="7716">
                  <c:v>1.994956325341492E-3</c:v>
                </c:pt>
                <c:pt idx="7717">
                  <c:v>3.3532153131509319E-3</c:v>
                </c:pt>
                <c:pt idx="7718">
                  <c:v>4.126746236585631E-3</c:v>
                </c:pt>
                <c:pt idx="7719">
                  <c:v>2.61253909045105E-3</c:v>
                </c:pt>
                <c:pt idx="7720">
                  <c:v>6.2297493316174307E-4</c:v>
                </c:pt>
                <c:pt idx="7721">
                  <c:v>8.8272127841360277E-4</c:v>
                </c:pt>
                <c:pt idx="7722">
                  <c:v>5.7500797324946994E-3</c:v>
                </c:pt>
                <c:pt idx="7723">
                  <c:v>4.2020524864485741E-4</c:v>
                </c:pt>
                <c:pt idx="7724">
                  <c:v>2.9590186965124847E-3</c:v>
                </c:pt>
                <c:pt idx="7725">
                  <c:v>5.8096744265179407E-4</c:v>
                </c:pt>
                <c:pt idx="7726">
                  <c:v>1.4854836176921861E-4</c:v>
                </c:pt>
                <c:pt idx="7727">
                  <c:v>1.806904234129679E-2</c:v>
                </c:pt>
                <c:pt idx="7728">
                  <c:v>1.3447155881491897E-3</c:v>
                </c:pt>
                <c:pt idx="7729">
                  <c:v>2.690273495080368E-2</c:v>
                </c:pt>
                <c:pt idx="7730">
                  <c:v>3.8017724700963669E-4</c:v>
                </c:pt>
                <c:pt idx="7731">
                  <c:v>8.9647105568172545E-3</c:v>
                </c:pt>
                <c:pt idx="7732">
                  <c:v>6.5591392235498048E-3</c:v>
                </c:pt>
                <c:pt idx="7733">
                  <c:v>3.9899236574386628E-3</c:v>
                </c:pt>
                <c:pt idx="7734">
                  <c:v>8.757707451793062E-2</c:v>
                </c:pt>
                <c:pt idx="7735">
                  <c:v>3.5326616173611746E-3</c:v>
                </c:pt>
                <c:pt idx="7736">
                  <c:v>5.2676179593743235E-3</c:v>
                </c:pt>
                <c:pt idx="7737">
                  <c:v>2.6571909740594354E-4</c:v>
                </c:pt>
                <c:pt idx="7738">
                  <c:v>9.7264902177590727E-4</c:v>
                </c:pt>
                <c:pt idx="7739">
                  <c:v>3.0027866264797374</c:v>
                </c:pt>
                <c:pt idx="7740">
                  <c:v>1.0047442167701483E-2</c:v>
                </c:pt>
                <c:pt idx="7741">
                  <c:v>3.6869936414486285E-3</c:v>
                </c:pt>
                <c:pt idx="7742">
                  <c:v>2.6163006758785643E-3</c:v>
                </c:pt>
                <c:pt idx="7743">
                  <c:v>2.3928320735238933E-3</c:v>
                </c:pt>
                <c:pt idx="7744">
                  <c:v>2.0816026969602129E-2</c:v>
                </c:pt>
                <c:pt idx="7745">
                  <c:v>4.8887383644104503E-4</c:v>
                </c:pt>
                <c:pt idx="7746">
                  <c:v>1.1097713101274337E-4</c:v>
                </c:pt>
                <c:pt idx="7747">
                  <c:v>3.4273623364697141E-4</c:v>
                </c:pt>
                <c:pt idx="7748">
                  <c:v>4.635613044658436E-3</c:v>
                </c:pt>
                <c:pt idx="7749">
                  <c:v>2.6424994475641534E-4</c:v>
                </c:pt>
                <c:pt idx="7750">
                  <c:v>2.6089457584274897E-3</c:v>
                </c:pt>
                <c:pt idx="7751">
                  <c:v>4.6340731552918832E-4</c:v>
                </c:pt>
                <c:pt idx="7752">
                  <c:v>1.5719669572278115E-3</c:v>
                </c:pt>
                <c:pt idx="7753">
                  <c:v>5.6068651697223776E-3</c:v>
                </c:pt>
                <c:pt idx="7754">
                  <c:v>7.4748886095515963E-4</c:v>
                </c:pt>
                <c:pt idx="7755">
                  <c:v>7.9862704051727358E-3</c:v>
                </c:pt>
                <c:pt idx="7756">
                  <c:v>0.14609505344898666</c:v>
                </c:pt>
                <c:pt idx="7757">
                  <c:v>6.3973972964222214E-4</c:v>
                </c:pt>
                <c:pt idx="7758">
                  <c:v>5.2887183390339498E-3</c:v>
                </c:pt>
                <c:pt idx="7759">
                  <c:v>4.9149751252949665E-3</c:v>
                </c:pt>
                <c:pt idx="7760">
                  <c:v>2.4586288074977493E-3</c:v>
                </c:pt>
                <c:pt idx="7761">
                  <c:v>1.53355022229814E-3</c:v>
                </c:pt>
                <c:pt idx="7762">
                  <c:v>4.3486343316763522E-2</c:v>
                </c:pt>
                <c:pt idx="7763">
                  <c:v>2.3640604077507497E-3</c:v>
                </c:pt>
                <c:pt idx="7764">
                  <c:v>8.3018152217354771E-4</c:v>
                </c:pt>
                <c:pt idx="7765">
                  <c:v>2.7473563196609343E-3</c:v>
                </c:pt>
                <c:pt idx="7766">
                  <c:v>2.6556471490410307E-4</c:v>
                </c:pt>
                <c:pt idx="7767">
                  <c:v>7.0044694792116482E-4</c:v>
                </c:pt>
                <c:pt idx="7768">
                  <c:v>1.1006104604723613E-3</c:v>
                </c:pt>
                <c:pt idx="7769">
                  <c:v>1.6719074031275403E-2</c:v>
                </c:pt>
                <c:pt idx="7770">
                  <c:v>1.9712151810424164E-3</c:v>
                </c:pt>
                <c:pt idx="7771">
                  <c:v>9.4484884488248491E-4</c:v>
                </c:pt>
                <c:pt idx="7772">
                  <c:v>1.6923333490852985E-3</c:v>
                </c:pt>
                <c:pt idx="7773">
                  <c:v>1.3564620420690018E-4</c:v>
                </c:pt>
                <c:pt idx="7774">
                  <c:v>2.4965733237353668E-3</c:v>
                </c:pt>
                <c:pt idx="7775">
                  <c:v>2.4779561765177769E-3</c:v>
                </c:pt>
                <c:pt idx="7776">
                  <c:v>7.6687927633221822E-3</c:v>
                </c:pt>
                <c:pt idx="7777">
                  <c:v>1.8938083667463333E-3</c:v>
                </c:pt>
                <c:pt idx="7778">
                  <c:v>3.3802580881949641E-3</c:v>
                </c:pt>
                <c:pt idx="7779">
                  <c:v>1.2044049084000622E-2</c:v>
                </c:pt>
                <c:pt idx="7780">
                  <c:v>7.2295629097350459E-4</c:v>
                </c:pt>
                <c:pt idx="7781">
                  <c:v>9.3636482777293834E-2</c:v>
                </c:pt>
                <c:pt idx="7782">
                  <c:v>1.9994761464767497E-5</c:v>
                </c:pt>
                <c:pt idx="7783">
                  <c:v>1.2248257869897851E-3</c:v>
                </c:pt>
                <c:pt idx="7784">
                  <c:v>4.1371871878630943E-4</c:v>
                </c:pt>
                <c:pt idx="7785">
                  <c:v>1.3331136742430975E-3</c:v>
                </c:pt>
                <c:pt idx="7786">
                  <c:v>6.7217836121103369E-4</c:v>
                </c:pt>
                <c:pt idx="7787">
                  <c:v>4.6163192570596907E-4</c:v>
                </c:pt>
                <c:pt idx="7788">
                  <c:v>2.0424463473912575E-3</c:v>
                </c:pt>
                <c:pt idx="7789">
                  <c:v>4.2146954529970748E-3</c:v>
                </c:pt>
                <c:pt idx="7790">
                  <c:v>5.7534802804087544E-4</c:v>
                </c:pt>
                <c:pt idx="7791">
                  <c:v>3.0817927744404626E-3</c:v>
                </c:pt>
                <c:pt idx="7792">
                  <c:v>1.4979288710001313E-3</c:v>
                </c:pt>
                <c:pt idx="7793">
                  <c:v>1.1499673036493899E-3</c:v>
                </c:pt>
                <c:pt idx="7794">
                  <c:v>9.7336593988999309E-3</c:v>
                </c:pt>
                <c:pt idx="7795">
                  <c:v>8.243134633556801E-5</c:v>
                </c:pt>
                <c:pt idx="7796">
                  <c:v>3.7155112167056433E-3</c:v>
                </c:pt>
                <c:pt idx="7797">
                  <c:v>1.0528899807070637E-3</c:v>
                </c:pt>
                <c:pt idx="7798">
                  <c:v>2.2312243551619031E-2</c:v>
                </c:pt>
                <c:pt idx="7799">
                  <c:v>5.4707310496779067E-4</c:v>
                </c:pt>
                <c:pt idx="7800">
                  <c:v>3.1031204167421E-3</c:v>
                </c:pt>
                <c:pt idx="7801">
                  <c:v>1.4761622927744287E-3</c:v>
                </c:pt>
                <c:pt idx="7802">
                  <c:v>4.1401858471219592E-4</c:v>
                </c:pt>
                <c:pt idx="7803">
                  <c:v>1.7500626043170998E-3</c:v>
                </c:pt>
                <c:pt idx="7804">
                  <c:v>5.3121454030899222E-4</c:v>
                </c:pt>
                <c:pt idx="7805">
                  <c:v>2.0605872619045549E-3</c:v>
                </c:pt>
                <c:pt idx="7806">
                  <c:v>4.2464948475457245E-2</c:v>
                </c:pt>
                <c:pt idx="7807">
                  <c:v>1.18991714202304E-3</c:v>
                </c:pt>
                <c:pt idx="7808">
                  <c:v>2.3215443977141073E-3</c:v>
                </c:pt>
                <c:pt idx="7809">
                  <c:v>1.6730846671598265E-3</c:v>
                </c:pt>
                <c:pt idx="7810">
                  <c:v>8.1351612419139016E-5</c:v>
                </c:pt>
                <c:pt idx="7811">
                  <c:v>2.7829061337773255E-4</c:v>
                </c:pt>
                <c:pt idx="7812">
                  <c:v>0.30216826259847612</c:v>
                </c:pt>
                <c:pt idx="7813">
                  <c:v>9.1733390556578858E-4</c:v>
                </c:pt>
                <c:pt idx="7814">
                  <c:v>8.7189773943755159E-3</c:v>
                </c:pt>
                <c:pt idx="7815">
                  <c:v>8.4451314152821158E-3</c:v>
                </c:pt>
                <c:pt idx="7816">
                  <c:v>2.8928820379845927E-3</c:v>
                </c:pt>
                <c:pt idx="7817">
                  <c:v>2.5351832082482319E-3</c:v>
                </c:pt>
                <c:pt idx="7818">
                  <c:v>1.6024876985088943E-3</c:v>
                </c:pt>
                <c:pt idx="7819">
                  <c:v>8.7888740766449737E-3</c:v>
                </c:pt>
                <c:pt idx="7820">
                  <c:v>1.6865071368481284E-3</c:v>
                </c:pt>
                <c:pt idx="7821">
                  <c:v>1.8579180079542266E-2</c:v>
                </c:pt>
                <c:pt idx="7822">
                  <c:v>4.2142977428359469E-3</c:v>
                </c:pt>
                <c:pt idx="7823">
                  <c:v>9.5253223262416534E-5</c:v>
                </c:pt>
                <c:pt idx="7824">
                  <c:v>4.1268296175517159E-2</c:v>
                </c:pt>
                <c:pt idx="7825">
                  <c:v>9.5882034024608503E-5</c:v>
                </c:pt>
                <c:pt idx="7826">
                  <c:v>2.6824466224225699E-3</c:v>
                </c:pt>
                <c:pt idx="7827">
                  <c:v>3.9652907577569174E-2</c:v>
                </c:pt>
                <c:pt idx="7828">
                  <c:v>1.8920965161007205E-3</c:v>
                </c:pt>
                <c:pt idx="7829">
                  <c:v>1.922618890946925E-3</c:v>
                </c:pt>
                <c:pt idx="7830">
                  <c:v>3.2458849237792463E-3</c:v>
                </c:pt>
                <c:pt idx="7831">
                  <c:v>1.2289359615698405E-3</c:v>
                </c:pt>
                <c:pt idx="7832">
                  <c:v>6.9772507437051295E-4</c:v>
                </c:pt>
                <c:pt idx="7833">
                  <c:v>3.4869968347865598E-3</c:v>
                </c:pt>
                <c:pt idx="7834">
                  <c:v>1.4615530939380238E-2</c:v>
                </c:pt>
                <c:pt idx="7835">
                  <c:v>9.9985802401283939E-5</c:v>
                </c:pt>
                <c:pt idx="7836">
                  <c:v>1.9895283421431688E-3</c:v>
                </c:pt>
                <c:pt idx="7837">
                  <c:v>1.2964980108425882E-3</c:v>
                </c:pt>
                <c:pt idx="7838">
                  <c:v>1.6973874550475415E-4</c:v>
                </c:pt>
                <c:pt idx="7839">
                  <c:v>4.1388202411043549E-3</c:v>
                </c:pt>
                <c:pt idx="7840">
                  <c:v>4.8889077805161435E-3</c:v>
                </c:pt>
                <c:pt idx="7841">
                  <c:v>1.9294685952634786E-3</c:v>
                </c:pt>
                <c:pt idx="7842">
                  <c:v>1.0795792661955367E-3</c:v>
                </c:pt>
                <c:pt idx="7843">
                  <c:v>2.4783650943419878E-2</c:v>
                </c:pt>
                <c:pt idx="7844">
                  <c:v>9.0399781892251696E-4</c:v>
                </c:pt>
                <c:pt idx="7845">
                  <c:v>8.0395248404431449E-3</c:v>
                </c:pt>
                <c:pt idx="7846">
                  <c:v>4.6906161698425956E-3</c:v>
                </c:pt>
                <c:pt idx="7847">
                  <c:v>1.1857668814753013E-2</c:v>
                </c:pt>
                <c:pt idx="7848">
                  <c:v>4.3061512259003351E-3</c:v>
                </c:pt>
                <c:pt idx="7849">
                  <c:v>1.2237061123956807E-2</c:v>
                </c:pt>
                <c:pt idx="7850">
                  <c:v>1.3432144033795929E-3</c:v>
                </c:pt>
                <c:pt idx="7851">
                  <c:v>2.4222469194557796E-3</c:v>
                </c:pt>
                <c:pt idx="7852">
                  <c:v>4.487536189381245E-2</c:v>
                </c:pt>
                <c:pt idx="7853">
                  <c:v>2.3652757227144534E-3</c:v>
                </c:pt>
                <c:pt idx="7854">
                  <c:v>1.9648548986590394E-3</c:v>
                </c:pt>
                <c:pt idx="7855">
                  <c:v>1.8407172879477032E-3</c:v>
                </c:pt>
                <c:pt idx="7856">
                  <c:v>5.2075543970478153E-3</c:v>
                </c:pt>
                <c:pt idx="7857">
                  <c:v>8.2463098574304266E-4</c:v>
                </c:pt>
                <c:pt idx="7858">
                  <c:v>1.7591714115203045E-3</c:v>
                </c:pt>
                <c:pt idx="7859">
                  <c:v>2.8064515580281762E-2</c:v>
                </c:pt>
                <c:pt idx="7860">
                  <c:v>1.0537889375118591E-3</c:v>
                </c:pt>
                <c:pt idx="7861">
                  <c:v>1.510792559383858E-3</c:v>
                </c:pt>
                <c:pt idx="7862">
                  <c:v>1.1628557046516816E-5</c:v>
                </c:pt>
                <c:pt idx="7863">
                  <c:v>4.5367069247945202E-3</c:v>
                </c:pt>
                <c:pt idx="7864">
                  <c:v>3.8034209987691664E-2</c:v>
                </c:pt>
                <c:pt idx="7865">
                  <c:v>4.112896707762991E-3</c:v>
                </c:pt>
                <c:pt idx="7866">
                  <c:v>2.8349242102002816E-3</c:v>
                </c:pt>
                <c:pt idx="7867">
                  <c:v>8.4829449042162972E-4</c:v>
                </c:pt>
                <c:pt idx="7868">
                  <c:v>6.8307141742563722E-3</c:v>
                </c:pt>
                <c:pt idx="7869">
                  <c:v>2.2043931127158734E-4</c:v>
                </c:pt>
                <c:pt idx="7870">
                  <c:v>1.304250545136016E-3</c:v>
                </c:pt>
                <c:pt idx="7871">
                  <c:v>9.601515215996025E-4</c:v>
                </c:pt>
                <c:pt idx="7872">
                  <c:v>1.1276552833736819E-3</c:v>
                </c:pt>
                <c:pt idx="7873">
                  <c:v>9.8226469069363992E-4</c:v>
                </c:pt>
                <c:pt idx="7874">
                  <c:v>1.0821600805084033E-3</c:v>
                </c:pt>
                <c:pt idx="7875">
                  <c:v>2.0787991163199491E-2</c:v>
                </c:pt>
                <c:pt idx="7876">
                  <c:v>1.5824764865603541E-3</c:v>
                </c:pt>
                <c:pt idx="7877">
                  <c:v>4.5260103716158471E-3</c:v>
                </c:pt>
                <c:pt idx="7878">
                  <c:v>6.434304701377425E-3</c:v>
                </c:pt>
                <c:pt idx="7879">
                  <c:v>4.26913795902659E-3</c:v>
                </c:pt>
                <c:pt idx="7880">
                  <c:v>1.8126376145825681E-2</c:v>
                </c:pt>
                <c:pt idx="7881">
                  <c:v>9.0906304618650745E-3</c:v>
                </c:pt>
                <c:pt idx="7882">
                  <c:v>8.700757888083293E-4</c:v>
                </c:pt>
                <c:pt idx="7883">
                  <c:v>2.3118030024999011E-2</c:v>
                </c:pt>
                <c:pt idx="7884">
                  <c:v>2.5825104917430708E-3</c:v>
                </c:pt>
                <c:pt idx="7885">
                  <c:v>1.0458337012528263E-2</c:v>
                </c:pt>
                <c:pt idx="7886">
                  <c:v>2.9673345084579048E-4</c:v>
                </c:pt>
                <c:pt idx="7887">
                  <c:v>1.8289812151137547E-5</c:v>
                </c:pt>
                <c:pt idx="7888">
                  <c:v>4.3914392427473175E-3</c:v>
                </c:pt>
                <c:pt idx="7889">
                  <c:v>7.2461552528380602E-2</c:v>
                </c:pt>
                <c:pt idx="7890">
                  <c:v>4.0085295550709738E-3</c:v>
                </c:pt>
                <c:pt idx="7891">
                  <c:v>6.5602296719765212E-3</c:v>
                </c:pt>
                <c:pt idx="7892">
                  <c:v>2.5923021819490625E-3</c:v>
                </c:pt>
                <c:pt idx="7893">
                  <c:v>6.3615692532018354E-3</c:v>
                </c:pt>
                <c:pt idx="7894">
                  <c:v>1.5795394926660083E-3</c:v>
                </c:pt>
                <c:pt idx="7895">
                  <c:v>1.5719355321387938E-4</c:v>
                </c:pt>
                <c:pt idx="7896">
                  <c:v>5.2637080700016437E-5</c:v>
                </c:pt>
                <c:pt idx="7897">
                  <c:v>1.5655093724860999E-2</c:v>
                </c:pt>
                <c:pt idx="7898">
                  <c:v>5.6180133759855047E-3</c:v>
                </c:pt>
                <c:pt idx="7899">
                  <c:v>1.227271588857542E-2</c:v>
                </c:pt>
                <c:pt idx="7900">
                  <c:v>8.4502329068935622E-3</c:v>
                </c:pt>
                <c:pt idx="7901">
                  <c:v>3.9073448237824876E-3</c:v>
                </c:pt>
                <c:pt idx="7902">
                  <c:v>5.4571814349199915E-4</c:v>
                </c:pt>
                <c:pt idx="7903">
                  <c:v>6.8766578313381895E-5</c:v>
                </c:pt>
                <c:pt idx="7904">
                  <c:v>3.4827937727782536E-4</c:v>
                </c:pt>
                <c:pt idx="7905">
                  <c:v>2.440446748599755E-4</c:v>
                </c:pt>
                <c:pt idx="7906">
                  <c:v>8.1799406432550234E-5</c:v>
                </c:pt>
                <c:pt idx="7907">
                  <c:v>6.6726179508104898E-3</c:v>
                </c:pt>
                <c:pt idx="7908">
                  <c:v>2.6579963443183747E-3</c:v>
                </c:pt>
                <c:pt idx="7909">
                  <c:v>1.306184542097383E-4</c:v>
                </c:pt>
                <c:pt idx="7910">
                  <c:v>1.8932288535364532E-3</c:v>
                </c:pt>
                <c:pt idx="7911">
                  <c:v>2.5461770558705302E-3</c:v>
                </c:pt>
                <c:pt idx="7912">
                  <c:v>3.6566567801198388E-3</c:v>
                </c:pt>
                <c:pt idx="7913">
                  <c:v>6.0361420909989603E-2</c:v>
                </c:pt>
                <c:pt idx="7914">
                  <c:v>2.011216621391163E-3</c:v>
                </c:pt>
                <c:pt idx="7915">
                  <c:v>8.0435749172389349E-4</c:v>
                </c:pt>
                <c:pt idx="7916">
                  <c:v>1.333259860509625E-2</c:v>
                </c:pt>
                <c:pt idx="7917">
                  <c:v>1.9767651000456052E-3</c:v>
                </c:pt>
                <c:pt idx="7918">
                  <c:v>2.7346750089630484E-3</c:v>
                </c:pt>
                <c:pt idx="7919">
                  <c:v>4.5912110732918026E-4</c:v>
                </c:pt>
                <c:pt idx="7920">
                  <c:v>3.1833344340576763E-4</c:v>
                </c:pt>
                <c:pt idx="7921">
                  <c:v>2.7731714161979013E-3</c:v>
                </c:pt>
                <c:pt idx="7922">
                  <c:v>0.1738892252764753</c:v>
                </c:pt>
                <c:pt idx="7923">
                  <c:v>7.4261468492449623E-3</c:v>
                </c:pt>
                <c:pt idx="7924">
                  <c:v>9.488988025403702E-3</c:v>
                </c:pt>
                <c:pt idx="7925">
                  <c:v>1.3857339146529338E-3</c:v>
                </c:pt>
                <c:pt idx="7926">
                  <c:v>5.5015978646292688E-3</c:v>
                </c:pt>
                <c:pt idx="7927">
                  <c:v>8.5091989536501302E-3</c:v>
                </c:pt>
                <c:pt idx="7928">
                  <c:v>1.1985693469980874E-3</c:v>
                </c:pt>
                <c:pt idx="7929">
                  <c:v>1.7506869125981034E-4</c:v>
                </c:pt>
                <c:pt idx="7930">
                  <c:v>2.2081118958847705E-3</c:v>
                </c:pt>
                <c:pt idx="7931">
                  <c:v>1.0685702166327842E-2</c:v>
                </c:pt>
                <c:pt idx="7932">
                  <c:v>1.442936110230285E-2</c:v>
                </c:pt>
                <c:pt idx="7933">
                  <c:v>1.5297766575774353E-3</c:v>
                </c:pt>
                <c:pt idx="7934">
                  <c:v>3.1979439435691061E-4</c:v>
                </c:pt>
                <c:pt idx="7935">
                  <c:v>1.1992789228636488E-2</c:v>
                </c:pt>
                <c:pt idx="7936">
                  <c:v>9.5775845885976794E-3</c:v>
                </c:pt>
                <c:pt idx="7937">
                  <c:v>2.1667003299343092E-3</c:v>
                </c:pt>
                <c:pt idx="7938">
                  <c:v>5.6226891241886456E-3</c:v>
                </c:pt>
                <c:pt idx="7939">
                  <c:v>8.4422140243047891E-3</c:v>
                </c:pt>
                <c:pt idx="7940">
                  <c:v>9.0507636524915797E-3</c:v>
                </c:pt>
                <c:pt idx="7941">
                  <c:v>1.4901195683633896E-3</c:v>
                </c:pt>
                <c:pt idx="7942">
                  <c:v>1.3484827606911016E-2</c:v>
                </c:pt>
                <c:pt idx="7943">
                  <c:v>1.1555418355849169E-2</c:v>
                </c:pt>
                <c:pt idx="7944">
                  <c:v>7.7648608679060796E-3</c:v>
                </c:pt>
                <c:pt idx="7945">
                  <c:v>1.8176864781443149E-3</c:v>
                </c:pt>
                <c:pt idx="7946">
                  <c:v>7.0049508475603026E-2</c:v>
                </c:pt>
                <c:pt idx="7947">
                  <c:v>5.0121758650841673E-3</c:v>
                </c:pt>
                <c:pt idx="7948">
                  <c:v>1.7779417581740124E-2</c:v>
                </c:pt>
                <c:pt idx="7949">
                  <c:v>1.7138550145381834E-2</c:v>
                </c:pt>
                <c:pt idx="7950">
                  <c:v>4.1069241531162904E-4</c:v>
                </c:pt>
                <c:pt idx="7951">
                  <c:v>5.7317932888952623E-4</c:v>
                </c:pt>
                <c:pt idx="7952">
                  <c:v>1.5837351891716226E-3</c:v>
                </c:pt>
                <c:pt idx="7953">
                  <c:v>1.5274868628694844E-4</c:v>
                </c:pt>
                <c:pt idx="7954">
                  <c:v>2.5858712345739922E-3</c:v>
                </c:pt>
                <c:pt idx="7955">
                  <c:v>1.6604809750096455E-2</c:v>
                </c:pt>
                <c:pt idx="7956">
                  <c:v>1.970377273862386E-3</c:v>
                </c:pt>
                <c:pt idx="7957">
                  <c:v>3.5016442814285154E-3</c:v>
                </c:pt>
                <c:pt idx="7958">
                  <c:v>1.4802636318757836E-3</c:v>
                </c:pt>
                <c:pt idx="7959">
                  <c:v>1.4712637439731706E-3</c:v>
                </c:pt>
                <c:pt idx="7960">
                  <c:v>1.5073792287784746E-2</c:v>
                </c:pt>
                <c:pt idx="7961">
                  <c:v>2.4625921920537735E-3</c:v>
                </c:pt>
                <c:pt idx="7962">
                  <c:v>4.8097110634045311E-4</c:v>
                </c:pt>
                <c:pt idx="7963">
                  <c:v>1.0875660296276067E-3</c:v>
                </c:pt>
                <c:pt idx="7964">
                  <c:v>5.4540775543414719E-3</c:v>
                </c:pt>
                <c:pt idx="7965">
                  <c:v>9.3322081214269252E-4</c:v>
                </c:pt>
                <c:pt idx="7966">
                  <c:v>3.6889345466794687E-4</c:v>
                </c:pt>
                <c:pt idx="7967">
                  <c:v>2.5973172216574919E-3</c:v>
                </c:pt>
                <c:pt idx="7968">
                  <c:v>3.1483030469747248E-3</c:v>
                </c:pt>
                <c:pt idx="7969">
                  <c:v>6.4087208476300013E-4</c:v>
                </c:pt>
                <c:pt idx="7970">
                  <c:v>3.6774567164829289E-3</c:v>
                </c:pt>
                <c:pt idx="7971">
                  <c:v>6.295674497563683E-2</c:v>
                </c:pt>
                <c:pt idx="7972">
                  <c:v>1.6356925845472067E-3</c:v>
                </c:pt>
                <c:pt idx="7973">
                  <c:v>7.4679827552769619E-5</c:v>
                </c:pt>
                <c:pt idx="7974">
                  <c:v>6.0243159742264813E-3</c:v>
                </c:pt>
                <c:pt idx="7975">
                  <c:v>4.6920517454036642E-3</c:v>
                </c:pt>
                <c:pt idx="7976">
                  <c:v>5.3641893983045544E-3</c:v>
                </c:pt>
                <c:pt idx="7977">
                  <c:v>1.4791941145982266E-3</c:v>
                </c:pt>
                <c:pt idx="7978">
                  <c:v>6.8300118916730752E-3</c:v>
                </c:pt>
                <c:pt idx="7979">
                  <c:v>6.1723045651976135E-3</c:v>
                </c:pt>
                <c:pt idx="7980">
                  <c:v>6.8221110968545132E-4</c:v>
                </c:pt>
                <c:pt idx="7981">
                  <c:v>5.2167409127549759E-3</c:v>
                </c:pt>
                <c:pt idx="7982">
                  <c:v>3.0709012330087731E-4</c:v>
                </c:pt>
                <c:pt idx="7983">
                  <c:v>8.7131239495937141E-3</c:v>
                </c:pt>
                <c:pt idx="7984">
                  <c:v>3.5666481441448839E-3</c:v>
                </c:pt>
                <c:pt idx="7985">
                  <c:v>1.213783343582532E-3</c:v>
                </c:pt>
                <c:pt idx="7986">
                  <c:v>2.7226806759006743E-3</c:v>
                </c:pt>
                <c:pt idx="7987">
                  <c:v>5.0787220489950978E-3</c:v>
                </c:pt>
                <c:pt idx="7988">
                  <c:v>5.1308641333978118E-2</c:v>
                </c:pt>
                <c:pt idx="7989">
                  <c:v>7.5188720781411869E-4</c:v>
                </c:pt>
                <c:pt idx="7990">
                  <c:v>2.9345777688299019E-3</c:v>
                </c:pt>
                <c:pt idx="7991">
                  <c:v>2.1365193126526697E-3</c:v>
                </c:pt>
                <c:pt idx="7992">
                  <c:v>6.4539466617195684E-3</c:v>
                </c:pt>
                <c:pt idx="7993">
                  <c:v>1.7600286856740872E-2</c:v>
                </c:pt>
                <c:pt idx="7994">
                  <c:v>0.182607800620121</c:v>
                </c:pt>
                <c:pt idx="7995">
                  <c:v>9.4490341353992771E-3</c:v>
                </c:pt>
                <c:pt idx="7996">
                  <c:v>3.8092137497731157E-3</c:v>
                </c:pt>
                <c:pt idx="7997">
                  <c:v>4.0398615771936354E-3</c:v>
                </c:pt>
                <c:pt idx="7998">
                  <c:v>1.9144352564195095E-3</c:v>
                </c:pt>
                <c:pt idx="7999">
                  <c:v>1.1118786619976554E-3</c:v>
                </c:pt>
                <c:pt idx="8000">
                  <c:v>9.8014157174148935E-4</c:v>
                </c:pt>
                <c:pt idx="8001">
                  <c:v>5.6270440458151549E-3</c:v>
                </c:pt>
                <c:pt idx="8002">
                  <c:v>1.1982492619129315E-2</c:v>
                </c:pt>
                <c:pt idx="8003">
                  <c:v>5.1366615716103492E-3</c:v>
                </c:pt>
                <c:pt idx="8004">
                  <c:v>6.7926468141871232E-4</c:v>
                </c:pt>
                <c:pt idx="8005">
                  <c:v>7.6068961245282186E-3</c:v>
                </c:pt>
                <c:pt idx="8006">
                  <c:v>3.1207100840398585E-3</c:v>
                </c:pt>
                <c:pt idx="8007">
                  <c:v>3.78458228054135E-3</c:v>
                </c:pt>
                <c:pt idx="8008">
                  <c:v>4.2481899524890905E-3</c:v>
                </c:pt>
                <c:pt idx="8009">
                  <c:v>8.129902445670913E-3</c:v>
                </c:pt>
                <c:pt idx="8010">
                  <c:v>7.6351698757331956E-4</c:v>
                </c:pt>
                <c:pt idx="8011">
                  <c:v>1.2010501764405559E-3</c:v>
                </c:pt>
                <c:pt idx="8012">
                  <c:v>2.7901373982906837E-3</c:v>
                </c:pt>
                <c:pt idx="8013">
                  <c:v>6.1758943613853966E-4</c:v>
                </c:pt>
                <c:pt idx="8014">
                  <c:v>8.2246068418573043E-2</c:v>
                </c:pt>
                <c:pt idx="8015">
                  <c:v>1.0565932654361548E-3</c:v>
                </c:pt>
                <c:pt idx="8016">
                  <c:v>1.5155493995571909E-4</c:v>
                </c:pt>
                <c:pt idx="8017">
                  <c:v>4.1830134602311421E-2</c:v>
                </c:pt>
                <c:pt idx="8018">
                  <c:v>1.6472639799642143E-4</c:v>
                </c:pt>
                <c:pt idx="8019">
                  <c:v>3.5665010168816583E-4</c:v>
                </c:pt>
                <c:pt idx="8020">
                  <c:v>1.5175757061315658E-4</c:v>
                </c:pt>
                <c:pt idx="8021">
                  <c:v>4.0611942766247055E-3</c:v>
                </c:pt>
                <c:pt idx="8022">
                  <c:v>5.6132914650266156E-3</c:v>
                </c:pt>
                <c:pt idx="8023">
                  <c:v>3.7743594489928313E-3</c:v>
                </c:pt>
                <c:pt idx="8024">
                  <c:v>1.1098826673005191E-2</c:v>
                </c:pt>
                <c:pt idx="8025">
                  <c:v>7.7206483166123701E-3</c:v>
                </c:pt>
                <c:pt idx="8026">
                  <c:v>1.1071842425723462E-4</c:v>
                </c:pt>
                <c:pt idx="8027">
                  <c:v>1.9616799725039988E-3</c:v>
                </c:pt>
                <c:pt idx="8028">
                  <c:v>2.2018814095709239E-4</c:v>
                </c:pt>
                <c:pt idx="8029">
                  <c:v>1.2083371164635395E-4</c:v>
                </c:pt>
                <c:pt idx="8030">
                  <c:v>4.7510535271657807E-2</c:v>
                </c:pt>
                <c:pt idx="8031">
                  <c:v>7.0094787467853137E-4</c:v>
                </c:pt>
                <c:pt idx="8032">
                  <c:v>1.0694076719126478E-3</c:v>
                </c:pt>
                <c:pt idx="8033">
                  <c:v>8.5780917276390167E-4</c:v>
                </c:pt>
                <c:pt idx="8034">
                  <c:v>8.3320479292220678E-3</c:v>
                </c:pt>
                <c:pt idx="8035">
                  <c:v>2.0535779381660878E-4</c:v>
                </c:pt>
                <c:pt idx="8036">
                  <c:v>4.6174879315116933E-3</c:v>
                </c:pt>
                <c:pt idx="8037">
                  <c:v>4.6494786703093257E-3</c:v>
                </c:pt>
                <c:pt idx="8038">
                  <c:v>1.4904286921766465E-3</c:v>
                </c:pt>
                <c:pt idx="8039">
                  <c:v>1.0678803974110698E-3</c:v>
                </c:pt>
                <c:pt idx="8040">
                  <c:v>4.4539387648682516E-4</c:v>
                </c:pt>
                <c:pt idx="8041">
                  <c:v>5.697788863364168E-3</c:v>
                </c:pt>
                <c:pt idx="8042">
                  <c:v>2.4807445671663899E-4</c:v>
                </c:pt>
                <c:pt idx="8043">
                  <c:v>2.8593013702857047E-3</c:v>
                </c:pt>
                <c:pt idx="8044">
                  <c:v>1.6959151878330866E-3</c:v>
                </c:pt>
                <c:pt idx="8045">
                  <c:v>3.2541063691740157E-3</c:v>
                </c:pt>
                <c:pt idx="8046">
                  <c:v>3.8773449664276228E-3</c:v>
                </c:pt>
                <c:pt idx="8047">
                  <c:v>2.11227876449735E-3</c:v>
                </c:pt>
                <c:pt idx="8048">
                  <c:v>2.4727210996580316E-4</c:v>
                </c:pt>
                <c:pt idx="8049">
                  <c:v>1.3841137019443073E-3</c:v>
                </c:pt>
                <c:pt idx="8050">
                  <c:v>1.3239610079649551E-3</c:v>
                </c:pt>
                <c:pt idx="8051">
                  <c:v>7.9316171787223715E-4</c:v>
                </c:pt>
                <c:pt idx="8052">
                  <c:v>5.1171648949953352E-3</c:v>
                </c:pt>
                <c:pt idx="8053">
                  <c:v>2.664772866110697E-2</c:v>
                </c:pt>
                <c:pt idx="8054">
                  <c:v>9.9259734903384586E-5</c:v>
                </c:pt>
                <c:pt idx="8055">
                  <c:v>2.0459883912138653E-4</c:v>
                </c:pt>
                <c:pt idx="8056">
                  <c:v>3.2632351720943953E-3</c:v>
                </c:pt>
                <c:pt idx="8057">
                  <c:v>7.2857645640110212E-4</c:v>
                </c:pt>
                <c:pt idx="8058">
                  <c:v>1.9749314478303458E-3</c:v>
                </c:pt>
                <c:pt idx="8059">
                  <c:v>2.2568007897842044E-3</c:v>
                </c:pt>
                <c:pt idx="8060">
                  <c:v>1.6416207364377988E-2</c:v>
                </c:pt>
                <c:pt idx="8061">
                  <c:v>2.102008365093481E-4</c:v>
                </c:pt>
                <c:pt idx="8062">
                  <c:v>4.9251192722690289E-3</c:v>
                </c:pt>
                <c:pt idx="8063">
                  <c:v>4.7400326535335633E-4</c:v>
                </c:pt>
                <c:pt idx="8064">
                  <c:v>7.9828860929301998E-3</c:v>
                </c:pt>
                <c:pt idx="8065">
                  <c:v>3.7197682822610449E-3</c:v>
                </c:pt>
                <c:pt idx="8066">
                  <c:v>1.5999973166900123E-2</c:v>
                </c:pt>
                <c:pt idx="8067">
                  <c:v>1.615064802550922E-2</c:v>
                </c:pt>
                <c:pt idx="8068">
                  <c:v>4.4954675328580574E-4</c:v>
                </c:pt>
                <c:pt idx="8069">
                  <c:v>3.7875876503897558E-3</c:v>
                </c:pt>
                <c:pt idx="8070">
                  <c:v>1.085035701619088E-3</c:v>
                </c:pt>
                <c:pt idx="8071">
                  <c:v>3.5137840732420524E-3</c:v>
                </c:pt>
                <c:pt idx="8072">
                  <c:v>4.748271090880724E-3</c:v>
                </c:pt>
                <c:pt idx="8073">
                  <c:v>1.4971353307840043E-3</c:v>
                </c:pt>
                <c:pt idx="8074">
                  <c:v>3.5031173023006208E-3</c:v>
                </c:pt>
                <c:pt idx="8075">
                  <c:v>8.6071321037584547E-4</c:v>
                </c:pt>
                <c:pt idx="8076">
                  <c:v>1.4858650682393314E-4</c:v>
                </c:pt>
                <c:pt idx="8077">
                  <c:v>1.509270062512086E-2</c:v>
                </c:pt>
                <c:pt idx="8078">
                  <c:v>3.4925831385618339E-3</c:v>
                </c:pt>
                <c:pt idx="8079">
                  <c:v>4.8033398737432837E-3</c:v>
                </c:pt>
                <c:pt idx="8080">
                  <c:v>1.6936632101441715E-4</c:v>
                </c:pt>
                <c:pt idx="8081">
                  <c:v>1.2167738695728627E-2</c:v>
                </c:pt>
                <c:pt idx="8082">
                  <c:v>3.7724836640420415E-5</c:v>
                </c:pt>
                <c:pt idx="8083">
                  <c:v>2.2353884988826837E-2</c:v>
                </c:pt>
                <c:pt idx="8084">
                  <c:v>2.8295186824516001E-3</c:v>
                </c:pt>
                <c:pt idx="8085">
                  <c:v>3.0878313267303892E-4</c:v>
                </c:pt>
                <c:pt idx="8086">
                  <c:v>1.1120125100784967E-2</c:v>
                </c:pt>
                <c:pt idx="8087">
                  <c:v>3.5289906571559383E-3</c:v>
                </c:pt>
                <c:pt idx="8088">
                  <c:v>3.83811310591982E-3</c:v>
                </c:pt>
                <c:pt idx="8089">
                  <c:v>1.1050774472504441E-2</c:v>
                </c:pt>
                <c:pt idx="8090">
                  <c:v>4.0338546321989743E-2</c:v>
                </c:pt>
                <c:pt idx="8091">
                  <c:v>8.8502068237433269E-5</c:v>
                </c:pt>
                <c:pt idx="8092">
                  <c:v>1.971448719225491E-3</c:v>
                </c:pt>
                <c:pt idx="8093">
                  <c:v>8.318145840213745E-4</c:v>
                </c:pt>
                <c:pt idx="8094">
                  <c:v>6.8106858957272631E-4</c:v>
                </c:pt>
                <c:pt idx="8095">
                  <c:v>7.1470980312825949E-2</c:v>
                </c:pt>
                <c:pt idx="8096">
                  <c:v>3.4349471470454356E-4</c:v>
                </c:pt>
                <c:pt idx="8097">
                  <c:v>1.1734775533632669E-3</c:v>
                </c:pt>
                <c:pt idx="8098">
                  <c:v>3.6894569905850574E-3</c:v>
                </c:pt>
                <c:pt idx="8099">
                  <c:v>2.284830634888743E-3</c:v>
                </c:pt>
                <c:pt idx="8100">
                  <c:v>2.7367898054608498E-3</c:v>
                </c:pt>
                <c:pt idx="8101">
                  <c:v>3.6478808909288256E-3</c:v>
                </c:pt>
                <c:pt idx="8102">
                  <c:v>2.5867208558320743E-3</c:v>
                </c:pt>
                <c:pt idx="8103">
                  <c:v>3.9970867777023824E-4</c:v>
                </c:pt>
                <c:pt idx="8104">
                  <c:v>5.3789689530078354E-4</c:v>
                </c:pt>
                <c:pt idx="8105">
                  <c:v>1.8758978330967284E-2</c:v>
                </c:pt>
                <c:pt idx="8106">
                  <c:v>5.0895714068582723E-4</c:v>
                </c:pt>
                <c:pt idx="8107">
                  <c:v>4.3505815712267526E-3</c:v>
                </c:pt>
                <c:pt idx="8108">
                  <c:v>1.5476970530547017E-3</c:v>
                </c:pt>
                <c:pt idx="8109">
                  <c:v>3.8658507581813648E-2</c:v>
                </c:pt>
                <c:pt idx="8110">
                  <c:v>2.5861572208876406E-3</c:v>
                </c:pt>
                <c:pt idx="8111">
                  <c:v>1.2449800073266728E-3</c:v>
                </c:pt>
                <c:pt idx="8112">
                  <c:v>1.7524385695967027E-4</c:v>
                </c:pt>
                <c:pt idx="8113">
                  <c:v>4.6361617678478588E-3</c:v>
                </c:pt>
                <c:pt idx="8114">
                  <c:v>2.0216181219581139E-3</c:v>
                </c:pt>
                <c:pt idx="8115">
                  <c:v>4.681041083949275E-3</c:v>
                </c:pt>
                <c:pt idx="8116">
                  <c:v>1.2627400748729164E-2</c:v>
                </c:pt>
                <c:pt idx="8117">
                  <c:v>7.3987754761109883E-4</c:v>
                </c:pt>
                <c:pt idx="8118">
                  <c:v>7.8134993592271344E-4</c:v>
                </c:pt>
                <c:pt idx="8119">
                  <c:v>3.3410086859008548E-4</c:v>
                </c:pt>
                <c:pt idx="8120">
                  <c:v>1.8774930644115044E-4</c:v>
                </c:pt>
                <c:pt idx="8121">
                  <c:v>5.3990596137568896E-2</c:v>
                </c:pt>
                <c:pt idx="8122">
                  <c:v>4.6810054205336619E-3</c:v>
                </c:pt>
                <c:pt idx="8123">
                  <c:v>2.8634338427393886E-3</c:v>
                </c:pt>
                <c:pt idx="8124">
                  <c:v>3.9493471358071066E-3</c:v>
                </c:pt>
                <c:pt idx="8125">
                  <c:v>4.1828061396715398E-3</c:v>
                </c:pt>
                <c:pt idx="8126">
                  <c:v>9.5132468845472663E-4</c:v>
                </c:pt>
                <c:pt idx="8127">
                  <c:v>5.9011668966916985E-3</c:v>
                </c:pt>
                <c:pt idx="8128">
                  <c:v>1.0861025382777197E-2</c:v>
                </c:pt>
                <c:pt idx="8129">
                  <c:v>3.128215189180755E-3</c:v>
                </c:pt>
                <c:pt idx="8130">
                  <c:v>3.2766620037970916E-3</c:v>
                </c:pt>
                <c:pt idx="8131">
                  <c:v>3.3341572771793365E-4</c:v>
                </c:pt>
                <c:pt idx="8132">
                  <c:v>2.4074773200427904E-2</c:v>
                </c:pt>
                <c:pt idx="8133">
                  <c:v>5.4786499861718104E-4</c:v>
                </c:pt>
                <c:pt idx="8134">
                  <c:v>1.1610060090988072E-3</c:v>
                </c:pt>
                <c:pt idx="8135">
                  <c:v>4.7412445793377231E-3</c:v>
                </c:pt>
                <c:pt idx="8136">
                  <c:v>8.7609051584850769E-3</c:v>
                </c:pt>
                <c:pt idx="8137">
                  <c:v>3.1657882615269252E-3</c:v>
                </c:pt>
                <c:pt idx="8138">
                  <c:v>4.2395577534231753E-4</c:v>
                </c:pt>
                <c:pt idx="8139">
                  <c:v>1.6982632458193928E-2</c:v>
                </c:pt>
                <c:pt idx="8140">
                  <c:v>1.2063842062743362E-3</c:v>
                </c:pt>
                <c:pt idx="8141">
                  <c:v>5.6035955120399923E-3</c:v>
                </c:pt>
                <c:pt idx="8142">
                  <c:v>2.2942736559224404E-4</c:v>
                </c:pt>
                <c:pt idx="8143">
                  <c:v>3.0351617975849555E-2</c:v>
                </c:pt>
                <c:pt idx="8144">
                  <c:v>5.1214963958420758E-4</c:v>
                </c:pt>
                <c:pt idx="8145">
                  <c:v>2.3656808906433967E-2</c:v>
                </c:pt>
                <c:pt idx="8146">
                  <c:v>3.8346001381261204E-3</c:v>
                </c:pt>
                <c:pt idx="8147">
                  <c:v>5.3481169745412116E-3</c:v>
                </c:pt>
                <c:pt idx="8148">
                  <c:v>5.5505885269360169E-3</c:v>
                </c:pt>
                <c:pt idx="8149">
                  <c:v>2.0013455064633256E-3</c:v>
                </c:pt>
                <c:pt idx="8150">
                  <c:v>2.1303987172785355E-2</c:v>
                </c:pt>
                <c:pt idx="8151">
                  <c:v>5.2340322991958179E-3</c:v>
                </c:pt>
                <c:pt idx="8152">
                  <c:v>1.5006245374846795E-3</c:v>
                </c:pt>
                <c:pt idx="8153">
                  <c:v>4.4766046370437021E-4</c:v>
                </c:pt>
                <c:pt idx="8154">
                  <c:v>3.7588359710745332E-2</c:v>
                </c:pt>
                <c:pt idx="8155">
                  <c:v>7.3084772989528729E-5</c:v>
                </c:pt>
                <c:pt idx="8156">
                  <c:v>8.3454236716776486E-3</c:v>
                </c:pt>
                <c:pt idx="8157">
                  <c:v>7.5418655265155357E-2</c:v>
                </c:pt>
                <c:pt idx="8158">
                  <c:v>2.9062189948216586E-4</c:v>
                </c:pt>
                <c:pt idx="8159">
                  <c:v>1.7783819178391021E-3</c:v>
                </c:pt>
                <c:pt idx="8160">
                  <c:v>2.8661683635462077E-4</c:v>
                </c:pt>
                <c:pt idx="8161">
                  <c:v>4.1993773154113583E-3</c:v>
                </c:pt>
                <c:pt idx="8162">
                  <c:v>1.1340835095075754E-3</c:v>
                </c:pt>
                <c:pt idx="8163">
                  <c:v>6.3487637601092068E-4</c:v>
                </c:pt>
                <c:pt idx="8164">
                  <c:v>2.60632069328508E-4</c:v>
                </c:pt>
                <c:pt idx="8165">
                  <c:v>2.8239319914006738E-3</c:v>
                </c:pt>
                <c:pt idx="8166">
                  <c:v>7.6818742644696198E-3</c:v>
                </c:pt>
                <c:pt idx="8167">
                  <c:v>2.2779911516677851E-3</c:v>
                </c:pt>
                <c:pt idx="8168">
                  <c:v>5.8307628676691379E-4</c:v>
                </c:pt>
                <c:pt idx="8169">
                  <c:v>3.1710337322699384E-3</c:v>
                </c:pt>
                <c:pt idx="8170">
                  <c:v>1.8267473945586903E-3</c:v>
                </c:pt>
                <c:pt idx="8171">
                  <c:v>1.1137257024233096E-2</c:v>
                </c:pt>
                <c:pt idx="8172">
                  <c:v>3.0448096455855935E-3</c:v>
                </c:pt>
                <c:pt idx="8173">
                  <c:v>7.7535644590974494E-3</c:v>
                </c:pt>
                <c:pt idx="8174">
                  <c:v>2.1983798304925518E-2</c:v>
                </c:pt>
                <c:pt idx="8175">
                  <c:v>2.4747507999523877E-4</c:v>
                </c:pt>
                <c:pt idx="8176">
                  <c:v>2.8390870643205134E-3</c:v>
                </c:pt>
                <c:pt idx="8177">
                  <c:v>5.4649578465715112E-5</c:v>
                </c:pt>
                <c:pt idx="8178">
                  <c:v>5.9337633585142963E-3</c:v>
                </c:pt>
                <c:pt idx="8179">
                  <c:v>5.0787137644851268E-4</c:v>
                </c:pt>
                <c:pt idx="8180">
                  <c:v>2.299392582051244E-4</c:v>
                </c:pt>
                <c:pt idx="8181">
                  <c:v>4.8466135135501916E-3</c:v>
                </c:pt>
                <c:pt idx="8182">
                  <c:v>1.0142943112277489E-3</c:v>
                </c:pt>
                <c:pt idx="8183">
                  <c:v>4.6943335973742379E-3</c:v>
                </c:pt>
                <c:pt idx="8184">
                  <c:v>8.4277545917020482E-4</c:v>
                </c:pt>
                <c:pt idx="8185">
                  <c:v>9.9205390932176839E-4</c:v>
                </c:pt>
                <c:pt idx="8186">
                  <c:v>1.1286995326658866E-5</c:v>
                </c:pt>
                <c:pt idx="8187">
                  <c:v>3.9736638810406268E-2</c:v>
                </c:pt>
                <c:pt idx="8188">
                  <c:v>1.357921295230669E-2</c:v>
                </c:pt>
                <c:pt idx="8189">
                  <c:v>2.0779184697900487E-3</c:v>
                </c:pt>
                <c:pt idx="8190">
                  <c:v>2.9586028969184631E-4</c:v>
                </c:pt>
                <c:pt idx="8191">
                  <c:v>3.5761102120692523E-3</c:v>
                </c:pt>
                <c:pt idx="8192">
                  <c:v>4.8316686281466448E-3</c:v>
                </c:pt>
                <c:pt idx="8193">
                  <c:v>3.3952101779855673E-3</c:v>
                </c:pt>
                <c:pt idx="8194">
                  <c:v>1.542575299303784E-4</c:v>
                </c:pt>
                <c:pt idx="8195">
                  <c:v>7.4550513353475523E-4</c:v>
                </c:pt>
                <c:pt idx="8196">
                  <c:v>9.3848857497899672E-4</c:v>
                </c:pt>
                <c:pt idx="8197">
                  <c:v>4.2296956488004972E-3</c:v>
                </c:pt>
                <c:pt idx="8198">
                  <c:v>4.6500755755946562E-3</c:v>
                </c:pt>
                <c:pt idx="8199">
                  <c:v>9.0604496147122376E-3</c:v>
                </c:pt>
                <c:pt idx="8200">
                  <c:v>6.1163898265466203E-4</c:v>
                </c:pt>
                <c:pt idx="8201">
                  <c:v>7.1985287072508326E-3</c:v>
                </c:pt>
                <c:pt idx="8202">
                  <c:v>5.1724143088201346E-3</c:v>
                </c:pt>
                <c:pt idx="8203">
                  <c:v>3.396355054013214E-4</c:v>
                </c:pt>
                <c:pt idx="8204">
                  <c:v>2.3856127314716038E-3</c:v>
                </c:pt>
                <c:pt idx="8205">
                  <c:v>1.7202480126257513E-3</c:v>
                </c:pt>
                <c:pt idx="8206">
                  <c:v>3.8970843519739056E-3</c:v>
                </c:pt>
                <c:pt idx="8207">
                  <c:v>4.9127731191951911E-4</c:v>
                </c:pt>
                <c:pt idx="8208">
                  <c:v>5.5160285112364107E-4</c:v>
                </c:pt>
                <c:pt idx="8209">
                  <c:v>2.0162144473186218E-4</c:v>
                </c:pt>
                <c:pt idx="8210">
                  <c:v>7.2634685628545376E-3</c:v>
                </c:pt>
                <c:pt idx="8211">
                  <c:v>5.4965755979803146E-3</c:v>
                </c:pt>
                <c:pt idx="8212">
                  <c:v>3.1381493196776318E-3</c:v>
                </c:pt>
                <c:pt idx="8213">
                  <c:v>3.4815063454528148E-4</c:v>
                </c:pt>
                <c:pt idx="8214">
                  <c:v>1.4789339560247327E-3</c:v>
                </c:pt>
                <c:pt idx="8215">
                  <c:v>2.8086779748631594E-4</c:v>
                </c:pt>
                <c:pt idx="8216">
                  <c:v>4.1679575748183542E-4</c:v>
                </c:pt>
                <c:pt idx="8217">
                  <c:v>5.7241890743479532E-2</c:v>
                </c:pt>
                <c:pt idx="8218">
                  <c:v>6.7989023089980974E-4</c:v>
                </c:pt>
                <c:pt idx="8219">
                  <c:v>2.0007938662663185E-3</c:v>
                </c:pt>
                <c:pt idx="8220">
                  <c:v>4.7206258969527655E-3</c:v>
                </c:pt>
                <c:pt idx="8221">
                  <c:v>4.5793015829898353E-3</c:v>
                </c:pt>
                <c:pt idx="8222">
                  <c:v>2.6953692068706855E-3</c:v>
                </c:pt>
                <c:pt idx="8223">
                  <c:v>1.6062532183034183E-3</c:v>
                </c:pt>
                <c:pt idx="8224">
                  <c:v>3.0772907693416305E-4</c:v>
                </c:pt>
                <c:pt idx="8225">
                  <c:v>2.6109770284418916E-3</c:v>
                </c:pt>
                <c:pt idx="8226">
                  <c:v>4.2948019218262967E-3</c:v>
                </c:pt>
                <c:pt idx="8227">
                  <c:v>5.9297182941925848E-3</c:v>
                </c:pt>
                <c:pt idx="8228">
                  <c:v>5.5045524942108999E-3</c:v>
                </c:pt>
                <c:pt idx="8229">
                  <c:v>5.4576099723300736E-3</c:v>
                </c:pt>
                <c:pt idx="8230">
                  <c:v>5.5122978818981519E-3</c:v>
                </c:pt>
                <c:pt idx="8231">
                  <c:v>3.8112549593858432E-4</c:v>
                </c:pt>
                <c:pt idx="8232">
                  <c:v>8.9128873178892206E-4</c:v>
                </c:pt>
                <c:pt idx="8233">
                  <c:v>1.0501925903931594E-3</c:v>
                </c:pt>
                <c:pt idx="8234">
                  <c:v>1.3480662981840691E-4</c:v>
                </c:pt>
                <c:pt idx="8235">
                  <c:v>4.4387953099544681E-5</c:v>
                </c:pt>
                <c:pt idx="8236">
                  <c:v>1.8524258008540444E-2</c:v>
                </c:pt>
                <c:pt idx="8237">
                  <c:v>6.8854637254227901E-3</c:v>
                </c:pt>
                <c:pt idx="8238">
                  <c:v>9.5695763293776916E-3</c:v>
                </c:pt>
                <c:pt idx="8239">
                  <c:v>7.420727634670786E-4</c:v>
                </c:pt>
                <c:pt idx="8240">
                  <c:v>8.1236391237711166E-4</c:v>
                </c:pt>
                <c:pt idx="8241">
                  <c:v>4.2281605142754815E-3</c:v>
                </c:pt>
                <c:pt idx="8242">
                  <c:v>1.4281990246691357E-4</c:v>
                </c:pt>
                <c:pt idx="8243">
                  <c:v>1.546583135865674E-3</c:v>
                </c:pt>
                <c:pt idx="8244">
                  <c:v>1.9444663573713002E-2</c:v>
                </c:pt>
                <c:pt idx="8245">
                  <c:v>3.7630037327502092E-6</c:v>
                </c:pt>
                <c:pt idx="8246">
                  <c:v>1.8491517439846387E-3</c:v>
                </c:pt>
                <c:pt idx="8247">
                  <c:v>5.5081814972260106E-2</c:v>
                </c:pt>
                <c:pt idx="8248">
                  <c:v>4.7374873937187111E-2</c:v>
                </c:pt>
                <c:pt idx="8249">
                  <c:v>7.3343363408489963E-4</c:v>
                </c:pt>
                <c:pt idx="8250">
                  <c:v>5.4829013401820434E-2</c:v>
                </c:pt>
                <c:pt idx="8251">
                  <c:v>9.4854077794721114E-3</c:v>
                </c:pt>
                <c:pt idx="8252">
                  <c:v>1.0078884057422549E-2</c:v>
                </c:pt>
                <c:pt idx="8253">
                  <c:v>2.9447043021905241E-2</c:v>
                </c:pt>
                <c:pt idx="8254">
                  <c:v>4.1869924452477454E-3</c:v>
                </c:pt>
                <c:pt idx="8255">
                  <c:v>2.6678751847429116E-3</c:v>
                </c:pt>
                <c:pt idx="8256">
                  <c:v>1.9635015632255017E-3</c:v>
                </c:pt>
                <c:pt idx="8257">
                  <c:v>1.1825366447278326E-3</c:v>
                </c:pt>
                <c:pt idx="8258">
                  <c:v>1.9672209995613716E-3</c:v>
                </c:pt>
                <c:pt idx="8259">
                  <c:v>1.6898666592902031E-3</c:v>
                </c:pt>
                <c:pt idx="8260">
                  <c:v>2.0679987735196404E-2</c:v>
                </c:pt>
                <c:pt idx="8261">
                  <c:v>6.5146190252828541E-3</c:v>
                </c:pt>
                <c:pt idx="8262">
                  <c:v>5.050648324122985E-3</c:v>
                </c:pt>
                <c:pt idx="8263">
                  <c:v>6.4478096980385155E-3</c:v>
                </c:pt>
                <c:pt idx="8264">
                  <c:v>4.9715764809441364E-2</c:v>
                </c:pt>
                <c:pt idx="8265">
                  <c:v>7.4224588072526918E-4</c:v>
                </c:pt>
                <c:pt idx="8266">
                  <c:v>3.5312107339219856E-3</c:v>
                </c:pt>
                <c:pt idx="8267">
                  <c:v>2.3262758377283243E-3</c:v>
                </c:pt>
                <c:pt idx="8268">
                  <c:v>2.397087568297196E-4</c:v>
                </c:pt>
                <c:pt idx="8269">
                  <c:v>1.076206987173395E-2</c:v>
                </c:pt>
                <c:pt idx="8270">
                  <c:v>1.0471975038518892E-3</c:v>
                </c:pt>
                <c:pt idx="8271">
                  <c:v>5.988615911592862E-3</c:v>
                </c:pt>
                <c:pt idx="8272">
                  <c:v>8.7158312995087622E-4</c:v>
                </c:pt>
                <c:pt idx="8273">
                  <c:v>7.9980939607343163E-3</c:v>
                </c:pt>
                <c:pt idx="8274">
                  <c:v>3.1960731113529089E-3</c:v>
                </c:pt>
                <c:pt idx="8275">
                  <c:v>2.1119936894868903E-4</c:v>
                </c:pt>
                <c:pt idx="8276">
                  <c:v>1.6984038908811289E-3</c:v>
                </c:pt>
                <c:pt idx="8277">
                  <c:v>4.9042846075893064E-5</c:v>
                </c:pt>
                <c:pt idx="8278">
                  <c:v>1.5696024503437003E-2</c:v>
                </c:pt>
                <c:pt idx="8279">
                  <c:v>1.0603006146545671E-2</c:v>
                </c:pt>
                <c:pt idx="8280">
                  <c:v>2.8931442378953981E-3</c:v>
                </c:pt>
                <c:pt idx="8281">
                  <c:v>1.5443654673951259E-3</c:v>
                </c:pt>
                <c:pt idx="8282">
                  <c:v>1.8360062494637178E-2</c:v>
                </c:pt>
                <c:pt idx="8283">
                  <c:v>7.8169947491329821E-4</c:v>
                </c:pt>
                <c:pt idx="8284">
                  <c:v>5.8077116052787105E-4</c:v>
                </c:pt>
                <c:pt idx="8285">
                  <c:v>1.0776846350238629E-2</c:v>
                </c:pt>
                <c:pt idx="8286">
                  <c:v>8.8827257006641423E-3</c:v>
                </c:pt>
                <c:pt idx="8287">
                  <c:v>9.8809174725377467E-4</c:v>
                </c:pt>
                <c:pt idx="8288">
                  <c:v>1.697261891598902E-3</c:v>
                </c:pt>
                <c:pt idx="8289">
                  <c:v>2.2847901140575074E-3</c:v>
                </c:pt>
                <c:pt idx="8290">
                  <c:v>1.4230043672374976E-5</c:v>
                </c:pt>
                <c:pt idx="8291">
                  <c:v>1.548982284008056E-3</c:v>
                </c:pt>
                <c:pt idx="8292">
                  <c:v>1.6575533539592232E-3</c:v>
                </c:pt>
                <c:pt idx="8293">
                  <c:v>4.6565253259039458E-4</c:v>
                </c:pt>
                <c:pt idx="8294">
                  <c:v>1.4862490749236971E-3</c:v>
                </c:pt>
                <c:pt idx="8295">
                  <c:v>1.4438656968832462E-2</c:v>
                </c:pt>
                <c:pt idx="8296">
                  <c:v>9.4710212087837438E-4</c:v>
                </c:pt>
                <c:pt idx="8297">
                  <c:v>3.9914329570066289E-3</c:v>
                </c:pt>
                <c:pt idx="8298">
                  <c:v>3.2233093904481619E-2</c:v>
                </c:pt>
                <c:pt idx="8299">
                  <c:v>2.2717085400122318E-4</c:v>
                </c:pt>
                <c:pt idx="8300">
                  <c:v>1.4237086415467186E-3</c:v>
                </c:pt>
                <c:pt idx="8301">
                  <c:v>4.2215398611467501E-3</c:v>
                </c:pt>
                <c:pt idx="8302">
                  <c:v>3.9398683111486311E-4</c:v>
                </c:pt>
                <c:pt idx="8303">
                  <c:v>3.4225669795586756E-4</c:v>
                </c:pt>
                <c:pt idx="8304">
                  <c:v>6.1557762021592546E-4</c:v>
                </c:pt>
                <c:pt idx="8305">
                  <c:v>9.631179072305113E-4</c:v>
                </c:pt>
                <c:pt idx="8306">
                  <c:v>1.6914822261608159E-4</c:v>
                </c:pt>
                <c:pt idx="8307">
                  <c:v>1.1281772427452642E-3</c:v>
                </c:pt>
                <c:pt idx="8308">
                  <c:v>1.276673301747297E-2</c:v>
                </c:pt>
                <c:pt idx="8309">
                  <c:v>3.6784100092052759E-3</c:v>
                </c:pt>
                <c:pt idx="8310">
                  <c:v>4.007699326821864E-4</c:v>
                </c:pt>
                <c:pt idx="8311">
                  <c:v>1.3610585031188403E-3</c:v>
                </c:pt>
                <c:pt idx="8312">
                  <c:v>4.6335913872300844E-4</c:v>
                </c:pt>
                <c:pt idx="8313">
                  <c:v>3.8283774049622556E-3</c:v>
                </c:pt>
                <c:pt idx="8314">
                  <c:v>1.2162146078007696E-2</c:v>
                </c:pt>
                <c:pt idx="8315">
                  <c:v>8.92802404256169E-2</c:v>
                </c:pt>
                <c:pt idx="8316">
                  <c:v>7.0099167498738008E-3</c:v>
                </c:pt>
                <c:pt idx="8317">
                  <c:v>1.2034291835135991E-3</c:v>
                </c:pt>
                <c:pt idx="8318">
                  <c:v>4.1142642300547264E-3</c:v>
                </c:pt>
                <c:pt idx="8319">
                  <c:v>4.8397215216284937E-4</c:v>
                </c:pt>
                <c:pt idx="8320">
                  <c:v>1.019059329187358E-3</c:v>
                </c:pt>
                <c:pt idx="8321">
                  <c:v>1.7710006300694324E-2</c:v>
                </c:pt>
                <c:pt idx="8322">
                  <c:v>1.2611586457923778E-2</c:v>
                </c:pt>
                <c:pt idx="8323">
                  <c:v>8.8660437016045896E-4</c:v>
                </c:pt>
                <c:pt idx="8324">
                  <c:v>1.8276829652149124E-2</c:v>
                </c:pt>
                <c:pt idx="8325">
                  <c:v>3.2923112622650465E-3</c:v>
                </c:pt>
                <c:pt idx="8326">
                  <c:v>5.9727796776859517E-3</c:v>
                </c:pt>
                <c:pt idx="8327">
                  <c:v>1.209903346775478E-2</c:v>
                </c:pt>
                <c:pt idx="8328">
                  <c:v>5.7752464255329383E-4</c:v>
                </c:pt>
                <c:pt idx="8329">
                  <c:v>3.8433285886711605E-3</c:v>
                </c:pt>
                <c:pt idx="8330">
                  <c:v>2.8970094687036981E-2</c:v>
                </c:pt>
                <c:pt idx="8331">
                  <c:v>1.750878421926961E-3</c:v>
                </c:pt>
                <c:pt idx="8332">
                  <c:v>5.0921110182934951E-4</c:v>
                </c:pt>
                <c:pt idx="8333">
                  <c:v>8.9727348411922553E-5</c:v>
                </c:pt>
                <c:pt idx="8334">
                  <c:v>5.3849804709081692E-4</c:v>
                </c:pt>
                <c:pt idx="8335">
                  <c:v>4.837838007614051E-4</c:v>
                </c:pt>
                <c:pt idx="8336">
                  <c:v>3.6589642112346558E-4</c:v>
                </c:pt>
                <c:pt idx="8337">
                  <c:v>6.0237488731606972E-3</c:v>
                </c:pt>
                <c:pt idx="8338">
                  <c:v>5.1181380334485204E-3</c:v>
                </c:pt>
                <c:pt idx="8339">
                  <c:v>2.4837103499520002E-3</c:v>
                </c:pt>
                <c:pt idx="8340">
                  <c:v>4.999823716052571E-3</c:v>
                </c:pt>
                <c:pt idx="8341">
                  <c:v>2.2664216582278405E-3</c:v>
                </c:pt>
                <c:pt idx="8342">
                  <c:v>4.4662107262375425E-4</c:v>
                </c:pt>
                <c:pt idx="8343">
                  <c:v>4.4101385219547928E-3</c:v>
                </c:pt>
                <c:pt idx="8344">
                  <c:v>1.6194212508542501E-3</c:v>
                </c:pt>
                <c:pt idx="8345">
                  <c:v>2.6059356965896902E-3</c:v>
                </c:pt>
                <c:pt idx="8346">
                  <c:v>5.2923290106312942E-4</c:v>
                </c:pt>
                <c:pt idx="8347">
                  <c:v>1.6637246121507315E-3</c:v>
                </c:pt>
                <c:pt idx="8348">
                  <c:v>1.5864129825955769E-3</c:v>
                </c:pt>
                <c:pt idx="8349">
                  <c:v>4.5132657710633284E-3</c:v>
                </c:pt>
                <c:pt idx="8350">
                  <c:v>2.2787484785262739E-3</c:v>
                </c:pt>
                <c:pt idx="8351">
                  <c:v>1.1657604714984168E-2</c:v>
                </c:pt>
                <c:pt idx="8352">
                  <c:v>2.6593236197906326E-2</c:v>
                </c:pt>
                <c:pt idx="8353">
                  <c:v>1.0744059799442443E-2</c:v>
                </c:pt>
                <c:pt idx="8354">
                  <c:v>5.1609523612939625E-3</c:v>
                </c:pt>
                <c:pt idx="8355">
                  <c:v>8.5287159795470208E-3</c:v>
                </c:pt>
                <c:pt idx="8356">
                  <c:v>1.1467318937107162E-2</c:v>
                </c:pt>
                <c:pt idx="8357">
                  <c:v>1.3588485123542161E-3</c:v>
                </c:pt>
                <c:pt idx="8358">
                  <c:v>8.9769492922329996E-3</c:v>
                </c:pt>
                <c:pt idx="8359">
                  <c:v>4.9877946232276232E-2</c:v>
                </c:pt>
                <c:pt idx="8360">
                  <c:v>2.0249466672060158E-2</c:v>
                </c:pt>
                <c:pt idx="8361">
                  <c:v>3.3211540517729681E-3</c:v>
                </c:pt>
                <c:pt idx="8362">
                  <c:v>1.3524921042136115E-3</c:v>
                </c:pt>
                <c:pt idx="8363">
                  <c:v>1.4456325962826763E-3</c:v>
                </c:pt>
                <c:pt idx="8364">
                  <c:v>1.8792552435747548E-3</c:v>
                </c:pt>
                <c:pt idx="8365">
                  <c:v>3.6173048720695255E-3</c:v>
                </c:pt>
                <c:pt idx="8366">
                  <c:v>2.1018947209754529E-3</c:v>
                </c:pt>
                <c:pt idx="8367">
                  <c:v>6.9839302364948421E-5</c:v>
                </c:pt>
                <c:pt idx="8368">
                  <c:v>7.371380823087921E-3</c:v>
                </c:pt>
                <c:pt idx="8369">
                  <c:v>7.3415724963186695E-3</c:v>
                </c:pt>
                <c:pt idx="8370">
                  <c:v>8.0143873068440807E-4</c:v>
                </c:pt>
                <c:pt idx="8371">
                  <c:v>6.0398415852628493E-3</c:v>
                </c:pt>
                <c:pt idx="8372">
                  <c:v>1.2960682235910711E-3</c:v>
                </c:pt>
                <c:pt idx="8373">
                  <c:v>1.0793573598639554E-3</c:v>
                </c:pt>
                <c:pt idx="8374">
                  <c:v>7.0028628190658398E-3</c:v>
                </c:pt>
                <c:pt idx="8375">
                  <c:v>8.1536694476881614E-3</c:v>
                </c:pt>
                <c:pt idx="8376">
                  <c:v>2.8098650898193345E-2</c:v>
                </c:pt>
                <c:pt idx="8377">
                  <c:v>2.325316212643275E-3</c:v>
                </c:pt>
                <c:pt idx="8378">
                  <c:v>9.2840114313422803E-4</c:v>
                </c:pt>
                <c:pt idx="8379">
                  <c:v>5.0017708335326604E-3</c:v>
                </c:pt>
                <c:pt idx="8380">
                  <c:v>3.3343104121318431E-4</c:v>
                </c:pt>
                <c:pt idx="8381">
                  <c:v>5.0602526065854352E-2</c:v>
                </c:pt>
                <c:pt idx="8382">
                  <c:v>1.1351420103771161E-3</c:v>
                </c:pt>
                <c:pt idx="8383">
                  <c:v>1.0160851838147101E-5</c:v>
                </c:pt>
                <c:pt idx="8384">
                  <c:v>3.8183378760461182E-3</c:v>
                </c:pt>
                <c:pt idx="8385">
                  <c:v>1.0936162985532389E-2</c:v>
                </c:pt>
                <c:pt idx="8386">
                  <c:v>9.6967919181827869E-4</c:v>
                </c:pt>
                <c:pt idx="8387">
                  <c:v>8.0542035155197728E-2</c:v>
                </c:pt>
                <c:pt idx="8388">
                  <c:v>7.3389322266660673E-3</c:v>
                </c:pt>
                <c:pt idx="8389">
                  <c:v>5.3679619101274041E-3</c:v>
                </c:pt>
                <c:pt idx="8390">
                  <c:v>2.2501191877309173E-3</c:v>
                </c:pt>
                <c:pt idx="8391">
                  <c:v>3.2168414978806181E-4</c:v>
                </c:pt>
                <c:pt idx="8392">
                  <c:v>1.7783258052522361E-2</c:v>
                </c:pt>
                <c:pt idx="8393">
                  <c:v>6.9974474940889351E-3</c:v>
                </c:pt>
                <c:pt idx="8394">
                  <c:v>1.0637239842587385E-2</c:v>
                </c:pt>
                <c:pt idx="8395">
                  <c:v>1.5188620754745799E-2</c:v>
                </c:pt>
                <c:pt idx="8396">
                  <c:v>7.3062339940944739E-3</c:v>
                </c:pt>
                <c:pt idx="8397">
                  <c:v>5.6633489611603869E-3</c:v>
                </c:pt>
                <c:pt idx="8398">
                  <c:v>6.8889086932988407E-4</c:v>
                </c:pt>
                <c:pt idx="8399">
                  <c:v>1.1587450835717173E-3</c:v>
                </c:pt>
                <c:pt idx="8400">
                  <c:v>1.325648990011293E-3</c:v>
                </c:pt>
                <c:pt idx="8401">
                  <c:v>1.6117121743784942E-2</c:v>
                </c:pt>
                <c:pt idx="8402">
                  <c:v>6.7090014181632974E-3</c:v>
                </c:pt>
                <c:pt idx="8403">
                  <c:v>9.8634600420229013E-4</c:v>
                </c:pt>
                <c:pt idx="8404">
                  <c:v>7.3465402633951472E-4</c:v>
                </c:pt>
                <c:pt idx="8405">
                  <c:v>1.7045171155545359E-2</c:v>
                </c:pt>
                <c:pt idx="8406">
                  <c:v>3.7707607071766152E-3</c:v>
                </c:pt>
                <c:pt idx="8407">
                  <c:v>1.5357792569285853E-3</c:v>
                </c:pt>
                <c:pt idx="8408">
                  <c:v>3.1886283503773229E-3</c:v>
                </c:pt>
                <c:pt idx="8409">
                  <c:v>3.5317793143073112E-3</c:v>
                </c:pt>
                <c:pt idx="8410">
                  <c:v>2.6558051778367096E-3</c:v>
                </c:pt>
                <c:pt idx="8411">
                  <c:v>2.2351769543658188E-3</c:v>
                </c:pt>
                <c:pt idx="8412">
                  <c:v>1.7811404954074335E-3</c:v>
                </c:pt>
                <c:pt idx="8413">
                  <c:v>2.2813838616598625E-3</c:v>
                </c:pt>
                <c:pt idx="8414">
                  <c:v>4.0239477950814303E-3</c:v>
                </c:pt>
                <c:pt idx="8415">
                  <c:v>6.4039732934171685E-3</c:v>
                </c:pt>
                <c:pt idx="8416">
                  <c:v>9.3466963794300254E-3</c:v>
                </c:pt>
                <c:pt idx="8417">
                  <c:v>2.603111345908331E-3</c:v>
                </c:pt>
                <c:pt idx="8418">
                  <c:v>3.2983265648597964E-3</c:v>
                </c:pt>
                <c:pt idx="8419">
                  <c:v>8.6138435764890092E-4</c:v>
                </c:pt>
                <c:pt idx="8420">
                  <c:v>3.1173868815706765E-3</c:v>
                </c:pt>
                <c:pt idx="8421">
                  <c:v>3.5623377711794272E-3</c:v>
                </c:pt>
                <c:pt idx="8422">
                  <c:v>1.8206254939187382E-2</c:v>
                </c:pt>
                <c:pt idx="8423">
                  <c:v>4.8740865620743225E-3</c:v>
                </c:pt>
                <c:pt idx="8424">
                  <c:v>1.1751334698262826E-3</c:v>
                </c:pt>
                <c:pt idx="8425">
                  <c:v>6.529784948746633E-4</c:v>
                </c:pt>
                <c:pt idx="8426">
                  <c:v>3.2354394083497647E-3</c:v>
                </c:pt>
                <c:pt idx="8427">
                  <c:v>3.1352539740284795E-5</c:v>
                </c:pt>
                <c:pt idx="8428">
                  <c:v>1.4711579712513604E-2</c:v>
                </c:pt>
                <c:pt idx="8429">
                  <c:v>2.1086029662069342E-4</c:v>
                </c:pt>
                <c:pt idx="8430">
                  <c:v>1.0989426920062538E-2</c:v>
                </c:pt>
                <c:pt idx="8431">
                  <c:v>1.3588875500388428E-3</c:v>
                </c:pt>
                <c:pt idx="8432">
                  <c:v>1.4981814192743394E-2</c:v>
                </c:pt>
                <c:pt idx="8433">
                  <c:v>4.112992525073321E-3</c:v>
                </c:pt>
                <c:pt idx="8434">
                  <c:v>1.6963943851589806E-3</c:v>
                </c:pt>
                <c:pt idx="8435">
                  <c:v>7.4464994267846238E-3</c:v>
                </c:pt>
                <c:pt idx="8436">
                  <c:v>6.9360936995080315E-4</c:v>
                </c:pt>
                <c:pt idx="8437">
                  <c:v>1.7001503972305744E-2</c:v>
                </c:pt>
                <c:pt idx="8438">
                  <c:v>4.0692730918535976E-3</c:v>
                </c:pt>
                <c:pt idx="8439">
                  <c:v>6.9443391439041558E-3</c:v>
                </c:pt>
                <c:pt idx="8440">
                  <c:v>1.0583166017025136E-2</c:v>
                </c:pt>
                <c:pt idx="8441">
                  <c:v>3.7938179235979332E-4</c:v>
                </c:pt>
                <c:pt idx="8442">
                  <c:v>3.0737895861471113E-4</c:v>
                </c:pt>
                <c:pt idx="8443">
                  <c:v>3.6379055633078457E-4</c:v>
                </c:pt>
                <c:pt idx="8444">
                  <c:v>1.5741759139147606E-3</c:v>
                </c:pt>
                <c:pt idx="8445">
                  <c:v>6.4823112712910844E-4</c:v>
                </c:pt>
                <c:pt idx="8446">
                  <c:v>7.0638501891717004E-4</c:v>
                </c:pt>
                <c:pt idx="8447">
                  <c:v>5.3272841643325572E-4</c:v>
                </c:pt>
                <c:pt idx="8448">
                  <c:v>4.1781126927516333E-3</c:v>
                </c:pt>
                <c:pt idx="8449">
                  <c:v>1.0494595302015927E-3</c:v>
                </c:pt>
                <c:pt idx="8450">
                  <c:v>4.8512798366165885E-3</c:v>
                </c:pt>
                <c:pt idx="8451">
                  <c:v>3.6099140428092979E-3</c:v>
                </c:pt>
                <c:pt idx="8452">
                  <c:v>4.942948717732056E-3</c:v>
                </c:pt>
                <c:pt idx="8453">
                  <c:v>3.2822141608164403E-3</c:v>
                </c:pt>
                <c:pt idx="8454">
                  <c:v>5.8912195553720965E-2</c:v>
                </c:pt>
                <c:pt idx="8455">
                  <c:v>1.6112101212234803E-3</c:v>
                </c:pt>
                <c:pt idx="8456">
                  <c:v>6.8329015693349314E-3</c:v>
                </c:pt>
                <c:pt idx="8457">
                  <c:v>5.5311425337243243E-5</c:v>
                </c:pt>
                <c:pt idx="8458">
                  <c:v>2.6760144939737551E-3</c:v>
                </c:pt>
                <c:pt idx="8459">
                  <c:v>8.0657446676573701E-3</c:v>
                </c:pt>
                <c:pt idx="8460">
                  <c:v>4.611165039468932E-3</c:v>
                </c:pt>
                <c:pt idx="8461">
                  <c:v>1.0127763334257728E-3</c:v>
                </c:pt>
                <c:pt idx="8462">
                  <c:v>3.3605703390020817E-4</c:v>
                </c:pt>
                <c:pt idx="8463">
                  <c:v>1.1947855209132662E-3</c:v>
                </c:pt>
                <c:pt idx="8464">
                  <c:v>2.7288935704011152E-4</c:v>
                </c:pt>
                <c:pt idx="8465">
                  <c:v>2.5309825057541961E-5</c:v>
                </c:pt>
                <c:pt idx="8466">
                  <c:v>2.4680082074548105E-3</c:v>
                </c:pt>
                <c:pt idx="8467">
                  <c:v>3.374808982379099E-3</c:v>
                </c:pt>
                <c:pt idx="8468">
                  <c:v>1.0211628618337215E-3</c:v>
                </c:pt>
                <c:pt idx="8469">
                  <c:v>6.7990600709479897E-3</c:v>
                </c:pt>
                <c:pt idx="8470">
                  <c:v>4.0547391377621908E-2</c:v>
                </c:pt>
                <c:pt idx="8471">
                  <c:v>7.0877154960450869E-2</c:v>
                </c:pt>
                <c:pt idx="8472">
                  <c:v>2.1069764449649321E-3</c:v>
                </c:pt>
                <c:pt idx="8473">
                  <c:v>4.2377398937154948E-3</c:v>
                </c:pt>
                <c:pt idx="8474">
                  <c:v>1.1938951929850167E-2</c:v>
                </c:pt>
                <c:pt idx="8475">
                  <c:v>4.4921423578462861E-4</c:v>
                </c:pt>
                <c:pt idx="8476">
                  <c:v>4.8834696584190368E-3</c:v>
                </c:pt>
                <c:pt idx="8477">
                  <c:v>2.5980265104011925E-3</c:v>
                </c:pt>
                <c:pt idx="8478">
                  <c:v>1.0433436590198597E-2</c:v>
                </c:pt>
                <c:pt idx="8479">
                  <c:v>4.6331913640736296E-4</c:v>
                </c:pt>
                <c:pt idx="8480">
                  <c:v>2.0715956961383014E-3</c:v>
                </c:pt>
                <c:pt idx="8481">
                  <c:v>1.0824574575598605E-2</c:v>
                </c:pt>
                <c:pt idx="8482">
                  <c:v>3.1985738339469091E-3</c:v>
                </c:pt>
                <c:pt idx="8483">
                  <c:v>4.8028305623624763E-2</c:v>
                </c:pt>
                <c:pt idx="8484">
                  <c:v>1.3986264028682991E-3</c:v>
                </c:pt>
                <c:pt idx="8485">
                  <c:v>7.0957777994292556E-3</c:v>
                </c:pt>
                <c:pt idx="8486">
                  <c:v>6.2776073271745619E-3</c:v>
                </c:pt>
                <c:pt idx="8487">
                  <c:v>1.515254037957472E-3</c:v>
                </c:pt>
                <c:pt idx="8488">
                  <c:v>8.2139863688002936E-3</c:v>
                </c:pt>
                <c:pt idx="8489">
                  <c:v>9.4005304436556151E-4</c:v>
                </c:pt>
                <c:pt idx="8490">
                  <c:v>2.4283688068665924E-3</c:v>
                </c:pt>
                <c:pt idx="8491">
                  <c:v>2.0652960341721836E-3</c:v>
                </c:pt>
                <c:pt idx="8492">
                  <c:v>1.0695724827468212E-3</c:v>
                </c:pt>
                <c:pt idx="8493">
                  <c:v>1.3953431418902644E-3</c:v>
                </c:pt>
                <c:pt idx="8494">
                  <c:v>2.5429876876367172E-4</c:v>
                </c:pt>
                <c:pt idx="8495">
                  <c:v>2.7836128238841086E-4</c:v>
                </c:pt>
                <c:pt idx="8496">
                  <c:v>4.8620947019469294E-3</c:v>
                </c:pt>
                <c:pt idx="8497">
                  <c:v>7.9092458260441071E-4</c:v>
                </c:pt>
                <c:pt idx="8498">
                  <c:v>6.9012248511116881E-3</c:v>
                </c:pt>
                <c:pt idx="8499">
                  <c:v>2.219905084132676E-3</c:v>
                </c:pt>
                <c:pt idx="8500">
                  <c:v>5.5290509151972233E-3</c:v>
                </c:pt>
                <c:pt idx="8501">
                  <c:v>2.7436086184223578E-4</c:v>
                </c:pt>
                <c:pt idx="8502">
                  <c:v>8.8547662612671293E-4</c:v>
                </c:pt>
                <c:pt idx="8503">
                  <c:v>6.0166491442818488E-4</c:v>
                </c:pt>
                <c:pt idx="8504">
                  <c:v>2.2494238072005517E-4</c:v>
                </c:pt>
                <c:pt idx="8505">
                  <c:v>1.2623822564431179E-3</c:v>
                </c:pt>
                <c:pt idx="8506">
                  <c:v>5.7121530374041989E-3</c:v>
                </c:pt>
                <c:pt idx="8507">
                  <c:v>5.0761051196856685E-3</c:v>
                </c:pt>
                <c:pt idx="8508">
                  <c:v>1.3247027950170917E-3</c:v>
                </c:pt>
                <c:pt idx="8509">
                  <c:v>9.0970513048717026E-3</c:v>
                </c:pt>
                <c:pt idx="8510">
                  <c:v>2.0919581503726714E-3</c:v>
                </c:pt>
                <c:pt idx="8511">
                  <c:v>4.2801824300821507E-4</c:v>
                </c:pt>
                <c:pt idx="8512">
                  <c:v>1.0956576765537285E-3</c:v>
                </c:pt>
                <c:pt idx="8513">
                  <c:v>1.9027163550530588E-3</c:v>
                </c:pt>
                <c:pt idx="8514">
                  <c:v>2.4589094598638197E-4</c:v>
                </c:pt>
                <c:pt idx="8515">
                  <c:v>7.3523118302510279E-3</c:v>
                </c:pt>
                <c:pt idx="8516">
                  <c:v>6.8415513572586179E-5</c:v>
                </c:pt>
                <c:pt idx="8517">
                  <c:v>7.6007040345583835E-4</c:v>
                </c:pt>
                <c:pt idx="8518">
                  <c:v>3.0908807641352636E-3</c:v>
                </c:pt>
                <c:pt idx="8519">
                  <c:v>0.40018341719174694</c:v>
                </c:pt>
                <c:pt idx="8520">
                  <c:v>4.8405271255089428E-2</c:v>
                </c:pt>
                <c:pt idx="8521">
                  <c:v>1.131155205216172E-2</c:v>
                </c:pt>
                <c:pt idx="8522">
                  <c:v>4.5605548213800841E-4</c:v>
                </c:pt>
                <c:pt idx="8523">
                  <c:v>9.5375759931815782E-3</c:v>
                </c:pt>
                <c:pt idx="8524">
                  <c:v>2.0013442565911936E-3</c:v>
                </c:pt>
                <c:pt idx="8525">
                  <c:v>3.9956721816104232E-4</c:v>
                </c:pt>
                <c:pt idx="8526">
                  <c:v>6.5458984349784054E-3</c:v>
                </c:pt>
                <c:pt idx="8527">
                  <c:v>9.530688726717665E-4</c:v>
                </c:pt>
                <c:pt idx="8528">
                  <c:v>5.4832820859104341E-3</c:v>
                </c:pt>
                <c:pt idx="8529">
                  <c:v>8.8433667286536011E-4</c:v>
                </c:pt>
                <c:pt idx="8530">
                  <c:v>1.8671474882912286E-3</c:v>
                </c:pt>
                <c:pt idx="8531">
                  <c:v>5.6840249628994914E-2</c:v>
                </c:pt>
                <c:pt idx="8532">
                  <c:v>1.1066389382213647E-2</c:v>
                </c:pt>
                <c:pt idx="8533">
                  <c:v>8.1354826956263077E-4</c:v>
                </c:pt>
                <c:pt idx="8534">
                  <c:v>1.1121691428364246E-2</c:v>
                </c:pt>
                <c:pt idx="8535">
                  <c:v>1.4274450930137312E-2</c:v>
                </c:pt>
                <c:pt idx="8536">
                  <c:v>1.0303912772999676E-3</c:v>
                </c:pt>
                <c:pt idx="8537">
                  <c:v>6.4589573780686027E-4</c:v>
                </c:pt>
                <c:pt idx="8538">
                  <c:v>4.0779657262848433E-3</c:v>
                </c:pt>
                <c:pt idx="8539">
                  <c:v>4.8743096112163845E-5</c:v>
                </c:pt>
                <c:pt idx="8540">
                  <c:v>6.4289487476052202E-3</c:v>
                </c:pt>
                <c:pt idx="8541">
                  <c:v>1.1817917332259268E-3</c:v>
                </c:pt>
                <c:pt idx="8542">
                  <c:v>4.8138174614395131E-2</c:v>
                </c:pt>
                <c:pt idx="8543">
                  <c:v>4.0920452743426249E-3</c:v>
                </c:pt>
                <c:pt idx="8544">
                  <c:v>1.4669008502295154E-3</c:v>
                </c:pt>
                <c:pt idx="8545">
                  <c:v>2.0025279734689054E-3</c:v>
                </c:pt>
                <c:pt idx="8546">
                  <c:v>1.22377143492256E-2</c:v>
                </c:pt>
                <c:pt idx="8547">
                  <c:v>9.7604679617865767E-4</c:v>
                </c:pt>
                <c:pt idx="8548">
                  <c:v>3.0124488880031129E-3</c:v>
                </c:pt>
                <c:pt idx="8549">
                  <c:v>2.1413814115523233E-2</c:v>
                </c:pt>
                <c:pt idx="8550">
                  <c:v>8.0326000215660727E-3</c:v>
                </c:pt>
                <c:pt idx="8551">
                  <c:v>8.3268131149164867E-3</c:v>
                </c:pt>
                <c:pt idx="8552">
                  <c:v>4.7400515960899149E-2</c:v>
                </c:pt>
                <c:pt idx="8553">
                  <c:v>1.3946011261061111E-3</c:v>
                </c:pt>
                <c:pt idx="8554">
                  <c:v>8.5296267017093727E-4</c:v>
                </c:pt>
                <c:pt idx="8555">
                  <c:v>1.3269651461054279E-3</c:v>
                </c:pt>
                <c:pt idx="8556">
                  <c:v>5.3373311416468165E-3</c:v>
                </c:pt>
                <c:pt idx="8557">
                  <c:v>5.7746925032259536E-3</c:v>
                </c:pt>
                <c:pt idx="8558">
                  <c:v>5.2489648206462559E-4</c:v>
                </c:pt>
                <c:pt idx="8559">
                  <c:v>1.9843378031581864E-2</c:v>
                </c:pt>
                <c:pt idx="8560">
                  <c:v>8.4722277620837537E-4</c:v>
                </c:pt>
                <c:pt idx="8561">
                  <c:v>2.1140964548627835E-3</c:v>
                </c:pt>
                <c:pt idx="8562">
                  <c:v>2.3710079185771502E-3</c:v>
                </c:pt>
                <c:pt idx="8563">
                  <c:v>3.2184644867784512E-3</c:v>
                </c:pt>
                <c:pt idx="8564">
                  <c:v>3.8571623392463939E-3</c:v>
                </c:pt>
                <c:pt idx="8565">
                  <c:v>4.7274940863830731E-3</c:v>
                </c:pt>
                <c:pt idx="8566">
                  <c:v>1.2511827960531667E-4</c:v>
                </c:pt>
                <c:pt idx="8567">
                  <c:v>4.1492722605592528E-3</c:v>
                </c:pt>
                <c:pt idx="8568">
                  <c:v>5.858742766121857E-3</c:v>
                </c:pt>
                <c:pt idx="8569">
                  <c:v>4.6016754718818352E-3</c:v>
                </c:pt>
                <c:pt idx="8570">
                  <c:v>3.496359087367958E-3</c:v>
                </c:pt>
                <c:pt idx="8571">
                  <c:v>4.1777381362269046E-4</c:v>
                </c:pt>
                <c:pt idx="8572">
                  <c:v>6.0136590605831862E-4</c:v>
                </c:pt>
                <c:pt idx="8573">
                  <c:v>4.7842673435410481E-3</c:v>
                </c:pt>
                <c:pt idx="8574">
                  <c:v>3.4930064030035406E-3</c:v>
                </c:pt>
                <c:pt idx="8575">
                  <c:v>6.6966125249979895E-4</c:v>
                </c:pt>
                <c:pt idx="8576">
                  <c:v>2.2714038109253594E-3</c:v>
                </c:pt>
                <c:pt idx="8577">
                  <c:v>3.7130130331207633E-3</c:v>
                </c:pt>
                <c:pt idx="8578">
                  <c:v>1.1525514229110286E-3</c:v>
                </c:pt>
                <c:pt idx="8579">
                  <c:v>1.9385853408368999E-4</c:v>
                </c:pt>
                <c:pt idx="8580">
                  <c:v>7.1151702490754385E-4</c:v>
                </c:pt>
                <c:pt idx="8581">
                  <c:v>1.2880864994833778E-4</c:v>
                </c:pt>
                <c:pt idx="8582">
                  <c:v>2.4495436825772575E-3</c:v>
                </c:pt>
                <c:pt idx="8583">
                  <c:v>1.089163437226745E-3</c:v>
                </c:pt>
                <c:pt idx="8584">
                  <c:v>2.6607546678615104E-3</c:v>
                </c:pt>
                <c:pt idx="8585">
                  <c:v>4.867290780197122E-3</c:v>
                </c:pt>
                <c:pt idx="8586">
                  <c:v>6.099522233711724E-3</c:v>
                </c:pt>
                <c:pt idx="8587">
                  <c:v>6.7036156572250344E-3</c:v>
                </c:pt>
                <c:pt idx="8588">
                  <c:v>7.2927103175918469E-3</c:v>
                </c:pt>
                <c:pt idx="8589">
                  <c:v>1.2452429251313412E-2</c:v>
                </c:pt>
                <c:pt idx="8590">
                  <c:v>3.6343238067318271E-4</c:v>
                </c:pt>
                <c:pt idx="8591">
                  <c:v>1.4537253047975061E-3</c:v>
                </c:pt>
                <c:pt idx="8592">
                  <c:v>1.8926084391290846E-2</c:v>
                </c:pt>
                <c:pt idx="8593">
                  <c:v>8.2158938642249227E-4</c:v>
                </c:pt>
                <c:pt idx="8594">
                  <c:v>2.1963507454274092E-3</c:v>
                </c:pt>
                <c:pt idx="8595">
                  <c:v>2.3192691041795284E-2</c:v>
                </c:pt>
                <c:pt idx="8596">
                  <c:v>9.8346561377500342E-3</c:v>
                </c:pt>
                <c:pt idx="8597">
                  <c:v>5.237386711453745E-3</c:v>
                </c:pt>
                <c:pt idx="8598">
                  <c:v>1.5295109081168056E-2</c:v>
                </c:pt>
                <c:pt idx="8599">
                  <c:v>4.1470598193585331E-3</c:v>
                </c:pt>
                <c:pt idx="8600">
                  <c:v>4.3189491190624403E-3</c:v>
                </c:pt>
                <c:pt idx="8601">
                  <c:v>8.1460818484095478E-5</c:v>
                </c:pt>
                <c:pt idx="8602">
                  <c:v>1.7648799653964293E-3</c:v>
                </c:pt>
                <c:pt idx="8603">
                  <c:v>6.4726878723476327E-4</c:v>
                </c:pt>
                <c:pt idx="8604">
                  <c:v>1.3337588566161617E-2</c:v>
                </c:pt>
                <c:pt idx="8605">
                  <c:v>1.1250793440168274E-2</c:v>
                </c:pt>
                <c:pt idx="8606">
                  <c:v>2.2198864026566358E-3</c:v>
                </c:pt>
                <c:pt idx="8607">
                  <c:v>2.5560576809361975E-2</c:v>
                </c:pt>
                <c:pt idx="8608">
                  <c:v>9.479001989446692E-3</c:v>
                </c:pt>
                <c:pt idx="8609">
                  <c:v>4.6771155115302634E-3</c:v>
                </c:pt>
                <c:pt idx="8610">
                  <c:v>1.5472842283601866E-3</c:v>
                </c:pt>
                <c:pt idx="8611">
                  <c:v>1.7140836573757392E-2</c:v>
                </c:pt>
                <c:pt idx="8612">
                  <c:v>2.1453551609852677</c:v>
                </c:pt>
                <c:pt idx="8613">
                  <c:v>2.1180603521351741E-3</c:v>
                </c:pt>
                <c:pt idx="8614">
                  <c:v>6.238772598336942E-5</c:v>
                </c:pt>
                <c:pt idx="8615">
                  <c:v>3.3448795414286101E-3</c:v>
                </c:pt>
                <c:pt idx="8616">
                  <c:v>3.7799443002789343E-4</c:v>
                </c:pt>
                <c:pt idx="8617">
                  <c:v>1.4649715125570164E-3</c:v>
                </c:pt>
                <c:pt idx="8618">
                  <c:v>4.1700806458108854E-4</c:v>
                </c:pt>
                <c:pt idx="8619">
                  <c:v>1.3793213448160889E-2</c:v>
                </c:pt>
                <c:pt idx="8620">
                  <c:v>2.3806427994106888E-3</c:v>
                </c:pt>
                <c:pt idx="8621">
                  <c:v>3.1273181310132706E-3</c:v>
                </c:pt>
                <c:pt idx="8622">
                  <c:v>3.2875635538374948E-4</c:v>
                </c:pt>
                <c:pt idx="8623">
                  <c:v>1.3357378233199923E-2</c:v>
                </c:pt>
                <c:pt idx="8624">
                  <c:v>4.2925796766979177E-3</c:v>
                </c:pt>
                <c:pt idx="8625">
                  <c:v>1.6284165634796701E-2</c:v>
                </c:pt>
                <c:pt idx="8626">
                  <c:v>3.4892188465227367E-4</c:v>
                </c:pt>
                <c:pt idx="8627">
                  <c:v>2.0003441330623661E-3</c:v>
                </c:pt>
                <c:pt idx="8628">
                  <c:v>2.2939855242237062E-3</c:v>
                </c:pt>
                <c:pt idx="8629">
                  <c:v>0.13769525978952202</c:v>
                </c:pt>
                <c:pt idx="8630">
                  <c:v>2.2839359068185954E-3</c:v>
                </c:pt>
                <c:pt idx="8631">
                  <c:v>7.5877179617547818E-4</c:v>
                </c:pt>
                <c:pt idx="8632">
                  <c:v>4.3650682541582541E-3</c:v>
                </c:pt>
                <c:pt idx="8633">
                  <c:v>1.3485961772290852E-3</c:v>
                </c:pt>
                <c:pt idx="8634">
                  <c:v>4.2558915335839734E-3</c:v>
                </c:pt>
                <c:pt idx="8635">
                  <c:v>2.0298280411864201E-2</c:v>
                </c:pt>
                <c:pt idx="8636">
                  <c:v>9.8156036302309534E-3</c:v>
                </c:pt>
                <c:pt idx="8637">
                  <c:v>5.8196814742716889E-3</c:v>
                </c:pt>
                <c:pt idx="8638">
                  <c:v>1.9430226674094377E-4</c:v>
                </c:pt>
                <c:pt idx="8639">
                  <c:v>2.2513754016089257E-3</c:v>
                </c:pt>
                <c:pt idx="8640">
                  <c:v>2.5588870770475641E-4</c:v>
                </c:pt>
                <c:pt idx="8641">
                  <c:v>7.1564545041911129E-4</c:v>
                </c:pt>
                <c:pt idx="8642">
                  <c:v>2.3729275371096891E-3</c:v>
                </c:pt>
                <c:pt idx="8643">
                  <c:v>3.6361815660490363E-3</c:v>
                </c:pt>
                <c:pt idx="8644">
                  <c:v>1.0238094279295144E-3</c:v>
                </c:pt>
                <c:pt idx="8645">
                  <c:v>8.6073451338571395E-3</c:v>
                </c:pt>
                <c:pt idx="8646">
                  <c:v>1.5841691516649849E-3</c:v>
                </c:pt>
                <c:pt idx="8647">
                  <c:v>5.3853766806987429E-3</c:v>
                </c:pt>
                <c:pt idx="8648">
                  <c:v>9.7179252514142944E-3</c:v>
                </c:pt>
                <c:pt idx="8649">
                  <c:v>1.5283876884243538E-2</c:v>
                </c:pt>
                <c:pt idx="8650">
                  <c:v>7.5751354976778809E-3</c:v>
                </c:pt>
                <c:pt idx="8651">
                  <c:v>4.5862491424172885E-4</c:v>
                </c:pt>
                <c:pt idx="8652">
                  <c:v>1.7368551987823264E-3</c:v>
                </c:pt>
                <c:pt idx="8653">
                  <c:v>1.898863233778618E-3</c:v>
                </c:pt>
                <c:pt idx="8654">
                  <c:v>4.1381085253250471E-3</c:v>
                </c:pt>
                <c:pt idx="8655">
                  <c:v>3.1469652036198808E-3</c:v>
                </c:pt>
                <c:pt idx="8656">
                  <c:v>1.805522790674826E-2</c:v>
                </c:pt>
                <c:pt idx="8657">
                  <c:v>1.006125360939086E-3</c:v>
                </c:pt>
                <c:pt idx="8658">
                  <c:v>5.2496431405985415E-3</c:v>
                </c:pt>
                <c:pt idx="8659">
                  <c:v>6.4190853712604975E-4</c:v>
                </c:pt>
                <c:pt idx="8660">
                  <c:v>2.1721832648953355E-3</c:v>
                </c:pt>
                <c:pt idx="8661">
                  <c:v>1.807539328115598E-3</c:v>
                </c:pt>
                <c:pt idx="8662">
                  <c:v>2.4927714949489234E-3</c:v>
                </c:pt>
                <c:pt idx="8663">
                  <c:v>8.3156979156159523E-4</c:v>
                </c:pt>
                <c:pt idx="8664">
                  <c:v>3.4494445780961082E-3</c:v>
                </c:pt>
                <c:pt idx="8665">
                  <c:v>3.6771992224325137E-3</c:v>
                </c:pt>
                <c:pt idx="8666">
                  <c:v>5.1309283905202133E-3</c:v>
                </c:pt>
                <c:pt idx="8667">
                  <c:v>1.8039262458334408E-3</c:v>
                </c:pt>
                <c:pt idx="8668">
                  <c:v>1.9475975728594846E-3</c:v>
                </c:pt>
                <c:pt idx="8669">
                  <c:v>1.4155132551464025E-2</c:v>
                </c:pt>
                <c:pt idx="8670">
                  <c:v>4.8510495703975976E-4</c:v>
                </c:pt>
                <c:pt idx="8671">
                  <c:v>3.5683368842691163E-3</c:v>
                </c:pt>
                <c:pt idx="8672">
                  <c:v>2.6752873544465656E-3</c:v>
                </c:pt>
                <c:pt idx="8673">
                  <c:v>9.0286723709595801E-4</c:v>
                </c:pt>
                <c:pt idx="8674">
                  <c:v>1.2018434508359169E-2</c:v>
                </c:pt>
                <c:pt idx="8675">
                  <c:v>1.1778182693562547E-3</c:v>
                </c:pt>
                <c:pt idx="8676">
                  <c:v>2.4376712048759692E-3</c:v>
                </c:pt>
                <c:pt idx="8677">
                  <c:v>4.9739703420526886E-3</c:v>
                </c:pt>
                <c:pt idx="8678">
                  <c:v>1.0478413423954558E-3</c:v>
                </c:pt>
                <c:pt idx="8679">
                  <c:v>2.5690586958532365E-3</c:v>
                </c:pt>
                <c:pt idx="8680">
                  <c:v>3.5756459997670627E-3</c:v>
                </c:pt>
                <c:pt idx="8681">
                  <c:v>3.0512087413114734E-2</c:v>
                </c:pt>
                <c:pt idx="8682">
                  <c:v>1.1557336969451341E-4</c:v>
                </c:pt>
                <c:pt idx="8683">
                  <c:v>1.433223636206933E-3</c:v>
                </c:pt>
                <c:pt idx="8684">
                  <c:v>2.3758132666546364E-3</c:v>
                </c:pt>
                <c:pt idx="8685">
                  <c:v>4.2282661446813828E-2</c:v>
                </c:pt>
                <c:pt idx="8686">
                  <c:v>5.1612776395726749E-2</c:v>
                </c:pt>
                <c:pt idx="8687">
                  <c:v>48.190607907684026</c:v>
                </c:pt>
                <c:pt idx="8688">
                  <c:v>1.4993989088522566E-3</c:v>
                </c:pt>
                <c:pt idx="8689">
                  <c:v>3.1129552789348307E-3</c:v>
                </c:pt>
                <c:pt idx="8690">
                  <c:v>1.0184117146230345E-4</c:v>
                </c:pt>
                <c:pt idx="8691">
                  <c:v>8.9184248694267609E-3</c:v>
                </c:pt>
                <c:pt idx="8692">
                  <c:v>1.7954031433970116E-3</c:v>
                </c:pt>
                <c:pt idx="8693">
                  <c:v>2.3387447138877627E-2</c:v>
                </c:pt>
                <c:pt idx="8694">
                  <c:v>1.1018126993942914E-3</c:v>
                </c:pt>
                <c:pt idx="8695">
                  <c:v>1.6322514722809127E-3</c:v>
                </c:pt>
                <c:pt idx="8696">
                  <c:v>1.9208027254356678E-3</c:v>
                </c:pt>
                <c:pt idx="8697">
                  <c:v>5.1504524599476215E-3</c:v>
                </c:pt>
                <c:pt idx="8698">
                  <c:v>1.917428270036994E-3</c:v>
                </c:pt>
                <c:pt idx="8699">
                  <c:v>6.4901301763725617E-3</c:v>
                </c:pt>
                <c:pt idx="8700">
                  <c:v>1.8712273223481894E-3</c:v>
                </c:pt>
                <c:pt idx="8701">
                  <c:v>2.3652654354523119E-3</c:v>
                </c:pt>
                <c:pt idx="8702">
                  <c:v>6.3866226592896539E-3</c:v>
                </c:pt>
                <c:pt idx="8703">
                  <c:v>1.9998980523002054E-3</c:v>
                </c:pt>
                <c:pt idx="8704">
                  <c:v>5.105230381171535E-3</c:v>
                </c:pt>
                <c:pt idx="8705">
                  <c:v>7.5438029382681739E-4</c:v>
                </c:pt>
                <c:pt idx="8706">
                  <c:v>1.5117967520568388E-3</c:v>
                </c:pt>
                <c:pt idx="8707">
                  <c:v>1.7387263796901221E-3</c:v>
                </c:pt>
                <c:pt idx="8708">
                  <c:v>1.3438552281862756E-3</c:v>
                </c:pt>
                <c:pt idx="8709">
                  <c:v>0.83279587816539746</c:v>
                </c:pt>
                <c:pt idx="8710">
                  <c:v>4.4128437206619291E-3</c:v>
                </c:pt>
                <c:pt idx="8711">
                  <c:v>5.6061044223473539E-3</c:v>
                </c:pt>
                <c:pt idx="8712">
                  <c:v>8.4544329664678296E-4</c:v>
                </c:pt>
                <c:pt idx="8713">
                  <c:v>1.847462292725351E-2</c:v>
                </c:pt>
                <c:pt idx="8714">
                  <c:v>7.5595731631225343E-4</c:v>
                </c:pt>
                <c:pt idx="8715">
                  <c:v>1.7843351312973232E-3</c:v>
                </c:pt>
                <c:pt idx="8716">
                  <c:v>2.7701483958271444E-2</c:v>
                </c:pt>
                <c:pt idx="8717">
                  <c:v>4.2056083710847831E-3</c:v>
                </c:pt>
                <c:pt idx="8718">
                  <c:v>1.6551824260745688E-4</c:v>
                </c:pt>
                <c:pt idx="8719">
                  <c:v>2.0728434020033772E-3</c:v>
                </c:pt>
                <c:pt idx="8720">
                  <c:v>4.5621871935570043E-3</c:v>
                </c:pt>
                <c:pt idx="8721">
                  <c:v>1.2644162087374581E-3</c:v>
                </c:pt>
                <c:pt idx="8722">
                  <c:v>1.9242283710474621E-3</c:v>
                </c:pt>
                <c:pt idx="8723">
                  <c:v>2.4614255350072496E-3</c:v>
                </c:pt>
                <c:pt idx="8724">
                  <c:v>2.8967909442232764E-2</c:v>
                </c:pt>
                <c:pt idx="8725">
                  <c:v>2.4080314333856561E-3</c:v>
                </c:pt>
                <c:pt idx="8726">
                  <c:v>2.3194458165435639E-4</c:v>
                </c:pt>
                <c:pt idx="8727">
                  <c:v>7.928682180076438E-4</c:v>
                </c:pt>
                <c:pt idx="8728">
                  <c:v>8.8795648108587096E-3</c:v>
                </c:pt>
                <c:pt idx="8729">
                  <c:v>6.2897409838856217E-3</c:v>
                </c:pt>
                <c:pt idx="8730">
                  <c:v>7.5216511105113378E-3</c:v>
                </c:pt>
                <c:pt idx="8731">
                  <c:v>1.0895892224134203E-3</c:v>
                </c:pt>
                <c:pt idx="8732">
                  <c:v>6.4466667614148992E-4</c:v>
                </c:pt>
                <c:pt idx="8733">
                  <c:v>2.2601570476523513E-2</c:v>
                </c:pt>
                <c:pt idx="8734">
                  <c:v>1.0336094397256951E-3</c:v>
                </c:pt>
                <c:pt idx="8735">
                  <c:v>1.5176675038844679E-3</c:v>
                </c:pt>
                <c:pt idx="8736">
                  <c:v>4.635404521902696E-2</c:v>
                </c:pt>
                <c:pt idx="8737">
                  <c:v>1.5001752958516303E-2</c:v>
                </c:pt>
                <c:pt idx="8738">
                  <c:v>2.9777230814561517E-4</c:v>
                </c:pt>
                <c:pt idx="8739">
                  <c:v>0.16909489831895574</c:v>
                </c:pt>
                <c:pt idx="8740">
                  <c:v>2.4920915346767538E-4</c:v>
                </c:pt>
                <c:pt idx="8741">
                  <c:v>9.6961621740313452E-4</c:v>
                </c:pt>
                <c:pt idx="8742">
                  <c:v>1.173916492803738E-3</c:v>
                </c:pt>
                <c:pt idx="8743">
                  <c:v>0.14036599104221642</c:v>
                </c:pt>
                <c:pt idx="8744">
                  <c:v>3.1521465180869776E-3</c:v>
                </c:pt>
                <c:pt idx="8745">
                  <c:v>1.1902985994118131E-5</c:v>
                </c:pt>
                <c:pt idx="8746">
                  <c:v>3.4094105195704321E-3</c:v>
                </c:pt>
                <c:pt idx="8747">
                  <c:v>4.9445085124706872E-4</c:v>
                </c:pt>
                <c:pt idx="8748">
                  <c:v>7.4484769232203984E-4</c:v>
                </c:pt>
                <c:pt idx="8749">
                  <c:v>4.5352099405460237E-4</c:v>
                </c:pt>
                <c:pt idx="8750">
                  <c:v>8.0520623407476597E-3</c:v>
                </c:pt>
                <c:pt idx="8751">
                  <c:v>2.0809531908567127E-2</c:v>
                </c:pt>
                <c:pt idx="8752">
                  <c:v>1.6841737938329483E-3</c:v>
                </c:pt>
                <c:pt idx="8753">
                  <c:v>0.10454183370018076</c:v>
                </c:pt>
                <c:pt idx="8754">
                  <c:v>2.8712107017500035E-3</c:v>
                </c:pt>
                <c:pt idx="8755">
                  <c:v>5.4319346350603422E-3</c:v>
                </c:pt>
                <c:pt idx="8756">
                  <c:v>4.7685025903054725E-4</c:v>
                </c:pt>
                <c:pt idx="8757">
                  <c:v>3.6661828933444111E-3</c:v>
                </c:pt>
                <c:pt idx="8758">
                  <c:v>8.5175505055335565E-3</c:v>
                </c:pt>
                <c:pt idx="8759">
                  <c:v>1.4442422033301538E-3</c:v>
                </c:pt>
                <c:pt idx="8760">
                  <c:v>2.5356931991386009E-3</c:v>
                </c:pt>
                <c:pt idx="8761">
                  <c:v>6.1557348775631571E-3</c:v>
                </c:pt>
                <c:pt idx="8762">
                  <c:v>1.5330725193363475E-3</c:v>
                </c:pt>
                <c:pt idx="8763">
                  <c:v>8.4030287578415203E-4</c:v>
                </c:pt>
                <c:pt idx="8764">
                  <c:v>2.7094129334387478E-3</c:v>
                </c:pt>
                <c:pt idx="8765">
                  <c:v>2.0327475315277004E-3</c:v>
                </c:pt>
                <c:pt idx="8766">
                  <c:v>2.0239212988821761E-3</c:v>
                </c:pt>
                <c:pt idx="8767">
                  <c:v>1.3789024548740253E-2</c:v>
                </c:pt>
                <c:pt idx="8768">
                  <c:v>2.4095680564884038E-3</c:v>
                </c:pt>
                <c:pt idx="8769">
                  <c:v>2.3508653496768514E-3</c:v>
                </c:pt>
                <c:pt idx="8770">
                  <c:v>3.2204267700660983E-3</c:v>
                </c:pt>
                <c:pt idx="8771">
                  <c:v>1.145754613397938E-5</c:v>
                </c:pt>
                <c:pt idx="8772">
                  <c:v>3.9872154115221754E-3</c:v>
                </c:pt>
                <c:pt idx="8773">
                  <c:v>1.1043380246695827E-2</c:v>
                </c:pt>
                <c:pt idx="8774">
                  <c:v>4.5012734193764043E-3</c:v>
                </c:pt>
                <c:pt idx="8775">
                  <c:v>2.8840924570297218E-4</c:v>
                </c:pt>
                <c:pt idx="8776">
                  <c:v>4.9133422055033132E-4</c:v>
                </c:pt>
                <c:pt idx="8777">
                  <c:v>0.68723410262534801</c:v>
                </c:pt>
                <c:pt idx="8778">
                  <c:v>1.1071746841516116E-2</c:v>
                </c:pt>
                <c:pt idx="8779">
                  <c:v>1.6124689664832918E-3</c:v>
                </c:pt>
                <c:pt idx="8780">
                  <c:v>1.156808703355375E-4</c:v>
                </c:pt>
                <c:pt idx="8781">
                  <c:v>0.35593070753242106</c:v>
                </c:pt>
                <c:pt idx="8782">
                  <c:v>6.4462003304314238E-4</c:v>
                </c:pt>
                <c:pt idx="8783">
                  <c:v>1.4273747627492579E-4</c:v>
                </c:pt>
                <c:pt idx="8784">
                  <c:v>4.6082651401974414E-2</c:v>
                </c:pt>
                <c:pt idx="8785">
                  <c:v>1.1043889530080611E-3</c:v>
                </c:pt>
                <c:pt idx="8786">
                  <c:v>9.2384169921011686E-2</c:v>
                </c:pt>
                <c:pt idx="8787">
                  <c:v>1.1945962371835456E-4</c:v>
                </c:pt>
                <c:pt idx="8788">
                  <c:v>4.7847695539308469E-3</c:v>
                </c:pt>
                <c:pt idx="8789">
                  <c:v>2.8592481641861262E-2</c:v>
                </c:pt>
                <c:pt idx="8790">
                  <c:v>1.3764310330513469E-2</c:v>
                </c:pt>
                <c:pt idx="8791">
                  <c:v>3.8064101037450491E-3</c:v>
                </c:pt>
                <c:pt idx="8792">
                  <c:v>1.5008699208425595E-2</c:v>
                </c:pt>
                <c:pt idx="8793">
                  <c:v>3.0706586724354437E-4</c:v>
                </c:pt>
                <c:pt idx="8794">
                  <c:v>2.5120689914111772E-3</c:v>
                </c:pt>
                <c:pt idx="8795">
                  <c:v>4.8741048028012685E-2</c:v>
                </c:pt>
                <c:pt idx="8796">
                  <c:v>7.3051453665551411E-4</c:v>
                </c:pt>
                <c:pt idx="8797">
                  <c:v>1.0238707488989533E-3</c:v>
                </c:pt>
                <c:pt idx="8798">
                  <c:v>3.4700431452478793E-4</c:v>
                </c:pt>
                <c:pt idx="8799">
                  <c:v>1.9310462573103361E-3</c:v>
                </c:pt>
                <c:pt idx="8800">
                  <c:v>2.6527451619759182E-2</c:v>
                </c:pt>
                <c:pt idx="8801">
                  <c:v>2.0180662666015232E-3</c:v>
                </c:pt>
                <c:pt idx="8802">
                  <c:v>1.7277745441741468E-3</c:v>
                </c:pt>
                <c:pt idx="8803">
                  <c:v>3.0391000707897812E-5</c:v>
                </c:pt>
                <c:pt idx="8804">
                  <c:v>4.3294040607840473E-3</c:v>
                </c:pt>
                <c:pt idx="8805">
                  <c:v>9.243668519703728E-3</c:v>
                </c:pt>
                <c:pt idx="8806">
                  <c:v>2.7912640288418325E-4</c:v>
                </c:pt>
                <c:pt idx="8807">
                  <c:v>1.4998015562037312E-5</c:v>
                </c:pt>
                <c:pt idx="8808">
                  <c:v>4.0836553930340727E-4</c:v>
                </c:pt>
                <c:pt idx="8809">
                  <c:v>7.3451865147730296E-5</c:v>
                </c:pt>
                <c:pt idx="8810">
                  <c:v>3.1068482944925518E-2</c:v>
                </c:pt>
                <c:pt idx="8811">
                  <c:v>1.356575674741983E-3</c:v>
                </c:pt>
                <c:pt idx="8812">
                  <c:v>7.1097994450419796E-2</c:v>
                </c:pt>
                <c:pt idx="8813">
                  <c:v>5.7321207619956032E-3</c:v>
                </c:pt>
                <c:pt idx="8814">
                  <c:v>8.1097266966442365E-3</c:v>
                </c:pt>
                <c:pt idx="8815">
                  <c:v>4.1220749339024336E-3</c:v>
                </c:pt>
                <c:pt idx="8816">
                  <c:v>4.2105812888419076E-3</c:v>
                </c:pt>
                <c:pt idx="8817">
                  <c:v>3.8940643891266819E-3</c:v>
                </c:pt>
                <c:pt idx="8818">
                  <c:v>1.5670670051941647E-3</c:v>
                </c:pt>
                <c:pt idx="8819">
                  <c:v>1.6846521882188867E-3</c:v>
                </c:pt>
                <c:pt idx="8820">
                  <c:v>2.6337326235930541E-3</c:v>
                </c:pt>
                <c:pt idx="8821">
                  <c:v>4.2162115124125179E-4</c:v>
                </c:pt>
                <c:pt idx="8822">
                  <c:v>3.569856513094181E-3</c:v>
                </c:pt>
                <c:pt idx="8823">
                  <c:v>2.0626083990507981E-3</c:v>
                </c:pt>
                <c:pt idx="8824">
                  <c:v>1.1083910213960985E-3</c:v>
                </c:pt>
                <c:pt idx="8825">
                  <c:v>3.0682212906219853E-4</c:v>
                </c:pt>
                <c:pt idx="8826">
                  <c:v>9.296998866216398E-4</c:v>
                </c:pt>
                <c:pt idx="8827">
                  <c:v>2.1658231903761123E-3</c:v>
                </c:pt>
                <c:pt idx="8828">
                  <c:v>4.8142884543231025E-3</c:v>
                </c:pt>
                <c:pt idx="8829">
                  <c:v>0.16352319349823735</c:v>
                </c:pt>
                <c:pt idx="8830">
                  <c:v>2.0234238732095389E-3</c:v>
                </c:pt>
                <c:pt idx="8831">
                  <c:v>1.4335740746565235E-2</c:v>
                </c:pt>
                <c:pt idx="8832">
                  <c:v>3.1906152439272063E-2</c:v>
                </c:pt>
                <c:pt idx="8833">
                  <c:v>8.3717049460222352E-3</c:v>
                </c:pt>
                <c:pt idx="8834">
                  <c:v>4.1660516217601848E-2</c:v>
                </c:pt>
                <c:pt idx="8835">
                  <c:v>2.8042719058953114E-5</c:v>
                </c:pt>
                <c:pt idx="8836">
                  <c:v>6.9220359142706668E-4</c:v>
                </c:pt>
                <c:pt idx="8837">
                  <c:v>1.0309627075710229E-3</c:v>
                </c:pt>
                <c:pt idx="8838">
                  <c:v>3.4035412529976419E-3</c:v>
                </c:pt>
                <c:pt idx="8839">
                  <c:v>5.1019147361741179E-4</c:v>
                </c:pt>
                <c:pt idx="8840">
                  <c:v>1.7866950477571477E-3</c:v>
                </c:pt>
                <c:pt idx="8841">
                  <c:v>3.8654597917876056E-4</c:v>
                </c:pt>
                <c:pt idx="8842">
                  <c:v>9.2450520080608243E-4</c:v>
                </c:pt>
                <c:pt idx="8843">
                  <c:v>1.3024654889658605E-3</c:v>
                </c:pt>
                <c:pt idx="8844">
                  <c:v>9.8153432473334237E-5</c:v>
                </c:pt>
                <c:pt idx="8845">
                  <c:v>3.3831330350563744E-3</c:v>
                </c:pt>
                <c:pt idx="8846">
                  <c:v>3.3876376800399443E-3</c:v>
                </c:pt>
                <c:pt idx="8847">
                  <c:v>2.0616950185316063E-2</c:v>
                </c:pt>
                <c:pt idx="8848">
                  <c:v>5.6420109029010485E-3</c:v>
                </c:pt>
                <c:pt idx="8849">
                  <c:v>1.727474356556296E-2</c:v>
                </c:pt>
                <c:pt idx="8850">
                  <c:v>6.7552590645828428E-2</c:v>
                </c:pt>
                <c:pt idx="8851">
                  <c:v>3.0169034279089878E-3</c:v>
                </c:pt>
                <c:pt idx="8852">
                  <c:v>1.5698997916840376E-4</c:v>
                </c:pt>
                <c:pt idx="8853">
                  <c:v>2.7405284637331596E-2</c:v>
                </c:pt>
                <c:pt idx="8854">
                  <c:v>1.1032520842629607E-2</c:v>
                </c:pt>
                <c:pt idx="8855">
                  <c:v>9.3845327984515124E-5</c:v>
                </c:pt>
                <c:pt idx="8856">
                  <c:v>1.2094845931524647E-3</c:v>
                </c:pt>
                <c:pt idx="8857">
                  <c:v>3.5512406452715027E-3</c:v>
                </c:pt>
                <c:pt idx="8858">
                  <c:v>1.3932217658646246E-3</c:v>
                </c:pt>
                <c:pt idx="8859">
                  <c:v>6.226999696285426E-4</c:v>
                </c:pt>
                <c:pt idx="8860">
                  <c:v>8.0266942455329009E-4</c:v>
                </c:pt>
                <c:pt idx="8861">
                  <c:v>1.8103136920125989E-3</c:v>
                </c:pt>
                <c:pt idx="8862">
                  <c:v>4.0638100166292251E-3</c:v>
                </c:pt>
                <c:pt idx="8863">
                  <c:v>5.2655316485788898E-4</c:v>
                </c:pt>
                <c:pt idx="8864">
                  <c:v>2.3812057631430353E-3</c:v>
                </c:pt>
                <c:pt idx="8865">
                  <c:v>1.5861777407472203E-3</c:v>
                </c:pt>
                <c:pt idx="8866">
                  <c:v>3.120080978317644E-2</c:v>
                </c:pt>
                <c:pt idx="8867">
                  <c:v>8.0787812494918388E-3</c:v>
                </c:pt>
                <c:pt idx="8868">
                  <c:v>4.080453682923103E-3</c:v>
                </c:pt>
                <c:pt idx="8869">
                  <c:v>4.024934017748299E-4</c:v>
                </c:pt>
                <c:pt idx="8870">
                  <c:v>3.9283942615358109E-4</c:v>
                </c:pt>
                <c:pt idx="8871">
                  <c:v>4.0543841302037717E-4</c:v>
                </c:pt>
                <c:pt idx="8872">
                  <c:v>3.5929346890495556E-3</c:v>
                </c:pt>
                <c:pt idx="8873">
                  <c:v>9.0166217060199991E-5</c:v>
                </c:pt>
                <c:pt idx="8874">
                  <c:v>5.0061500698086727E-3</c:v>
                </c:pt>
                <c:pt idx="8875">
                  <c:v>1.3989464010988852E-2</c:v>
                </c:pt>
                <c:pt idx="8876">
                  <c:v>2.1454576189852664E-2</c:v>
                </c:pt>
                <c:pt idx="8877">
                  <c:v>7.3031163624691137E-4</c:v>
                </c:pt>
                <c:pt idx="8878">
                  <c:v>1.0515476581958267E-3</c:v>
                </c:pt>
                <c:pt idx="8879">
                  <c:v>3.0389677186880284E-3</c:v>
                </c:pt>
                <c:pt idx="8880">
                  <c:v>1.1113488652023483E-2</c:v>
                </c:pt>
                <c:pt idx="8881">
                  <c:v>1.0481678134228226E-3</c:v>
                </c:pt>
                <c:pt idx="8882">
                  <c:v>2.5769300813685211E-3</c:v>
                </c:pt>
                <c:pt idx="8883">
                  <c:v>3.8454268750654858E-4</c:v>
                </c:pt>
                <c:pt idx="8884">
                  <c:v>1.2560568800139048E-3</c:v>
                </c:pt>
                <c:pt idx="8885">
                  <c:v>1.0270232340950541E-2</c:v>
                </c:pt>
                <c:pt idx="8886">
                  <c:v>8.2796770980164244E-5</c:v>
                </c:pt>
                <c:pt idx="8887">
                  <c:v>4.2693717101002191E-4</c:v>
                </c:pt>
                <c:pt idx="8888">
                  <c:v>5.1466416390392837E-3</c:v>
                </c:pt>
                <c:pt idx="8889">
                  <c:v>6.6037377829371898E-4</c:v>
                </c:pt>
                <c:pt idx="8890">
                  <c:v>8.7356389170490897E-4</c:v>
                </c:pt>
                <c:pt idx="8891">
                  <c:v>2.9329834787238628E-3</c:v>
                </c:pt>
                <c:pt idx="8892">
                  <c:v>6.6674416583968592E-3</c:v>
                </c:pt>
                <c:pt idx="8893">
                  <c:v>5.2112783716675541E-3</c:v>
                </c:pt>
                <c:pt idx="8894">
                  <c:v>3.7759098576157415E-3</c:v>
                </c:pt>
                <c:pt idx="8895">
                  <c:v>1.2003252496324229E-3</c:v>
                </c:pt>
                <c:pt idx="8896">
                  <c:v>6.8605770834901682E-4</c:v>
                </c:pt>
                <c:pt idx="8897">
                  <c:v>1.4823412238380153E-3</c:v>
                </c:pt>
                <c:pt idx="8898">
                  <c:v>2.9563946794716922E-3</c:v>
                </c:pt>
                <c:pt idx="8899">
                  <c:v>1.9279025962924592E-2</c:v>
                </c:pt>
                <c:pt idx="8900">
                  <c:v>0.13315698842955431</c:v>
                </c:pt>
                <c:pt idx="8901">
                  <c:v>6.7113757533032892E-2</c:v>
                </c:pt>
                <c:pt idx="8902">
                  <c:v>3.6421607975119438E-3</c:v>
                </c:pt>
                <c:pt idx="8903">
                  <c:v>6.9800312863108876E-5</c:v>
                </c:pt>
                <c:pt idx="8904">
                  <c:v>1.6689022663321173E-3</c:v>
                </c:pt>
                <c:pt idx="8905">
                  <c:v>3.5045691835676428E-2</c:v>
                </c:pt>
                <c:pt idx="8906">
                  <c:v>1.3682605264310908E-3</c:v>
                </c:pt>
                <c:pt idx="8907">
                  <c:v>2.5164696950560439E-4</c:v>
                </c:pt>
                <c:pt idx="8908">
                  <c:v>4.0555309951518966E-3</c:v>
                </c:pt>
                <c:pt idx="8909">
                  <c:v>1.3204081800261135E-3</c:v>
                </c:pt>
                <c:pt idx="8910">
                  <c:v>6.1604068169009839E-2</c:v>
                </c:pt>
                <c:pt idx="8911">
                  <c:v>5.7129666573791024E-3</c:v>
                </c:pt>
                <c:pt idx="8912">
                  <c:v>1.7390823720272341E-2</c:v>
                </c:pt>
                <c:pt idx="8913">
                  <c:v>1.2689582348317376E-2</c:v>
                </c:pt>
                <c:pt idx="8914">
                  <c:v>2.90269993227524E-4</c:v>
                </c:pt>
                <c:pt idx="8915">
                  <c:v>4.8130591363077365E-3</c:v>
                </c:pt>
                <c:pt idx="8916">
                  <c:v>2.4857849734820933E-4</c:v>
                </c:pt>
                <c:pt idx="8917">
                  <c:v>4.7706468260762914E-4</c:v>
                </c:pt>
                <c:pt idx="8918">
                  <c:v>3.9957985795672137E-3</c:v>
                </c:pt>
                <c:pt idx="8919">
                  <c:v>2.9249562812795923E-3</c:v>
                </c:pt>
                <c:pt idx="8920">
                  <c:v>1.3303332693234235E-3</c:v>
                </c:pt>
                <c:pt idx="8921">
                  <c:v>9.4505374287847516E-4</c:v>
                </c:pt>
                <c:pt idx="8922">
                  <c:v>1.5856784209227444E-3</c:v>
                </c:pt>
                <c:pt idx="8923">
                  <c:v>7.0791577148632831E-3</c:v>
                </c:pt>
                <c:pt idx="8924">
                  <c:v>5.7994026966925816E-3</c:v>
                </c:pt>
                <c:pt idx="8925">
                  <c:v>2.6488248538909273E-3</c:v>
                </c:pt>
                <c:pt idx="8926">
                  <c:v>1.0049597632962217E-3</c:v>
                </c:pt>
                <c:pt idx="8927">
                  <c:v>7.9039007088408582E-5</c:v>
                </c:pt>
                <c:pt idx="8928">
                  <c:v>3.7898296071104003E-3</c:v>
                </c:pt>
                <c:pt idx="8929">
                  <c:v>1.5472814933995107E-2</c:v>
                </c:pt>
                <c:pt idx="8930">
                  <c:v>4.1132088206553676E-3</c:v>
                </c:pt>
                <c:pt idx="8931">
                  <c:v>3.9203818279081065E-2</c:v>
                </c:pt>
                <c:pt idx="8932">
                  <c:v>9.8404075443214029E-3</c:v>
                </c:pt>
                <c:pt idx="8933">
                  <c:v>1.9747970066650272E-2</c:v>
                </c:pt>
                <c:pt idx="8934">
                  <c:v>5.5379324920258642E-3</c:v>
                </c:pt>
                <c:pt idx="8935">
                  <c:v>2.7479193099455208E-3</c:v>
                </c:pt>
                <c:pt idx="8936">
                  <c:v>5.8401309107505915E-4</c:v>
                </c:pt>
                <c:pt idx="8937">
                  <c:v>2.6749601372390983E-5</c:v>
                </c:pt>
                <c:pt idx="8938">
                  <c:v>8.9687504103102482E-4</c:v>
                </c:pt>
                <c:pt idx="8939">
                  <c:v>1.1765176715443816E-2</c:v>
                </c:pt>
                <c:pt idx="8940">
                  <c:v>4.2751443094374454E-4</c:v>
                </c:pt>
                <c:pt idx="8941">
                  <c:v>3.6549118376451996E-3</c:v>
                </c:pt>
                <c:pt idx="8942">
                  <c:v>7.40082137246241E-3</c:v>
                </c:pt>
                <c:pt idx="8943">
                  <c:v>4.3009167079348463E-3</c:v>
                </c:pt>
                <c:pt idx="8944">
                  <c:v>2.1541022928519862E-2</c:v>
                </c:pt>
                <c:pt idx="8945">
                  <c:v>9.7107639690636842E-4</c:v>
                </c:pt>
                <c:pt idx="8946">
                  <c:v>8.0487111123029899E-3</c:v>
                </c:pt>
                <c:pt idx="8947">
                  <c:v>4.4757244840403602E-3</c:v>
                </c:pt>
                <c:pt idx="8948">
                  <c:v>4.4873734953372761E-2</c:v>
                </c:pt>
                <c:pt idx="8949">
                  <c:v>1.3267435426492948E-2</c:v>
                </c:pt>
                <c:pt idx="8950">
                  <c:v>4.7383815752347395E-4</c:v>
                </c:pt>
                <c:pt idx="8951">
                  <c:v>1.1300811817588345E-2</c:v>
                </c:pt>
                <c:pt idx="8952">
                  <c:v>9.0998494669746868E-5</c:v>
                </c:pt>
                <c:pt idx="8953">
                  <c:v>1.5090445077938277E-2</c:v>
                </c:pt>
                <c:pt idx="8954">
                  <c:v>1.6990382770080278E-3</c:v>
                </c:pt>
                <c:pt idx="8955">
                  <c:v>3.4161112287462905E-3</c:v>
                </c:pt>
                <c:pt idx="8956">
                  <c:v>2.5434573269927005E-3</c:v>
                </c:pt>
                <c:pt idx="8957">
                  <c:v>3.483274986446824E-4</c:v>
                </c:pt>
                <c:pt idx="8958">
                  <c:v>7.4355332665111543E-4</c:v>
                </c:pt>
                <c:pt idx="8959">
                  <c:v>1.760915014100568E-4</c:v>
                </c:pt>
                <c:pt idx="8960">
                  <c:v>1.2357585960465552E-3</c:v>
                </c:pt>
                <c:pt idx="8961">
                  <c:v>4.3573043299526886E-3</c:v>
                </c:pt>
                <c:pt idx="8962">
                  <c:v>2.2516787683715848E-4</c:v>
                </c:pt>
                <c:pt idx="8963">
                  <c:v>5.2949448203938501E-4</c:v>
                </c:pt>
                <c:pt idx="8964">
                  <c:v>1.6823457548094764E-3</c:v>
                </c:pt>
                <c:pt idx="8965">
                  <c:v>2.5364139634998476E-3</c:v>
                </c:pt>
                <c:pt idx="8966">
                  <c:v>4.7856480982950179E-3</c:v>
                </c:pt>
                <c:pt idx="8967">
                  <c:v>9.6688789495237605E-3</c:v>
                </c:pt>
                <c:pt idx="8968">
                  <c:v>4.5875496976911494E-3</c:v>
                </c:pt>
                <c:pt idx="8969">
                  <c:v>6.5888053687232647E-4</c:v>
                </c:pt>
                <c:pt idx="8970">
                  <c:v>2.9497327524496525E-3</c:v>
                </c:pt>
                <c:pt idx="8971">
                  <c:v>1.3225204837120992E-3</c:v>
                </c:pt>
                <c:pt idx="8972">
                  <c:v>2.2572139944516257E-3</c:v>
                </c:pt>
                <c:pt idx="8973">
                  <c:v>7.3979541982444469E-3</c:v>
                </c:pt>
                <c:pt idx="8974">
                  <c:v>4.1391270390707413E-4</c:v>
                </c:pt>
                <c:pt idx="8975">
                  <c:v>4.4913966822313174E-3</c:v>
                </c:pt>
                <c:pt idx="8976">
                  <c:v>6.9380504436804681E-4</c:v>
                </c:pt>
                <c:pt idx="8977">
                  <c:v>3.0179528047538694E-4</c:v>
                </c:pt>
                <c:pt idx="8978">
                  <c:v>2.3034898520319359E-2</c:v>
                </c:pt>
                <c:pt idx="8979">
                  <c:v>2.0095694510681751E-3</c:v>
                </c:pt>
                <c:pt idx="8980">
                  <c:v>1.4545142890219169E-3</c:v>
                </c:pt>
                <c:pt idx="8981">
                  <c:v>2.8850754301727359E-3</c:v>
                </c:pt>
                <c:pt idx="8982">
                  <c:v>2.5995660682198857E-3</c:v>
                </c:pt>
                <c:pt idx="8983">
                  <c:v>7.7852073801583255E-3</c:v>
                </c:pt>
                <c:pt idx="8984">
                  <c:v>3.4814805913132567E-2</c:v>
                </c:pt>
                <c:pt idx="8985">
                  <c:v>1.5058458309611207E-2</c:v>
                </c:pt>
                <c:pt idx="8986">
                  <c:v>5.5341779061307628E-3</c:v>
                </c:pt>
                <c:pt idx="8987">
                  <c:v>5.6154707024676769E-3</c:v>
                </c:pt>
                <c:pt idx="8988">
                  <c:v>2.6668529977271773E-3</c:v>
                </c:pt>
                <c:pt idx="8989">
                  <c:v>2.1129123061308093E-3</c:v>
                </c:pt>
                <c:pt idx="8990">
                  <c:v>1.0301773356022163E-3</c:v>
                </c:pt>
                <c:pt idx="8991">
                  <c:v>8.8972079488220898E-4</c:v>
                </c:pt>
                <c:pt idx="8992">
                  <c:v>5.0603347422916562E-4</c:v>
                </c:pt>
                <c:pt idx="8993">
                  <c:v>2.0303745979978896E-3</c:v>
                </c:pt>
                <c:pt idx="8994">
                  <c:v>2.5581427416539187E-4</c:v>
                </c:pt>
                <c:pt idx="8995">
                  <c:v>2.6128963284321851E-3</c:v>
                </c:pt>
                <c:pt idx="8996">
                  <c:v>1.9963369787526133E-3</c:v>
                </c:pt>
                <c:pt idx="8997">
                  <c:v>2.7009157001782096E-3</c:v>
                </c:pt>
                <c:pt idx="8998">
                  <c:v>4.0035003827400918E-2</c:v>
                </c:pt>
                <c:pt idx="8999">
                  <c:v>1.0084882744961781E-2</c:v>
                </c:pt>
                <c:pt idx="9000">
                  <c:v>2.6160438588291872E-3</c:v>
                </c:pt>
                <c:pt idx="9001">
                  <c:v>1.0894704264340746E-3</c:v>
                </c:pt>
                <c:pt idx="9002">
                  <c:v>3.2802069270496319E-3</c:v>
                </c:pt>
                <c:pt idx="9003">
                  <c:v>1.3342815329062464E-3</c:v>
                </c:pt>
                <c:pt idx="9004">
                  <c:v>2.1552161318135208E-3</c:v>
                </c:pt>
                <c:pt idx="9005">
                  <c:v>2.3933751346688254E-2</c:v>
                </c:pt>
                <c:pt idx="9006">
                  <c:v>1.7797729989560624E-3</c:v>
                </c:pt>
                <c:pt idx="9007">
                  <c:v>2.9020149467776094E-2</c:v>
                </c:pt>
                <c:pt idx="9008">
                  <c:v>2.5808372359202268E-3</c:v>
                </c:pt>
                <c:pt idx="9009">
                  <c:v>4.314118504100705E-2</c:v>
                </c:pt>
                <c:pt idx="9010">
                  <c:v>7.9612687965781262E-2</c:v>
                </c:pt>
                <c:pt idx="9011">
                  <c:v>2.3779136979599751E-3</c:v>
                </c:pt>
                <c:pt idx="9012">
                  <c:v>6.6455983663326751E-3</c:v>
                </c:pt>
                <c:pt idx="9013">
                  <c:v>7.7034485251737499E-3</c:v>
                </c:pt>
                <c:pt idx="9014">
                  <c:v>6.2679179786328124E-3</c:v>
                </c:pt>
                <c:pt idx="9015">
                  <c:v>1.8472993004573998E-4</c:v>
                </c:pt>
                <c:pt idx="9016">
                  <c:v>4.7742524710633685E-3</c:v>
                </c:pt>
                <c:pt idx="9017">
                  <c:v>6.1022189374136861E-3</c:v>
                </c:pt>
                <c:pt idx="9018">
                  <c:v>4.1245327025597111E-3</c:v>
                </c:pt>
                <c:pt idx="9019">
                  <c:v>1.1202180986420339E-4</c:v>
                </c:pt>
                <c:pt idx="9020">
                  <c:v>7.7916287040059901E-2</c:v>
                </c:pt>
                <c:pt idx="9021">
                  <c:v>7.3346897746063807E-4</c:v>
                </c:pt>
                <c:pt idx="9022">
                  <c:v>1.6447248684003342E-3</c:v>
                </c:pt>
                <c:pt idx="9023">
                  <c:v>1.6556250635846838E-4</c:v>
                </c:pt>
                <c:pt idx="9024">
                  <c:v>3.7774832201274092E-3</c:v>
                </c:pt>
                <c:pt idx="9025">
                  <c:v>2.4559782088816747E-3</c:v>
                </c:pt>
                <c:pt idx="9026">
                  <c:v>8.9865456471560125E-4</c:v>
                </c:pt>
                <c:pt idx="9027">
                  <c:v>2.4307858897239551E-3</c:v>
                </c:pt>
                <c:pt idx="9028">
                  <c:v>1.0084480449842262E-2</c:v>
                </c:pt>
                <c:pt idx="9029">
                  <c:v>3.154586298339708E-4</c:v>
                </c:pt>
                <c:pt idx="9030">
                  <c:v>6.8037953952603897E-2</c:v>
                </c:pt>
                <c:pt idx="9031">
                  <c:v>0.3259631751503077</c:v>
                </c:pt>
                <c:pt idx="9032">
                  <c:v>8.3371291648755841E-3</c:v>
                </c:pt>
                <c:pt idx="9033">
                  <c:v>3.3938477191217723E-3</c:v>
                </c:pt>
                <c:pt idx="9034">
                  <c:v>4.0511165760438103E-3</c:v>
                </c:pt>
                <c:pt idx="9035">
                  <c:v>2.7574114633763798E-3</c:v>
                </c:pt>
                <c:pt idx="9036">
                  <c:v>7.2421100808555707E-5</c:v>
                </c:pt>
                <c:pt idx="9037">
                  <c:v>4.242631578790514E-3</c:v>
                </c:pt>
                <c:pt idx="9038">
                  <c:v>5.2665213441067157E-4</c:v>
                </c:pt>
                <c:pt idx="9039">
                  <c:v>3.551062031269666E-2</c:v>
                </c:pt>
                <c:pt idx="9040">
                  <c:v>4.4343989263511832E-3</c:v>
                </c:pt>
                <c:pt idx="9041">
                  <c:v>8.5081843630973701E-3</c:v>
                </c:pt>
                <c:pt idx="9042">
                  <c:v>1.2761003267865217E-3</c:v>
                </c:pt>
                <c:pt idx="9043">
                  <c:v>1.7474120541627759E-3</c:v>
                </c:pt>
                <c:pt idx="9044">
                  <c:v>1.7313167862356145E-3</c:v>
                </c:pt>
                <c:pt idx="9045">
                  <c:v>1.141966617072106E-3</c:v>
                </c:pt>
                <c:pt idx="9046">
                  <c:v>4.3976047504389403E-2</c:v>
                </c:pt>
                <c:pt idx="9047">
                  <c:v>8.7469654561130343E-4</c:v>
                </c:pt>
                <c:pt idx="9048">
                  <c:v>8.0114860891574672E-4</c:v>
                </c:pt>
                <c:pt idx="9049">
                  <c:v>3.0623135029980887E-4</c:v>
                </c:pt>
                <c:pt idx="9050">
                  <c:v>5.1825540038051747E-3</c:v>
                </c:pt>
                <c:pt idx="9051">
                  <c:v>1.644646540397536E-2</c:v>
                </c:pt>
                <c:pt idx="9052">
                  <c:v>2.8274065341749783E-3</c:v>
                </c:pt>
                <c:pt idx="9053">
                  <c:v>4.0511046937384745E-3</c:v>
                </c:pt>
                <c:pt idx="9054">
                  <c:v>1.0663656296002745E-2</c:v>
                </c:pt>
                <c:pt idx="9055">
                  <c:v>1.6698202564270983E-2</c:v>
                </c:pt>
                <c:pt idx="9056">
                  <c:v>6.6394199207669398E-3</c:v>
                </c:pt>
                <c:pt idx="9057">
                  <c:v>2.3441256294864984E-3</c:v>
                </c:pt>
                <c:pt idx="9058">
                  <c:v>8.0691011968047049E-3</c:v>
                </c:pt>
                <c:pt idx="9059">
                  <c:v>8.6898240455560724E-4</c:v>
                </c:pt>
                <c:pt idx="9060">
                  <c:v>1.7735191076219657E-3</c:v>
                </c:pt>
                <c:pt idx="9061">
                  <c:v>1.6722651817887655E-2</c:v>
                </c:pt>
                <c:pt idx="9062">
                  <c:v>5.2208904910494927E-4</c:v>
                </c:pt>
                <c:pt idx="9063">
                  <c:v>8.0270138315560128E-3</c:v>
                </c:pt>
                <c:pt idx="9064">
                  <c:v>2.0923239817104665E-3</c:v>
                </c:pt>
                <c:pt idx="9065">
                  <c:v>3.0016698713703012E-3</c:v>
                </c:pt>
                <c:pt idx="9066">
                  <c:v>1.0796228863493955E-3</c:v>
                </c:pt>
                <c:pt idx="9067">
                  <c:v>5.2471732485806144E-3</c:v>
                </c:pt>
                <c:pt idx="9068">
                  <c:v>1.5427283424266546E-4</c:v>
                </c:pt>
                <c:pt idx="9069">
                  <c:v>9.8790484373103681E-4</c:v>
                </c:pt>
                <c:pt idx="9070">
                  <c:v>9.7153391022145662E-5</c:v>
                </c:pt>
                <c:pt idx="9071">
                  <c:v>3.8845207745586414E-3</c:v>
                </c:pt>
                <c:pt idx="9072">
                  <c:v>3.3877598399871811E-2</c:v>
                </c:pt>
                <c:pt idx="9073">
                  <c:v>3.8522719492380753E-3</c:v>
                </c:pt>
                <c:pt idx="9074">
                  <c:v>6.3598917746594092E-4</c:v>
                </c:pt>
                <c:pt idx="9075">
                  <c:v>4.8059502813339573E-2</c:v>
                </c:pt>
                <c:pt idx="9076">
                  <c:v>3.2440327815016802E-3</c:v>
                </c:pt>
                <c:pt idx="9077">
                  <c:v>1.6631029612312086E-3</c:v>
                </c:pt>
                <c:pt idx="9078">
                  <c:v>9.7392623261478486E-3</c:v>
                </c:pt>
                <c:pt idx="9079">
                  <c:v>1.0022528246737999E-3</c:v>
                </c:pt>
                <c:pt idx="9080">
                  <c:v>5.6563370483454197E-3</c:v>
                </c:pt>
                <c:pt idx="9081">
                  <c:v>9.909168541285502E-3</c:v>
                </c:pt>
                <c:pt idx="9082">
                  <c:v>1.2037126522438782E-2</c:v>
                </c:pt>
                <c:pt idx="9083">
                  <c:v>1.990300695177557E-3</c:v>
                </c:pt>
                <c:pt idx="9084">
                  <c:v>2.9814341043236697E-3</c:v>
                </c:pt>
                <c:pt idx="9085">
                  <c:v>3.1822135206465646E-3</c:v>
                </c:pt>
                <c:pt idx="9086">
                  <c:v>3.5929996284868445E-3</c:v>
                </c:pt>
                <c:pt idx="9087">
                  <c:v>4.960291201773747E-2</c:v>
                </c:pt>
                <c:pt idx="9088">
                  <c:v>4.369885734863424E-3</c:v>
                </c:pt>
                <c:pt idx="9089">
                  <c:v>1.9950005676590277E-4</c:v>
                </c:pt>
                <c:pt idx="9090">
                  <c:v>1.33305596704121E-2</c:v>
                </c:pt>
                <c:pt idx="9091">
                  <c:v>2.7456505917634676E-5</c:v>
                </c:pt>
                <c:pt idx="9092">
                  <c:v>5.1415573040700835</c:v>
                </c:pt>
                <c:pt idx="9093">
                  <c:v>1.0428999220164648E-3</c:v>
                </c:pt>
                <c:pt idx="9094">
                  <c:v>3.7627433441049518E-3</c:v>
                </c:pt>
                <c:pt idx="9095">
                  <c:v>8.6995672309296678E-3</c:v>
                </c:pt>
                <c:pt idx="9096">
                  <c:v>3.015243519701316E-4</c:v>
                </c:pt>
                <c:pt idx="9097">
                  <c:v>2.5685250049717827E-2</c:v>
                </c:pt>
                <c:pt idx="9098">
                  <c:v>2.7849472030633291E-2</c:v>
                </c:pt>
                <c:pt idx="9099">
                  <c:v>3.8118709695597254E-2</c:v>
                </c:pt>
                <c:pt idx="9100">
                  <c:v>5.6090046685080665E-3</c:v>
                </c:pt>
                <c:pt idx="9101">
                  <c:v>5.0856795905662541E-2</c:v>
                </c:pt>
                <c:pt idx="9102">
                  <c:v>5.3742668949422869E-3</c:v>
                </c:pt>
                <c:pt idx="9103">
                  <c:v>4.6495834766760082E-3</c:v>
                </c:pt>
                <c:pt idx="9104">
                  <c:v>2.6782297379774711E-3</c:v>
                </c:pt>
                <c:pt idx="9105">
                  <c:v>5.6504345688309348E-3</c:v>
                </c:pt>
                <c:pt idx="9106">
                  <c:v>3.7221697176574083E-3</c:v>
                </c:pt>
                <c:pt idx="9107">
                  <c:v>6.9679951095448778E-3</c:v>
                </c:pt>
                <c:pt idx="9108">
                  <c:v>2.5064158576728144E-3</c:v>
                </c:pt>
                <c:pt idx="9109">
                  <c:v>1.650066958004854E-3</c:v>
                </c:pt>
                <c:pt idx="9110">
                  <c:v>1.3763620068990301E-3</c:v>
                </c:pt>
                <c:pt idx="9111">
                  <c:v>1.1174727440910739E-3</c:v>
                </c:pt>
                <c:pt idx="9112">
                  <c:v>4.003198549104404E-4</c:v>
                </c:pt>
                <c:pt idx="9113">
                  <c:v>3.2324600632038618E-4</c:v>
                </c:pt>
                <c:pt idx="9114">
                  <c:v>0.12111789964851233</c:v>
                </c:pt>
                <c:pt idx="9115">
                  <c:v>9.4832248102304315E-3</c:v>
                </c:pt>
                <c:pt idx="9116">
                  <c:v>1.8309808849044059E-3</c:v>
                </c:pt>
                <c:pt idx="9117">
                  <c:v>3.5192341217640285E-3</c:v>
                </c:pt>
                <c:pt idx="9118">
                  <c:v>3.7440676202946384E-3</c:v>
                </c:pt>
                <c:pt idx="9119">
                  <c:v>5.1408437631930539E-3</c:v>
                </c:pt>
                <c:pt idx="9120">
                  <c:v>1.0246099135020672E-2</c:v>
                </c:pt>
                <c:pt idx="9121">
                  <c:v>4.8833652177920992E-3</c:v>
                </c:pt>
                <c:pt idx="9122">
                  <c:v>2.1972244721288087E-5</c:v>
                </c:pt>
                <c:pt idx="9123">
                  <c:v>8.8260747221826611E-4</c:v>
                </c:pt>
                <c:pt idx="9124">
                  <c:v>3.9007448223756631E-3</c:v>
                </c:pt>
                <c:pt idx="9125">
                  <c:v>6.1865886016435001E-2</c:v>
                </c:pt>
                <c:pt idx="9126">
                  <c:v>9.1791841795508123E-4</c:v>
                </c:pt>
                <c:pt idx="9127">
                  <c:v>4.7443985872965737E-3</c:v>
                </c:pt>
                <c:pt idx="9128">
                  <c:v>5.9056219747643135E-4</c:v>
                </c:pt>
                <c:pt idx="9129">
                  <c:v>2.4591665437545861E-3</c:v>
                </c:pt>
                <c:pt idx="9130">
                  <c:v>7.7185787560805376E-4</c:v>
                </c:pt>
                <c:pt idx="9131">
                  <c:v>6.671016378346749E-3</c:v>
                </c:pt>
                <c:pt idx="9132">
                  <c:v>3.7184604686886632E-4</c:v>
                </c:pt>
                <c:pt idx="9133">
                  <c:v>1.5081122864314797E-2</c:v>
                </c:pt>
                <c:pt idx="9134">
                  <c:v>1.3883209712926173E-3</c:v>
                </c:pt>
                <c:pt idx="9135">
                  <c:v>1.0916914232296191E-2</c:v>
                </c:pt>
                <c:pt idx="9136">
                  <c:v>5.0502916452799416E-3</c:v>
                </c:pt>
                <c:pt idx="9137">
                  <c:v>1.4056929314112477E-3</c:v>
                </c:pt>
                <c:pt idx="9138">
                  <c:v>1.770355697575725E-3</c:v>
                </c:pt>
                <c:pt idx="9139">
                  <c:v>1.8331415453130863E-3</c:v>
                </c:pt>
                <c:pt idx="9140">
                  <c:v>7.3995613477328493E-4</c:v>
                </c:pt>
                <c:pt idx="9141">
                  <c:v>2.7052368907614175E-3</c:v>
                </c:pt>
                <c:pt idx="9142">
                  <c:v>1.8732778902534992E-3</c:v>
                </c:pt>
                <c:pt idx="9143">
                  <c:v>7.4239612533120579E-4</c:v>
                </c:pt>
                <c:pt idx="9144">
                  <c:v>1.9334305587682186E-3</c:v>
                </c:pt>
                <c:pt idx="9145">
                  <c:v>7.2365078867796229E-4</c:v>
                </c:pt>
                <c:pt idx="9146">
                  <c:v>9.7704747973868366E-3</c:v>
                </c:pt>
                <c:pt idx="9147">
                  <c:v>2.515165391181573E-3</c:v>
                </c:pt>
                <c:pt idx="9148">
                  <c:v>2.0148781883225753E-3</c:v>
                </c:pt>
                <c:pt idx="9149">
                  <c:v>1.435410842940137E-3</c:v>
                </c:pt>
                <c:pt idx="9150">
                  <c:v>5.3378200562418286E-2</c:v>
                </c:pt>
                <c:pt idx="9151">
                  <c:v>7.6449891983819832E-3</c:v>
                </c:pt>
                <c:pt idx="9152">
                  <c:v>4.9135644859497882E-2</c:v>
                </c:pt>
                <c:pt idx="9153">
                  <c:v>9.0570469582211613E-3</c:v>
                </c:pt>
                <c:pt idx="9154">
                  <c:v>2.3544599416249028E-3</c:v>
                </c:pt>
                <c:pt idx="9155">
                  <c:v>1.0855837873689524E-2</c:v>
                </c:pt>
                <c:pt idx="9156">
                  <c:v>1.3800796357929844E-3</c:v>
                </c:pt>
                <c:pt idx="9157">
                  <c:v>9.5117298119041529E-4</c:v>
                </c:pt>
                <c:pt idx="9158">
                  <c:v>8.2172461181524118E-4</c:v>
                </c:pt>
                <c:pt idx="9159">
                  <c:v>8.6000746156324214E-4</c:v>
                </c:pt>
                <c:pt idx="9160">
                  <c:v>1.9762712504314659E-3</c:v>
                </c:pt>
                <c:pt idx="9161">
                  <c:v>1.0273912683186454E-3</c:v>
                </c:pt>
                <c:pt idx="9162">
                  <c:v>7.5580571860913541E-3</c:v>
                </c:pt>
                <c:pt idx="9163">
                  <c:v>7.2828237739972533E-3</c:v>
                </c:pt>
                <c:pt idx="9164">
                  <c:v>9.0436303923841343E-3</c:v>
                </c:pt>
                <c:pt idx="9165">
                  <c:v>1.0668437225049136E-3</c:v>
                </c:pt>
                <c:pt idx="9166">
                  <c:v>1.3171360885556526E-2</c:v>
                </c:pt>
                <c:pt idx="9167">
                  <c:v>2.1506807533042587E-3</c:v>
                </c:pt>
                <c:pt idx="9168">
                  <c:v>1.9428089937015801E-3</c:v>
                </c:pt>
                <c:pt idx="9169">
                  <c:v>3.5093782750466522E-4</c:v>
                </c:pt>
                <c:pt idx="9170">
                  <c:v>1.8219919921464552E-2</c:v>
                </c:pt>
                <c:pt idx="9171">
                  <c:v>6.2317933572864255E-3</c:v>
                </c:pt>
                <c:pt idx="9172">
                  <c:v>9.9520895864987132E-4</c:v>
                </c:pt>
                <c:pt idx="9173">
                  <c:v>5.9313418004025445E-4</c:v>
                </c:pt>
                <c:pt idx="9174">
                  <c:v>6.4523235433222039E-4</c:v>
                </c:pt>
                <c:pt idx="9175">
                  <c:v>5.5555392722231203E-4</c:v>
                </c:pt>
                <c:pt idx="9176">
                  <c:v>4.2602871442461117E-4</c:v>
                </c:pt>
                <c:pt idx="9177">
                  <c:v>5.4716713036779864E-3</c:v>
                </c:pt>
                <c:pt idx="9178">
                  <c:v>9.4638416857384944E-3</c:v>
                </c:pt>
                <c:pt idx="9179">
                  <c:v>1.1232474391905476E-2</c:v>
                </c:pt>
                <c:pt idx="9180">
                  <c:v>0.13770343961988857</c:v>
                </c:pt>
                <c:pt idx="9181">
                  <c:v>2.0310551215150425E-2</c:v>
                </c:pt>
                <c:pt idx="9182">
                  <c:v>3.0137749247131904E-3</c:v>
                </c:pt>
                <c:pt idx="9183">
                  <c:v>5.3118453663647059E-3</c:v>
                </c:pt>
                <c:pt idx="9184">
                  <c:v>2.4811402468576196E-3</c:v>
                </c:pt>
                <c:pt idx="9185">
                  <c:v>6.5477778294733861E-3</c:v>
                </c:pt>
                <c:pt idx="9186">
                  <c:v>3.8460292124068741E-3</c:v>
                </c:pt>
                <c:pt idx="9187">
                  <c:v>3.6257104886165648E-4</c:v>
                </c:pt>
                <c:pt idx="9188">
                  <c:v>1.5560132631672458E-3</c:v>
                </c:pt>
                <c:pt idx="9189">
                  <c:v>2.8375519975667443E-3</c:v>
                </c:pt>
                <c:pt idx="9190">
                  <c:v>1.0060256445965394E-3</c:v>
                </c:pt>
                <c:pt idx="9191">
                  <c:v>2.5010282352884296E-3</c:v>
                </c:pt>
                <c:pt idx="9192">
                  <c:v>2.1997533878380785E-3</c:v>
                </c:pt>
                <c:pt idx="9193">
                  <c:v>6.0019350642721405E-3</c:v>
                </c:pt>
                <c:pt idx="9194">
                  <c:v>5.1335635229437517E-4</c:v>
                </c:pt>
                <c:pt idx="9195">
                  <c:v>4.9151813596959998E-3</c:v>
                </c:pt>
                <c:pt idx="9196">
                  <c:v>2.0991562331537268E-2</c:v>
                </c:pt>
                <c:pt idx="9197">
                  <c:v>3.9806180851944026E-4</c:v>
                </c:pt>
                <c:pt idx="9198">
                  <c:v>1.6997343874216673E-3</c:v>
                </c:pt>
                <c:pt idx="9199">
                  <c:v>6.6067301024744533E-4</c:v>
                </c:pt>
                <c:pt idx="9200">
                  <c:v>2.9155861565710009E-4</c:v>
                </c:pt>
                <c:pt idx="9201">
                  <c:v>3.7761607447296591E-2</c:v>
                </c:pt>
                <c:pt idx="9202">
                  <c:v>6.4043254070986471E-3</c:v>
                </c:pt>
                <c:pt idx="9203">
                  <c:v>4.2216519970936662E-3</c:v>
                </c:pt>
                <c:pt idx="9204">
                  <c:v>2.7720671205286964E-3</c:v>
                </c:pt>
                <c:pt idx="9205">
                  <c:v>4.1608088885370574E-4</c:v>
                </c:pt>
                <c:pt idx="9206">
                  <c:v>1.4340871445179249E-3</c:v>
                </c:pt>
                <c:pt idx="9207">
                  <c:v>1.6591454722692251E-3</c:v>
                </c:pt>
                <c:pt idx="9208">
                  <c:v>6.5595189395776929E-3</c:v>
                </c:pt>
                <c:pt idx="9209">
                  <c:v>1.1199365243492968E-3</c:v>
                </c:pt>
                <c:pt idx="9210">
                  <c:v>1.8943823023020434E-4</c:v>
                </c:pt>
                <c:pt idx="9211">
                  <c:v>2.3951886247202867E-3</c:v>
                </c:pt>
                <c:pt idx="9212">
                  <c:v>5.1053986292601472E-3</c:v>
                </c:pt>
                <c:pt idx="9213">
                  <c:v>7.5931384848143347E-3</c:v>
                </c:pt>
                <c:pt idx="9214">
                  <c:v>5.4646751159608952E-4</c:v>
                </c:pt>
                <c:pt idx="9215">
                  <c:v>8.3453748899414947E-3</c:v>
                </c:pt>
                <c:pt idx="9216">
                  <c:v>1.2793508328652291E-2</c:v>
                </c:pt>
                <c:pt idx="9217">
                  <c:v>1.0084340448219861E-2</c:v>
                </c:pt>
                <c:pt idx="9218">
                  <c:v>8.7309546024039186E-4</c:v>
                </c:pt>
                <c:pt idx="9219">
                  <c:v>7.6373597238333816E-5</c:v>
                </c:pt>
                <c:pt idx="9220">
                  <c:v>8.7741632691815585E-4</c:v>
                </c:pt>
                <c:pt idx="9221">
                  <c:v>3.2436669603733764E-3</c:v>
                </c:pt>
                <c:pt idx="9222">
                  <c:v>3.4629469313839567E-3</c:v>
                </c:pt>
                <c:pt idx="9223">
                  <c:v>5.6117186696352274E-4</c:v>
                </c:pt>
                <c:pt idx="9224">
                  <c:v>7.5573401945168721E-4</c:v>
                </c:pt>
                <c:pt idx="9225">
                  <c:v>2.7421477698293193E-4</c:v>
                </c:pt>
                <c:pt idx="9226">
                  <c:v>6.0859498451460289E-3</c:v>
                </c:pt>
                <c:pt idx="9227">
                  <c:v>1.3236143037679599E-3</c:v>
                </c:pt>
                <c:pt idx="9228">
                  <c:v>1.6671813827315023E-2</c:v>
                </c:pt>
                <c:pt idx="9229">
                  <c:v>2.3748249133013575E-3</c:v>
                </c:pt>
                <c:pt idx="9230">
                  <c:v>7.8110071671175429E-3</c:v>
                </c:pt>
                <c:pt idx="9231">
                  <c:v>3.7291269193304079E-3</c:v>
                </c:pt>
                <c:pt idx="9232">
                  <c:v>2.8211139396669822E-2</c:v>
                </c:pt>
                <c:pt idx="9233">
                  <c:v>3.6371904906081047E-3</c:v>
                </c:pt>
                <c:pt idx="9234">
                  <c:v>4.1371049038498812E-3</c:v>
                </c:pt>
                <c:pt idx="9235">
                  <c:v>8.0609560014597431E-4</c:v>
                </c:pt>
                <c:pt idx="9236">
                  <c:v>9.9283844487598593E-3</c:v>
                </c:pt>
                <c:pt idx="9237">
                  <c:v>6.1615876617726302E-4</c:v>
                </c:pt>
                <c:pt idx="9238">
                  <c:v>4.6727048085614207E-3</c:v>
                </c:pt>
                <c:pt idx="9239">
                  <c:v>2.7531058294030519E-3</c:v>
                </c:pt>
                <c:pt idx="9240">
                  <c:v>6.4572999515425328E-3</c:v>
                </c:pt>
                <c:pt idx="9241">
                  <c:v>4.0931339270357026E-2</c:v>
                </c:pt>
                <c:pt idx="9242">
                  <c:v>1.1114689077943185E-3</c:v>
                </c:pt>
                <c:pt idx="9243">
                  <c:v>4.0610658640801003E-2</c:v>
                </c:pt>
                <c:pt idx="9244">
                  <c:v>1.1079478789772406E-3</c:v>
                </c:pt>
                <c:pt idx="9245">
                  <c:v>1.6562891379653002E-3</c:v>
                </c:pt>
                <c:pt idx="9246">
                  <c:v>5.2996039079048962E-3</c:v>
                </c:pt>
                <c:pt idx="9247">
                  <c:v>2.9365930896192529E-3</c:v>
                </c:pt>
                <c:pt idx="9248">
                  <c:v>4.3942107346098365E-3</c:v>
                </c:pt>
                <c:pt idx="9249">
                  <c:v>2.254105008627892E-3</c:v>
                </c:pt>
                <c:pt idx="9250">
                  <c:v>5.2983383929450212E-4</c:v>
                </c:pt>
                <c:pt idx="9251">
                  <c:v>1.471364343806016E-5</c:v>
                </c:pt>
                <c:pt idx="9252">
                  <c:v>3.5634257237872687E-3</c:v>
                </c:pt>
                <c:pt idx="9253">
                  <c:v>1.3689709382056125E-3</c:v>
                </c:pt>
                <c:pt idx="9254">
                  <c:v>8.8673575961392223E-5</c:v>
                </c:pt>
                <c:pt idx="9255">
                  <c:v>9.9540278509839281E-4</c:v>
                </c:pt>
                <c:pt idx="9256">
                  <c:v>2.3486106818835597E-3</c:v>
                </c:pt>
                <c:pt idx="9257">
                  <c:v>9.8706216030836434E-3</c:v>
                </c:pt>
                <c:pt idx="9258">
                  <c:v>3.4061770950106145E-2</c:v>
                </c:pt>
                <c:pt idx="9259">
                  <c:v>2.3492422561381199E-3</c:v>
                </c:pt>
                <c:pt idx="9260">
                  <c:v>5.5981606480749657E-3</c:v>
                </c:pt>
                <c:pt idx="9261">
                  <c:v>5.6955334914980055E-3</c:v>
                </c:pt>
                <c:pt idx="9262">
                  <c:v>5.4012141653131483E-3</c:v>
                </c:pt>
                <c:pt idx="9263">
                  <c:v>5.4558182082893993E-4</c:v>
                </c:pt>
                <c:pt idx="9264">
                  <c:v>9.1005649296789265E-4</c:v>
                </c:pt>
                <c:pt idx="9265">
                  <c:v>2.4533129266721492E-3</c:v>
                </c:pt>
                <c:pt idx="9266">
                  <c:v>7.4483903639392798E-3</c:v>
                </c:pt>
                <c:pt idx="9267">
                  <c:v>2.4226900886483528E-4</c:v>
                </c:pt>
                <c:pt idx="9268">
                  <c:v>7.785303394814193E-3</c:v>
                </c:pt>
                <c:pt idx="9269">
                  <c:v>1.9390966060892848E-3</c:v>
                </c:pt>
                <c:pt idx="9270">
                  <c:v>1.1830065811165493E-2</c:v>
                </c:pt>
                <c:pt idx="9271">
                  <c:v>3.7399933277345412E-5</c:v>
                </c:pt>
                <c:pt idx="9272">
                  <c:v>4.3182450163630854E-3</c:v>
                </c:pt>
                <c:pt idx="9273">
                  <c:v>1.8723270355965147E-3</c:v>
                </c:pt>
                <c:pt idx="9274">
                  <c:v>0.10443703965418237</c:v>
                </c:pt>
                <c:pt idx="9275">
                  <c:v>8.9912344623720999E-4</c:v>
                </c:pt>
                <c:pt idx="9276">
                  <c:v>3.9303323120747358E-3</c:v>
                </c:pt>
                <c:pt idx="9277">
                  <c:v>6.3356373982440669E-3</c:v>
                </c:pt>
                <c:pt idx="9278">
                  <c:v>1.9158418581241218E-3</c:v>
                </c:pt>
                <c:pt idx="9279">
                  <c:v>7.2037994063331445E-4</c:v>
                </c:pt>
                <c:pt idx="9280">
                  <c:v>0.72068958802846095</c:v>
                </c:pt>
                <c:pt idx="9281">
                  <c:v>4.8822903003762942E-3</c:v>
                </c:pt>
                <c:pt idx="9282">
                  <c:v>1.4352289055447095E-3</c:v>
                </c:pt>
                <c:pt idx="9283">
                  <c:v>6.8854615230456588E-5</c:v>
                </c:pt>
                <c:pt idx="9284">
                  <c:v>5.4130963236090519E-3</c:v>
                </c:pt>
                <c:pt idx="9285">
                  <c:v>4.1385296818523569E-3</c:v>
                </c:pt>
                <c:pt idx="9286">
                  <c:v>7.4452254924381521E-4</c:v>
                </c:pt>
                <c:pt idx="9287">
                  <c:v>1.0685669695806862E-2</c:v>
                </c:pt>
                <c:pt idx="9288">
                  <c:v>2.2012525429148822E-3</c:v>
                </c:pt>
                <c:pt idx="9289">
                  <c:v>1.0981045946300743E-2</c:v>
                </c:pt>
                <c:pt idx="9290">
                  <c:v>2.7037638233695454E-4</c:v>
                </c:pt>
                <c:pt idx="9291">
                  <c:v>1.5148700576927462E-3</c:v>
                </c:pt>
                <c:pt idx="9292">
                  <c:v>3.6718983944965529E-3</c:v>
                </c:pt>
                <c:pt idx="9293">
                  <c:v>8.7095789094809232E-4</c:v>
                </c:pt>
                <c:pt idx="9294">
                  <c:v>3.6494270405283353E-3</c:v>
                </c:pt>
                <c:pt idx="9295">
                  <c:v>4.3397875461155654E-3</c:v>
                </c:pt>
                <c:pt idx="9296">
                  <c:v>1.2397862742529249E-3</c:v>
                </c:pt>
                <c:pt idx="9297">
                  <c:v>3.4862878728490393E-2</c:v>
                </c:pt>
                <c:pt idx="9298">
                  <c:v>4.7351372777963627E-3</c:v>
                </c:pt>
                <c:pt idx="9299">
                  <c:v>2.5192828160227913E-3</c:v>
                </c:pt>
                <c:pt idx="9300">
                  <c:v>1.8730456306732483E-3</c:v>
                </c:pt>
                <c:pt idx="9301">
                  <c:v>2.94872120597848E-3</c:v>
                </c:pt>
                <c:pt idx="9302">
                  <c:v>1.7856518094781335E-3</c:v>
                </c:pt>
                <c:pt idx="9303">
                  <c:v>7.7113415070763355E-5</c:v>
                </c:pt>
                <c:pt idx="9304">
                  <c:v>1.445665058045442E-3</c:v>
                </c:pt>
                <c:pt idx="9305">
                  <c:v>3.0558284033122968E-3</c:v>
                </c:pt>
                <c:pt idx="9306">
                  <c:v>1.0970673712587E-2</c:v>
                </c:pt>
                <c:pt idx="9307">
                  <c:v>1.9116671226314792E-4</c:v>
                </c:pt>
                <c:pt idx="9308">
                  <c:v>8.440982584542454E-3</c:v>
                </c:pt>
                <c:pt idx="9309">
                  <c:v>1.9366785238760732E-3</c:v>
                </c:pt>
                <c:pt idx="9310">
                  <c:v>3.6702843408710139E-3</c:v>
                </c:pt>
                <c:pt idx="9311">
                  <c:v>2.1757612876610381E-2</c:v>
                </c:pt>
                <c:pt idx="9312">
                  <c:v>1.3956264272867351E-3</c:v>
                </c:pt>
                <c:pt idx="9313">
                  <c:v>1.171081023646872E-2</c:v>
                </c:pt>
                <c:pt idx="9314">
                  <c:v>3.6201316667309401E-4</c:v>
                </c:pt>
                <c:pt idx="9315">
                  <c:v>6.4766523101823955E-4</c:v>
                </c:pt>
                <c:pt idx="9316">
                  <c:v>4.2359921817342126E-4</c:v>
                </c:pt>
                <c:pt idx="9317">
                  <c:v>1.0889495755544109E-2</c:v>
                </c:pt>
                <c:pt idx="9318">
                  <c:v>5.2638084183615225E-3</c:v>
                </c:pt>
                <c:pt idx="9319">
                  <c:v>4.8347922069811025E-3</c:v>
                </c:pt>
                <c:pt idx="9320">
                  <c:v>6.3422155028678296E-4</c:v>
                </c:pt>
                <c:pt idx="9321">
                  <c:v>1.6947931912950416E-2</c:v>
                </c:pt>
                <c:pt idx="9322">
                  <c:v>1.0144810094757874E-3</c:v>
                </c:pt>
                <c:pt idx="9323">
                  <c:v>1.7815543373877459E-3</c:v>
                </c:pt>
                <c:pt idx="9324">
                  <c:v>4.6920774021172815E-3</c:v>
                </c:pt>
                <c:pt idx="9325">
                  <c:v>3.3775743999880114E-3</c:v>
                </c:pt>
                <c:pt idx="9326">
                  <c:v>1.1898625574485868E-2</c:v>
                </c:pt>
                <c:pt idx="9327">
                  <c:v>1.5279994269538034E-3</c:v>
                </c:pt>
                <c:pt idx="9328">
                  <c:v>5.3759390341578568E-3</c:v>
                </c:pt>
                <c:pt idx="9329">
                  <c:v>5.54239713975476E-3</c:v>
                </c:pt>
                <c:pt idx="9330">
                  <c:v>7.2021021099439306E-4</c:v>
                </c:pt>
                <c:pt idx="9331">
                  <c:v>7.0929737884028871E-3</c:v>
                </c:pt>
                <c:pt idx="9332">
                  <c:v>4.8086879579301222E-3</c:v>
                </c:pt>
                <c:pt idx="9333">
                  <c:v>1.6383047336164659E-3</c:v>
                </c:pt>
                <c:pt idx="9334">
                  <c:v>8.3405012216309987E-4</c:v>
                </c:pt>
                <c:pt idx="9335">
                  <c:v>2.382333138085157E-3</c:v>
                </c:pt>
                <c:pt idx="9336">
                  <c:v>1.6691936508432322E-2</c:v>
                </c:pt>
                <c:pt idx="9337">
                  <c:v>5.5313294701241616E-3</c:v>
                </c:pt>
                <c:pt idx="9338">
                  <c:v>1.408543637887474E-2</c:v>
                </c:pt>
                <c:pt idx="9339">
                  <c:v>9.9515307199018091E-2</c:v>
                </c:pt>
                <c:pt idx="9340">
                  <c:v>5.2369145974995909E-4</c:v>
                </c:pt>
                <c:pt idx="9341">
                  <c:v>1.0557257843928395E-3</c:v>
                </c:pt>
                <c:pt idx="9342">
                  <c:v>1.2300114210811849E-3</c:v>
                </c:pt>
                <c:pt idx="9343">
                  <c:v>5.1687940419467655E-3</c:v>
                </c:pt>
                <c:pt idx="9344">
                  <c:v>2.6578934677715861E-2</c:v>
                </c:pt>
                <c:pt idx="9345">
                  <c:v>5.6732379745521864E-5</c:v>
                </c:pt>
                <c:pt idx="9346">
                  <c:v>4.8993086878283574E-3</c:v>
                </c:pt>
                <c:pt idx="9347">
                  <c:v>7.7539409589896715E-3</c:v>
                </c:pt>
                <c:pt idx="9348">
                  <c:v>6.6944427098254117E-5</c:v>
                </c:pt>
                <c:pt idx="9349">
                  <c:v>4.3184948583492773E-4</c:v>
                </c:pt>
                <c:pt idx="9350">
                  <c:v>1.3368896421369287E-3</c:v>
                </c:pt>
                <c:pt idx="9351">
                  <c:v>5.9780079936598996E-3</c:v>
                </c:pt>
                <c:pt idx="9352">
                  <c:v>2.8583699117535619E-3</c:v>
                </c:pt>
                <c:pt idx="9353">
                  <c:v>1.6760189004080474E-3</c:v>
                </c:pt>
                <c:pt idx="9354">
                  <c:v>1.2036298661639213E-3</c:v>
                </c:pt>
                <c:pt idx="9355">
                  <c:v>2.9228134672417815E-3</c:v>
                </c:pt>
                <c:pt idx="9356">
                  <c:v>1.748056051225421E-2</c:v>
                </c:pt>
                <c:pt idx="9357">
                  <c:v>3.4312143289324951E-4</c:v>
                </c:pt>
                <c:pt idx="9358">
                  <c:v>1.4658528166003207E-3</c:v>
                </c:pt>
                <c:pt idx="9359">
                  <c:v>6.9763967016966705E-3</c:v>
                </c:pt>
                <c:pt idx="9360">
                  <c:v>3.7548104366808981E-4</c:v>
                </c:pt>
                <c:pt idx="9361">
                  <c:v>2.9611578609367935E-3</c:v>
                </c:pt>
                <c:pt idx="9362">
                  <c:v>5.7697116206023198E-3</c:v>
                </c:pt>
                <c:pt idx="9363">
                  <c:v>1.3662090201605435E-2</c:v>
                </c:pt>
                <c:pt idx="9364">
                  <c:v>2.5484869944591457E-3</c:v>
                </c:pt>
                <c:pt idx="9365">
                  <c:v>2.4276475058996081E-2</c:v>
                </c:pt>
                <c:pt idx="9366">
                  <c:v>7.4601257401926465E-3</c:v>
                </c:pt>
                <c:pt idx="9367">
                  <c:v>2.8380973701852058E-3</c:v>
                </c:pt>
                <c:pt idx="9368">
                  <c:v>7.6819895173231857E-5</c:v>
                </c:pt>
                <c:pt idx="9369">
                  <c:v>6.6180304476710407E-4</c:v>
                </c:pt>
                <c:pt idx="9370">
                  <c:v>4.0395362882316376E-4</c:v>
                </c:pt>
                <c:pt idx="9371">
                  <c:v>1.380751381619057E-3</c:v>
                </c:pt>
                <c:pt idx="9372">
                  <c:v>5.4588416504089549E-3</c:v>
                </c:pt>
                <c:pt idx="9373">
                  <c:v>4.854577956730181E-4</c:v>
                </c:pt>
                <c:pt idx="9374">
                  <c:v>2.9017178688137699E-3</c:v>
                </c:pt>
                <c:pt idx="9375">
                  <c:v>1.0793397009139652E-2</c:v>
                </c:pt>
                <c:pt idx="9376">
                  <c:v>1.4227956963082187E-2</c:v>
                </c:pt>
                <c:pt idx="9377">
                  <c:v>3.9928803695238177E-3</c:v>
                </c:pt>
                <c:pt idx="9378">
                  <c:v>1.0565661751886248E-3</c:v>
                </c:pt>
                <c:pt idx="9379">
                  <c:v>5.9034890681284701E-4</c:v>
                </c:pt>
                <c:pt idx="9380">
                  <c:v>4.3995254305109662E-4</c:v>
                </c:pt>
                <c:pt idx="9381">
                  <c:v>2.3960463478024593E-2</c:v>
                </c:pt>
                <c:pt idx="9382">
                  <c:v>5.9513858478295323E-2</c:v>
                </c:pt>
                <c:pt idx="9383">
                  <c:v>1.3354883458584075E-2</c:v>
                </c:pt>
                <c:pt idx="9384">
                  <c:v>1.3648869570314259E-2</c:v>
                </c:pt>
                <c:pt idx="9385">
                  <c:v>5.5492658669888605E-4</c:v>
                </c:pt>
                <c:pt idx="9386">
                  <c:v>1.8527952526284673E-4</c:v>
                </c:pt>
                <c:pt idx="9387">
                  <c:v>4.1164260652888154E-3</c:v>
                </c:pt>
                <c:pt idx="9388">
                  <c:v>1.6184621009622147E-2</c:v>
                </c:pt>
                <c:pt idx="9389">
                  <c:v>0.12372320863077824</c:v>
                </c:pt>
                <c:pt idx="9390">
                  <c:v>1.4048944824445905E-2</c:v>
                </c:pt>
                <c:pt idx="9391">
                  <c:v>7.8700594345224029E-4</c:v>
                </c:pt>
                <c:pt idx="9392">
                  <c:v>1.6297129360556908E-3</c:v>
                </c:pt>
                <c:pt idx="9393">
                  <c:v>2.7876571717173997E-3</c:v>
                </c:pt>
                <c:pt idx="9394">
                  <c:v>3.7194339588005549E-3</c:v>
                </c:pt>
                <c:pt idx="9395">
                  <c:v>4.7089540888602927E-2</c:v>
                </c:pt>
                <c:pt idx="9396">
                  <c:v>1.3594504768829679E-2</c:v>
                </c:pt>
                <c:pt idx="9397">
                  <c:v>5.7176460283261017E-2</c:v>
                </c:pt>
                <c:pt idx="9398">
                  <c:v>3.8911958203422829E-3</c:v>
                </c:pt>
                <c:pt idx="9399">
                  <c:v>5.9630008297782483E-4</c:v>
                </c:pt>
                <c:pt idx="9400">
                  <c:v>1.1039050916042186E-3</c:v>
                </c:pt>
                <c:pt idx="9401">
                  <c:v>2.4801411971941792E-5</c:v>
                </c:pt>
                <c:pt idx="9402">
                  <c:v>1.4921231974989209E-2</c:v>
                </c:pt>
                <c:pt idx="9403">
                  <c:v>3.4127373381169037E-3</c:v>
                </c:pt>
                <c:pt idx="9404">
                  <c:v>7.4783965025920459E-4</c:v>
                </c:pt>
                <c:pt idx="9405">
                  <c:v>5.1412276932621299E-3</c:v>
                </c:pt>
                <c:pt idx="9406">
                  <c:v>2.4005090523057386E-3</c:v>
                </c:pt>
                <c:pt idx="9407">
                  <c:v>3.8899066847676148E-2</c:v>
                </c:pt>
                <c:pt idx="9408">
                  <c:v>5.7000414016931771E-4</c:v>
                </c:pt>
                <c:pt idx="9409">
                  <c:v>9.6474214645949075E-3</c:v>
                </c:pt>
                <c:pt idx="9410">
                  <c:v>1.7049577284038127E-3</c:v>
                </c:pt>
                <c:pt idx="9411">
                  <c:v>7.2955814019574807E-4</c:v>
                </c:pt>
                <c:pt idx="9412">
                  <c:v>1.1794533464882392E-2</c:v>
                </c:pt>
                <c:pt idx="9413">
                  <c:v>3.047414844106889E-3</c:v>
                </c:pt>
                <c:pt idx="9414">
                  <c:v>1.1871826405970044E-3</c:v>
                </c:pt>
                <c:pt idx="9415">
                  <c:v>3.5245708232864258E-4</c:v>
                </c:pt>
                <c:pt idx="9416">
                  <c:v>1.2952064937108867E-2</c:v>
                </c:pt>
                <c:pt idx="9417">
                  <c:v>5.0915881261714405E-4</c:v>
                </c:pt>
                <c:pt idx="9418">
                  <c:v>4.9428198621087457E-3</c:v>
                </c:pt>
                <c:pt idx="9419">
                  <c:v>2.9543240291483031E-3</c:v>
                </c:pt>
                <c:pt idx="9420">
                  <c:v>3.2837742290819354E-3</c:v>
                </c:pt>
                <c:pt idx="9421">
                  <c:v>1.8529525971159769E-4</c:v>
                </c:pt>
                <c:pt idx="9422">
                  <c:v>1.3009769692536024E-3</c:v>
                </c:pt>
                <c:pt idx="9423">
                  <c:v>6.3748200955313138E-4</c:v>
                </c:pt>
                <c:pt idx="9424">
                  <c:v>3.0866841874791521E-3</c:v>
                </c:pt>
                <c:pt idx="9425">
                  <c:v>4.4284040446262761E-3</c:v>
                </c:pt>
                <c:pt idx="9426">
                  <c:v>5.3121344815679084E-5</c:v>
                </c:pt>
                <c:pt idx="9427">
                  <c:v>3.5996702857828376E-3</c:v>
                </c:pt>
                <c:pt idx="9428">
                  <c:v>1.4947396412449921E-2</c:v>
                </c:pt>
                <c:pt idx="9429">
                  <c:v>3.2276734400196745E-2</c:v>
                </c:pt>
                <c:pt idx="9430">
                  <c:v>9.7238177253391447E-4</c:v>
                </c:pt>
                <c:pt idx="9431">
                  <c:v>1.7060948734093073E-3</c:v>
                </c:pt>
                <c:pt idx="9432">
                  <c:v>3.2012851889426101E-3</c:v>
                </c:pt>
                <c:pt idx="9433">
                  <c:v>2.8371963606453741E-2</c:v>
                </c:pt>
                <c:pt idx="9434">
                  <c:v>1.9442378805292679E-3</c:v>
                </c:pt>
                <c:pt idx="9435">
                  <c:v>6.0518750069198129E-2</c:v>
                </c:pt>
                <c:pt idx="9436">
                  <c:v>1.7035788718572993E-3</c:v>
                </c:pt>
                <c:pt idx="9437">
                  <c:v>6.2546368286678748E-3</c:v>
                </c:pt>
                <c:pt idx="9438">
                  <c:v>2.6481479339436904E-2</c:v>
                </c:pt>
                <c:pt idx="9439">
                  <c:v>2.880490937608883E-2</c:v>
                </c:pt>
                <c:pt idx="9440">
                  <c:v>3.9952329388028129E-3</c:v>
                </c:pt>
                <c:pt idx="9441">
                  <c:v>4.1420115511081886E-2</c:v>
                </c:pt>
                <c:pt idx="9442">
                  <c:v>8.1836765101375563E-3</c:v>
                </c:pt>
                <c:pt idx="9443">
                  <c:v>2.01334898441855E-3</c:v>
                </c:pt>
                <c:pt idx="9444">
                  <c:v>2.0907817702843653E-3</c:v>
                </c:pt>
                <c:pt idx="9445">
                  <c:v>3.6431230382587455E-4</c:v>
                </c:pt>
                <c:pt idx="9446">
                  <c:v>6.7984759237015632E-4</c:v>
                </c:pt>
                <c:pt idx="9447">
                  <c:v>1.6270907357317958E-2</c:v>
                </c:pt>
                <c:pt idx="9448">
                  <c:v>2.5323800806695513E-2</c:v>
                </c:pt>
                <c:pt idx="9449">
                  <c:v>3.5771605664066371E-3</c:v>
                </c:pt>
                <c:pt idx="9450">
                  <c:v>2.567212656866946E-3</c:v>
                </c:pt>
                <c:pt idx="9451">
                  <c:v>7.2458902722667869E-4</c:v>
                </c:pt>
                <c:pt idx="9452">
                  <c:v>3.0676514959496466E-3</c:v>
                </c:pt>
                <c:pt idx="9453">
                  <c:v>1.5097197730136541E-2</c:v>
                </c:pt>
                <c:pt idx="9454">
                  <c:v>3.795537636082885E-3</c:v>
                </c:pt>
                <c:pt idx="9455">
                  <c:v>1.5000351056236746E-3</c:v>
                </c:pt>
                <c:pt idx="9456">
                  <c:v>3.8360688733444961E-4</c:v>
                </c:pt>
                <c:pt idx="9457">
                  <c:v>5.5981991275833075E-3</c:v>
                </c:pt>
                <c:pt idx="9458">
                  <c:v>0.15747725743228713</c:v>
                </c:pt>
                <c:pt idx="9459">
                  <c:v>8.4435698662480214E-4</c:v>
                </c:pt>
                <c:pt idx="9460">
                  <c:v>1.1834478359097995E-4</c:v>
                </c:pt>
                <c:pt idx="9461">
                  <c:v>1.674812677211273E-2</c:v>
                </c:pt>
                <c:pt idx="9462">
                  <c:v>0.21495923451188104</c:v>
                </c:pt>
                <c:pt idx="9463">
                  <c:v>1.4931392490286543E-3</c:v>
                </c:pt>
                <c:pt idx="9464">
                  <c:v>2.3350166535725542E-2</c:v>
                </c:pt>
                <c:pt idx="9465">
                  <c:v>1.0291851755132048E-2</c:v>
                </c:pt>
                <c:pt idx="9466">
                  <c:v>7.5912804169006171E-3</c:v>
                </c:pt>
                <c:pt idx="9467">
                  <c:v>5.1987272883051666E-4</c:v>
                </c:pt>
                <c:pt idx="9468">
                  <c:v>3.2966031274707958E-2</c:v>
                </c:pt>
                <c:pt idx="9469">
                  <c:v>1.4968382700649303E-2</c:v>
                </c:pt>
                <c:pt idx="9470">
                  <c:v>3.0299997517490939E-4</c:v>
                </c:pt>
                <c:pt idx="9471">
                  <c:v>3.4964859366599949E-3</c:v>
                </c:pt>
                <c:pt idx="9472">
                  <c:v>3.2390210034009916E-2</c:v>
                </c:pt>
                <c:pt idx="9473">
                  <c:v>7.2769939917807682E-4</c:v>
                </c:pt>
                <c:pt idx="9474">
                  <c:v>3.2884243038145772E-4</c:v>
                </c:pt>
                <c:pt idx="9475">
                  <c:v>0.24430274464917912</c:v>
                </c:pt>
                <c:pt idx="9476">
                  <c:v>4.7523224355564128E-3</c:v>
                </c:pt>
                <c:pt idx="9477">
                  <c:v>2.1871202542455882E-2</c:v>
                </c:pt>
                <c:pt idx="9478">
                  <c:v>6.215442205006716E-2</c:v>
                </c:pt>
                <c:pt idx="9479">
                  <c:v>2.070072010956553E-3</c:v>
                </c:pt>
                <c:pt idx="9480">
                  <c:v>1.7272949807226479E-4</c:v>
                </c:pt>
                <c:pt idx="9481">
                  <c:v>6.288750158888138E-3</c:v>
                </c:pt>
                <c:pt idx="9482">
                  <c:v>1.7564358998970176E-3</c:v>
                </c:pt>
                <c:pt idx="9483">
                  <c:v>6.0791050437646553E-4</c:v>
                </c:pt>
                <c:pt idx="9484">
                  <c:v>3.8563004776110787E-3</c:v>
                </c:pt>
                <c:pt idx="9485">
                  <c:v>1.3222121047150086E-2</c:v>
                </c:pt>
                <c:pt idx="9486">
                  <c:v>1.6833957034686042E-2</c:v>
                </c:pt>
                <c:pt idx="9487">
                  <c:v>1.5638748414217911E-2</c:v>
                </c:pt>
                <c:pt idx="9488">
                  <c:v>1.666829396743254E-3</c:v>
                </c:pt>
                <c:pt idx="9489">
                  <c:v>3.6918165615974804E-3</c:v>
                </c:pt>
                <c:pt idx="9490">
                  <c:v>7.2556033583568585E-4</c:v>
                </c:pt>
                <c:pt idx="9491">
                  <c:v>1.1697641015715749E-4</c:v>
                </c:pt>
                <c:pt idx="9492">
                  <c:v>1.1674318984735256E-3</c:v>
                </c:pt>
                <c:pt idx="9493">
                  <c:v>4.9614298450967858E-3</c:v>
                </c:pt>
                <c:pt idx="9494">
                  <c:v>2.5952703032489665E-3</c:v>
                </c:pt>
                <c:pt idx="9495">
                  <c:v>1.3114867904886492E-4</c:v>
                </c:pt>
                <c:pt idx="9496">
                  <c:v>6.4305044146739593E-3</c:v>
                </c:pt>
                <c:pt idx="9497">
                  <c:v>5.6526697065996888E-4</c:v>
                </c:pt>
                <c:pt idx="9498">
                  <c:v>2.5157919333545684E-4</c:v>
                </c:pt>
                <c:pt idx="9499">
                  <c:v>2.1522386616601719E-2</c:v>
                </c:pt>
                <c:pt idx="9500">
                  <c:v>6.7332383519247147E-4</c:v>
                </c:pt>
                <c:pt idx="9501">
                  <c:v>6.0042815362707565E-4</c:v>
                </c:pt>
                <c:pt idx="9502">
                  <c:v>1.020364742653055E-2</c:v>
                </c:pt>
                <c:pt idx="9503">
                  <c:v>7.0054858859311927E-3</c:v>
                </c:pt>
                <c:pt idx="9504">
                  <c:v>5.5241146860039302E-4</c:v>
                </c:pt>
                <c:pt idx="9505">
                  <c:v>3.1060389478513129E-2</c:v>
                </c:pt>
                <c:pt idx="9506">
                  <c:v>5.3580716464946103E-3</c:v>
                </c:pt>
                <c:pt idx="9507">
                  <c:v>2.5729110342553002E-3</c:v>
                </c:pt>
                <c:pt idx="9508">
                  <c:v>1.6483574795460421E-4</c:v>
                </c:pt>
                <c:pt idx="9509">
                  <c:v>3.1186658498885489E-3</c:v>
                </c:pt>
                <c:pt idx="9510">
                  <c:v>7.3295616406018806E-4</c:v>
                </c:pt>
                <c:pt idx="9511">
                  <c:v>4.0856950258351963E-3</c:v>
                </c:pt>
                <c:pt idx="9512">
                  <c:v>3.0477722976116812E-3</c:v>
                </c:pt>
                <c:pt idx="9513">
                  <c:v>2.6623166926948278E-3</c:v>
                </c:pt>
                <c:pt idx="9514">
                  <c:v>1.3077807838487584E-3</c:v>
                </c:pt>
                <c:pt idx="9515">
                  <c:v>2.7086307382761583E-5</c:v>
                </c:pt>
                <c:pt idx="9516">
                  <c:v>0.10336398160936555</c:v>
                </c:pt>
                <c:pt idx="9517">
                  <c:v>0.13431261492311533</c:v>
                </c:pt>
                <c:pt idx="9518">
                  <c:v>1.2354254678037354E-2</c:v>
                </c:pt>
                <c:pt idx="9519">
                  <c:v>5.0535339619345336E-3</c:v>
                </c:pt>
                <c:pt idx="9520">
                  <c:v>5.0378883960561748E-3</c:v>
                </c:pt>
                <c:pt idx="9521">
                  <c:v>7.9396691851849814E-4</c:v>
                </c:pt>
                <c:pt idx="9522">
                  <c:v>4.4729704126558432E-3</c:v>
                </c:pt>
                <c:pt idx="9523">
                  <c:v>4.1069309853384904E-3</c:v>
                </c:pt>
                <c:pt idx="9524">
                  <c:v>1.9015737222266727E-3</c:v>
                </c:pt>
                <c:pt idx="9525">
                  <c:v>2.2574654608233692E-2</c:v>
                </c:pt>
                <c:pt idx="9526">
                  <c:v>2.2298614580944704E-3</c:v>
                </c:pt>
                <c:pt idx="9527">
                  <c:v>1.330568735872758E-3</c:v>
                </c:pt>
                <c:pt idx="9528">
                  <c:v>6.1625415373623829E-2</c:v>
                </c:pt>
                <c:pt idx="9529">
                  <c:v>9.3330297571599878E-4</c:v>
                </c:pt>
                <c:pt idx="9530">
                  <c:v>2.1470028861707388E-2</c:v>
                </c:pt>
                <c:pt idx="9531">
                  <c:v>6.3607942085757194E-2</c:v>
                </c:pt>
                <c:pt idx="9532">
                  <c:v>8.7803033703475024E-3</c:v>
                </c:pt>
                <c:pt idx="9533">
                  <c:v>1.6410881114108617E-2</c:v>
                </c:pt>
                <c:pt idx="9534">
                  <c:v>1.0388130440913577E-3</c:v>
                </c:pt>
                <c:pt idx="9535">
                  <c:v>9.5919802435585292E-4</c:v>
                </c:pt>
                <c:pt idx="9536">
                  <c:v>3.6691743982692421E-3</c:v>
                </c:pt>
                <c:pt idx="9537">
                  <c:v>1.1977841065065301E-3</c:v>
                </c:pt>
                <c:pt idx="9538">
                  <c:v>8.8686230557472722E-3</c:v>
                </c:pt>
                <c:pt idx="9539">
                  <c:v>1.7285056236785821E-3</c:v>
                </c:pt>
                <c:pt idx="9540">
                  <c:v>4.1942496031837018E-4</c:v>
                </c:pt>
                <c:pt idx="9541">
                  <c:v>2.056099455211011E-2</c:v>
                </c:pt>
                <c:pt idx="9542">
                  <c:v>7.8196137571157013E-3</c:v>
                </c:pt>
                <c:pt idx="9543">
                  <c:v>6.482497244840929E-3</c:v>
                </c:pt>
                <c:pt idx="9544">
                  <c:v>9.7316522619347621E-5</c:v>
                </c:pt>
                <c:pt idx="9545">
                  <c:v>0.10014019943462327</c:v>
                </c:pt>
                <c:pt idx="9546">
                  <c:v>2.1856939303507776E-3</c:v>
                </c:pt>
                <c:pt idx="9547">
                  <c:v>2.864270438214325E-3</c:v>
                </c:pt>
                <c:pt idx="9548">
                  <c:v>6.653799576140793E-4</c:v>
                </c:pt>
                <c:pt idx="9549">
                  <c:v>1.3630368321377487E-2</c:v>
                </c:pt>
                <c:pt idx="9550">
                  <c:v>1.9320839006510529E-4</c:v>
                </c:pt>
                <c:pt idx="9551">
                  <c:v>3.8811814210374905E-3</c:v>
                </c:pt>
                <c:pt idx="9552">
                  <c:v>2.1549014885759972E-3</c:v>
                </c:pt>
                <c:pt idx="9553">
                  <c:v>0.17891430786767576</c:v>
                </c:pt>
                <c:pt idx="9554">
                  <c:v>2.6143466789456953E-3</c:v>
                </c:pt>
                <c:pt idx="9555">
                  <c:v>6.8619365028756206E-5</c:v>
                </c:pt>
                <c:pt idx="9556">
                  <c:v>1.3089974557440481E-4</c:v>
                </c:pt>
                <c:pt idx="9557">
                  <c:v>5.5320046055407184E-3</c:v>
                </c:pt>
                <c:pt idx="9558">
                  <c:v>1.462954427508135E-2</c:v>
                </c:pt>
                <c:pt idx="9559">
                  <c:v>5.2742698816270672E-3</c:v>
                </c:pt>
                <c:pt idx="9560">
                  <c:v>7.7176806291030858E-3</c:v>
                </c:pt>
                <c:pt idx="9561">
                  <c:v>3.8889875808023884E-3</c:v>
                </c:pt>
                <c:pt idx="9562">
                  <c:v>3.2390906124476898E-3</c:v>
                </c:pt>
                <c:pt idx="9563">
                  <c:v>8.0447626835489047E-2</c:v>
                </c:pt>
                <c:pt idx="9564">
                  <c:v>8.3594104046954068E-4</c:v>
                </c:pt>
                <c:pt idx="9565">
                  <c:v>3.211154334408168E-5</c:v>
                </c:pt>
                <c:pt idx="9566">
                  <c:v>8.4349696369157654E-3</c:v>
                </c:pt>
                <c:pt idx="9567">
                  <c:v>2.2583173758819266E-4</c:v>
                </c:pt>
                <c:pt idx="9568">
                  <c:v>1.8015551087065559E-3</c:v>
                </c:pt>
                <c:pt idx="9569">
                  <c:v>9.3644342748047636E-3</c:v>
                </c:pt>
                <c:pt idx="9570">
                  <c:v>6.6488552316758493E-4</c:v>
                </c:pt>
                <c:pt idx="9571">
                  <c:v>5.2301829988238269E-4</c:v>
                </c:pt>
                <c:pt idx="9572">
                  <c:v>1.8446432597557655E-3</c:v>
                </c:pt>
                <c:pt idx="9573">
                  <c:v>3.5650851246714636E-3</c:v>
                </c:pt>
                <c:pt idx="9574">
                  <c:v>3.4039162725745132E-3</c:v>
                </c:pt>
                <c:pt idx="9575">
                  <c:v>1.7273334541047353E-3</c:v>
                </c:pt>
                <c:pt idx="9576">
                  <c:v>2.0592239701519845E-4</c:v>
                </c:pt>
                <c:pt idx="9577">
                  <c:v>6.1094036812462931E-3</c:v>
                </c:pt>
                <c:pt idx="9578">
                  <c:v>3.3495853429904477E-3</c:v>
                </c:pt>
                <c:pt idx="9579">
                  <c:v>1.4371563206535988E-2</c:v>
                </c:pt>
                <c:pt idx="9580">
                  <c:v>6.2326119168236026E-4</c:v>
                </c:pt>
                <c:pt idx="9581">
                  <c:v>1.5406789945422085E-3</c:v>
                </c:pt>
                <c:pt idx="9582">
                  <c:v>1.3970214792638954E-2</c:v>
                </c:pt>
                <c:pt idx="9583">
                  <c:v>2.4976394123685194E-3</c:v>
                </c:pt>
                <c:pt idx="9584">
                  <c:v>5.3380295529491955E-4</c:v>
                </c:pt>
                <c:pt idx="9585">
                  <c:v>7.6244343845358366E-3</c:v>
                </c:pt>
                <c:pt idx="9586">
                  <c:v>2.0678386424612207E-3</c:v>
                </c:pt>
                <c:pt idx="9587">
                  <c:v>8.8292538008580054E-3</c:v>
                </c:pt>
                <c:pt idx="9588">
                  <c:v>5.8964412492531202E-4</c:v>
                </c:pt>
                <c:pt idx="9589">
                  <c:v>3.1176734207371529E-4</c:v>
                </c:pt>
                <c:pt idx="9590">
                  <c:v>1.6196898827973233E-2</c:v>
                </c:pt>
                <c:pt idx="9591">
                  <c:v>4.7554057371910641E-3</c:v>
                </c:pt>
                <c:pt idx="9592">
                  <c:v>3.8897811049173566E-3</c:v>
                </c:pt>
                <c:pt idx="9593">
                  <c:v>2.8934436466788796E-3</c:v>
                </c:pt>
                <c:pt idx="9594">
                  <c:v>6.9034488679943506E-4</c:v>
                </c:pt>
                <c:pt idx="9595">
                  <c:v>1.9995853352527656E-3</c:v>
                </c:pt>
                <c:pt idx="9596">
                  <c:v>2.5431502905714919E-3</c:v>
                </c:pt>
                <c:pt idx="9597">
                  <c:v>1.9031931145909015E-3</c:v>
                </c:pt>
                <c:pt idx="9598">
                  <c:v>4.5802808931607857E-3</c:v>
                </c:pt>
                <c:pt idx="9599">
                  <c:v>2.0053546606975249E-3</c:v>
                </c:pt>
                <c:pt idx="9600">
                  <c:v>4.8983131203583481E-4</c:v>
                </c:pt>
                <c:pt idx="9601">
                  <c:v>8.3827356377255465E-3</c:v>
                </c:pt>
                <c:pt idx="9602">
                  <c:v>9.633217770201678E-3</c:v>
                </c:pt>
                <c:pt idx="9603">
                  <c:v>2.1225898611306614E-3</c:v>
                </c:pt>
                <c:pt idx="9604">
                  <c:v>3.20358423802793E-3</c:v>
                </c:pt>
                <c:pt idx="9605">
                  <c:v>1.1221880303615339E-3</c:v>
                </c:pt>
                <c:pt idx="9606">
                  <c:v>3.3213725648193252E-4</c:v>
                </c:pt>
                <c:pt idx="9607">
                  <c:v>8.5592633903826525E-3</c:v>
                </c:pt>
                <c:pt idx="9608">
                  <c:v>3.9446576284166217E-4</c:v>
                </c:pt>
                <c:pt idx="9609">
                  <c:v>2.7419104737775313E-3</c:v>
                </c:pt>
                <c:pt idx="9610">
                  <c:v>1.0135434530963365E-3</c:v>
                </c:pt>
                <c:pt idx="9611">
                  <c:v>1.2194143365151307E-3</c:v>
                </c:pt>
                <c:pt idx="9612">
                  <c:v>3.9070050124097034E-4</c:v>
                </c:pt>
                <c:pt idx="9613">
                  <c:v>2.0268082654262411E-2</c:v>
                </c:pt>
                <c:pt idx="9614">
                  <c:v>2.4093058478462853E-2</c:v>
                </c:pt>
                <c:pt idx="9615">
                  <c:v>2.1328536340526898E-3</c:v>
                </c:pt>
                <c:pt idx="9616">
                  <c:v>1.3192262329679856E-2</c:v>
                </c:pt>
                <c:pt idx="9617">
                  <c:v>8.1407527865035739E-4</c:v>
                </c:pt>
                <c:pt idx="9618">
                  <c:v>2.2454257219751663E-4</c:v>
                </c:pt>
                <c:pt idx="9619">
                  <c:v>5.4571243004772202E-3</c:v>
                </c:pt>
                <c:pt idx="9620">
                  <c:v>3.109121791636868E-2</c:v>
                </c:pt>
                <c:pt idx="9621">
                  <c:v>2.3798924531799256E-2</c:v>
                </c:pt>
                <c:pt idx="9622">
                  <c:v>5.3319101730643376E-3</c:v>
                </c:pt>
                <c:pt idx="9623">
                  <c:v>4.4153918703425665E-2</c:v>
                </c:pt>
                <c:pt idx="9624">
                  <c:v>2.7262336662014037E-3</c:v>
                </c:pt>
                <c:pt idx="9625">
                  <c:v>1.4095356941792563E-3</c:v>
                </c:pt>
                <c:pt idx="9626">
                  <c:v>1.4348570603186853E-3</c:v>
                </c:pt>
                <c:pt idx="9627">
                  <c:v>6.3842669813473393E-5</c:v>
                </c:pt>
                <c:pt idx="9628">
                  <c:v>7.1434899572700591E-4</c:v>
                </c:pt>
                <c:pt idx="9629">
                  <c:v>5.6139579978980595E-3</c:v>
                </c:pt>
                <c:pt idx="9630">
                  <c:v>3.9797271742785705E-3</c:v>
                </c:pt>
                <c:pt idx="9631">
                  <c:v>3.1728651072800623E-2</c:v>
                </c:pt>
                <c:pt idx="9632">
                  <c:v>4.0161336180304956E-3</c:v>
                </c:pt>
                <c:pt idx="9633">
                  <c:v>2.207517464449971E-2</c:v>
                </c:pt>
                <c:pt idx="9634">
                  <c:v>9.9584994505165524E-4</c:v>
                </c:pt>
                <c:pt idx="9635">
                  <c:v>2.1681239584946479E-3</c:v>
                </c:pt>
                <c:pt idx="9636">
                  <c:v>4.1185075160849781E-3</c:v>
                </c:pt>
                <c:pt idx="9637">
                  <c:v>3.1210916012898281E-3</c:v>
                </c:pt>
                <c:pt idx="9638">
                  <c:v>1.1094324350304433E-3</c:v>
                </c:pt>
                <c:pt idx="9639">
                  <c:v>6.2588380576951311E-4</c:v>
                </c:pt>
                <c:pt idx="9640">
                  <c:v>1.5761529014064342E-3</c:v>
                </c:pt>
                <c:pt idx="9641">
                  <c:v>3.6808744748846808E-3</c:v>
                </c:pt>
                <c:pt idx="9642">
                  <c:v>1.2863128139423432E-3</c:v>
                </c:pt>
                <c:pt idx="9643">
                  <c:v>1.1929184254649407E-3</c:v>
                </c:pt>
                <c:pt idx="9644">
                  <c:v>2.6976364449145919E-3</c:v>
                </c:pt>
                <c:pt idx="9645">
                  <c:v>2.723753538907425E-3</c:v>
                </c:pt>
                <c:pt idx="9646">
                  <c:v>5.8329712947399379E-4</c:v>
                </c:pt>
                <c:pt idx="9647">
                  <c:v>2.2076219656994864E-3</c:v>
                </c:pt>
                <c:pt idx="9648">
                  <c:v>1.4645147617330142E-3</c:v>
                </c:pt>
                <c:pt idx="9649">
                  <c:v>2.1897427595138391E-2</c:v>
                </c:pt>
                <c:pt idx="9650">
                  <c:v>3.2800285093608234E-3</c:v>
                </c:pt>
                <c:pt idx="9651">
                  <c:v>5.7800568112055299E-2</c:v>
                </c:pt>
                <c:pt idx="9652">
                  <c:v>4.7752970906825634E-4</c:v>
                </c:pt>
                <c:pt idx="9653">
                  <c:v>1.0363832264422528E-3</c:v>
                </c:pt>
                <c:pt idx="9654">
                  <c:v>0.13058643896744729</c:v>
                </c:pt>
                <c:pt idx="9655">
                  <c:v>1.718336569159766E-2</c:v>
                </c:pt>
                <c:pt idx="9656">
                  <c:v>1.0784778190762773E-3</c:v>
                </c:pt>
                <c:pt idx="9657">
                  <c:v>4.2644783377418123E-3</c:v>
                </c:pt>
                <c:pt idx="9658">
                  <c:v>6.5653340155271377E-3</c:v>
                </c:pt>
                <c:pt idx="9659">
                  <c:v>5.191551591070409E-4</c:v>
                </c:pt>
                <c:pt idx="9660">
                  <c:v>2.7564270846631867E-3</c:v>
                </c:pt>
                <c:pt idx="9661">
                  <c:v>3.0467999206468996E-3</c:v>
                </c:pt>
                <c:pt idx="9662">
                  <c:v>7.3329134246263882E-4</c:v>
                </c:pt>
                <c:pt idx="9663">
                  <c:v>1.7922839998106213E-4</c:v>
                </c:pt>
                <c:pt idx="9664">
                  <c:v>1.3807295844300852E-2</c:v>
                </c:pt>
                <c:pt idx="9665">
                  <c:v>1.2574113891395658E-3</c:v>
                </c:pt>
                <c:pt idx="9666">
                  <c:v>8.8047785952292228E-3</c:v>
                </c:pt>
                <c:pt idx="9667">
                  <c:v>2.5446019189746955E-3</c:v>
                </c:pt>
                <c:pt idx="9668">
                  <c:v>1.4485900502708578E-3</c:v>
                </c:pt>
                <c:pt idx="9669">
                  <c:v>2.9514507145547912E-3</c:v>
                </c:pt>
                <c:pt idx="9670">
                  <c:v>6.5341731002076437E-4</c:v>
                </c:pt>
                <c:pt idx="9671">
                  <c:v>5.5173107198687064E-3</c:v>
                </c:pt>
                <c:pt idx="9672">
                  <c:v>4.218728540533163E-4</c:v>
                </c:pt>
                <c:pt idx="9673">
                  <c:v>1.2991747434289522E-3</c:v>
                </c:pt>
                <c:pt idx="9674">
                  <c:v>7.3672811637926451E-3</c:v>
                </c:pt>
                <c:pt idx="9675">
                  <c:v>8.2887603234640082E-3</c:v>
                </c:pt>
                <c:pt idx="9676">
                  <c:v>2.3562987587112528E-3</c:v>
                </c:pt>
                <c:pt idx="9677">
                  <c:v>4.1160656616117605E-3</c:v>
                </c:pt>
                <c:pt idx="9678">
                  <c:v>1.0961221100864043E-2</c:v>
                </c:pt>
                <c:pt idx="9679">
                  <c:v>4.0707901326798553E-3</c:v>
                </c:pt>
                <c:pt idx="9680">
                  <c:v>5.3345294822927419E-4</c:v>
                </c:pt>
                <c:pt idx="9681">
                  <c:v>1.3761357277149749E-2</c:v>
                </c:pt>
                <c:pt idx="9682">
                  <c:v>7.657264844181821E-5</c:v>
                </c:pt>
                <c:pt idx="9683">
                  <c:v>2.234604031716869E-3</c:v>
                </c:pt>
                <c:pt idx="9684">
                  <c:v>2.6805600965748915E-3</c:v>
                </c:pt>
                <c:pt idx="9685">
                  <c:v>6.1222930357757751E-4</c:v>
                </c:pt>
                <c:pt idx="9686">
                  <c:v>1.9586144588990627E-2</c:v>
                </c:pt>
                <c:pt idx="9687">
                  <c:v>1.1012029936940141E-3</c:v>
                </c:pt>
                <c:pt idx="9688">
                  <c:v>2.3968650880913751E-3</c:v>
                </c:pt>
                <c:pt idx="9689">
                  <c:v>2.8855254784873342E-4</c:v>
                </c:pt>
                <c:pt idx="9690">
                  <c:v>3.9357570597855482E-4</c:v>
                </c:pt>
                <c:pt idx="9691">
                  <c:v>3.6308577431587398E-3</c:v>
                </c:pt>
                <c:pt idx="9692">
                  <c:v>1.6556160240143038E-4</c:v>
                </c:pt>
                <c:pt idx="9693">
                  <c:v>2.1952044731531144E-3</c:v>
                </c:pt>
                <c:pt idx="9694">
                  <c:v>1.4811359831906387E-4</c:v>
                </c:pt>
                <c:pt idx="9695">
                  <c:v>3.455032310978308E-3</c:v>
                </c:pt>
                <c:pt idx="9696">
                  <c:v>4.3867971611367094E-4</c:v>
                </c:pt>
                <c:pt idx="9697">
                  <c:v>4.0491236534386378E-4</c:v>
                </c:pt>
                <c:pt idx="9698">
                  <c:v>8.3347316118280428E-3</c:v>
                </c:pt>
                <c:pt idx="9699">
                  <c:v>4.6284394699344644E-3</c:v>
                </c:pt>
                <c:pt idx="9700">
                  <c:v>3.6016059478179618E-4</c:v>
                </c:pt>
                <c:pt idx="9701">
                  <c:v>1.5516199034680807E-3</c:v>
                </c:pt>
                <c:pt idx="9702">
                  <c:v>2.1861159483751984E-3</c:v>
                </c:pt>
                <c:pt idx="9703">
                  <c:v>6.8010393562742476E-5</c:v>
                </c:pt>
                <c:pt idx="9704">
                  <c:v>1.0503351568933124E-2</c:v>
                </c:pt>
                <c:pt idx="9705">
                  <c:v>1.0586891827671497E-3</c:v>
                </c:pt>
                <c:pt idx="9706">
                  <c:v>4.1456467079399048E-3</c:v>
                </c:pt>
                <c:pt idx="9707">
                  <c:v>1.5464204044199916E-3</c:v>
                </c:pt>
                <c:pt idx="9708">
                  <c:v>2.1985222962902595E-4</c:v>
                </c:pt>
                <c:pt idx="9709">
                  <c:v>6.2191447235075492E-3</c:v>
                </c:pt>
                <c:pt idx="9710">
                  <c:v>3.1811755310264351E-3</c:v>
                </c:pt>
                <c:pt idx="9711">
                  <c:v>1.9357235598160203E-4</c:v>
                </c:pt>
                <c:pt idx="9712">
                  <c:v>2.4445358507167577E-3</c:v>
                </c:pt>
                <c:pt idx="9713">
                  <c:v>5.7311338593754113E-3</c:v>
                </c:pt>
                <c:pt idx="9714">
                  <c:v>1.2942515632378626E-4</c:v>
                </c:pt>
                <c:pt idx="9715">
                  <c:v>1.1572877021333206E-3</c:v>
                </c:pt>
                <c:pt idx="9716">
                  <c:v>3.3144032010251318E-2</c:v>
                </c:pt>
                <c:pt idx="9717">
                  <c:v>1.9255961316143985E-3</c:v>
                </c:pt>
                <c:pt idx="9718">
                  <c:v>8.8255760035167389E-3</c:v>
                </c:pt>
                <c:pt idx="9719">
                  <c:v>1.599935884982947E-3</c:v>
                </c:pt>
                <c:pt idx="9720">
                  <c:v>2.4159493194105433E-3</c:v>
                </c:pt>
                <c:pt idx="9721">
                  <c:v>3.4890695601178874E-3</c:v>
                </c:pt>
                <c:pt idx="9722">
                  <c:v>7.8006803542355124E-3</c:v>
                </c:pt>
                <c:pt idx="9723">
                  <c:v>4.6420362990337105E-4</c:v>
                </c:pt>
                <c:pt idx="9724">
                  <c:v>3.4848226026876471E-4</c:v>
                </c:pt>
                <c:pt idx="9725">
                  <c:v>6.4227712793947008E-3</c:v>
                </c:pt>
                <c:pt idx="9726">
                  <c:v>6.4138085778795099E-3</c:v>
                </c:pt>
                <c:pt idx="9727">
                  <c:v>4.9626185179844576E-3</c:v>
                </c:pt>
                <c:pt idx="9728">
                  <c:v>2.5332894624701761E-2</c:v>
                </c:pt>
                <c:pt idx="9729">
                  <c:v>3.2137393742786395E-3</c:v>
                </c:pt>
                <c:pt idx="9730">
                  <c:v>4.0082346620605039E-3</c:v>
                </c:pt>
                <c:pt idx="9731">
                  <c:v>1.4453006636481875E-4</c:v>
                </c:pt>
                <c:pt idx="9732">
                  <c:v>3.5900262201176537E-4</c:v>
                </c:pt>
                <c:pt idx="9733">
                  <c:v>4.5925014036076748E-3</c:v>
                </c:pt>
                <c:pt idx="9734">
                  <c:v>1.8825438507970731E-2</c:v>
                </c:pt>
                <c:pt idx="9735">
                  <c:v>2.5642194799888496E-4</c:v>
                </c:pt>
                <c:pt idx="9736">
                  <c:v>2.0303509222932743E-4</c:v>
                </c:pt>
                <c:pt idx="9737">
                  <c:v>3.20585655702512E-4</c:v>
                </c:pt>
                <c:pt idx="9738">
                  <c:v>6.0377343919942227E-2</c:v>
                </c:pt>
                <c:pt idx="9739">
                  <c:v>4.2227173985948142E-3</c:v>
                </c:pt>
                <c:pt idx="9740">
                  <c:v>3.2146818622757751E-4</c:v>
                </c:pt>
                <c:pt idx="9741">
                  <c:v>2.6094530817827618E-3</c:v>
                </c:pt>
                <c:pt idx="9742">
                  <c:v>1.4371322355092782E-2</c:v>
                </c:pt>
                <c:pt idx="9743">
                  <c:v>3.2130544844850855E-4</c:v>
                </c:pt>
                <c:pt idx="9744">
                  <c:v>3.5902926734644905E-3</c:v>
                </c:pt>
                <c:pt idx="9745">
                  <c:v>4.3475626080904784E-5</c:v>
                </c:pt>
                <c:pt idx="9746">
                  <c:v>1.962710181549063E-3</c:v>
                </c:pt>
                <c:pt idx="9747">
                  <c:v>9.1319839775434244E-3</c:v>
                </c:pt>
                <c:pt idx="9748">
                  <c:v>8.3412635176375932E-4</c:v>
                </c:pt>
                <c:pt idx="9749">
                  <c:v>4.1621268862879348E-4</c:v>
                </c:pt>
                <c:pt idx="9750">
                  <c:v>4.9010346487318539E-4</c:v>
                </c:pt>
                <c:pt idx="9751">
                  <c:v>4.9930760411278405E-2</c:v>
                </c:pt>
                <c:pt idx="9752">
                  <c:v>3.7581846534791028E-3</c:v>
                </c:pt>
                <c:pt idx="9753">
                  <c:v>2.9111449151187716E-3</c:v>
                </c:pt>
                <c:pt idx="9754">
                  <c:v>1.5171275403686135E-4</c:v>
                </c:pt>
                <c:pt idx="9755">
                  <c:v>2.1563969424576901E-3</c:v>
                </c:pt>
                <c:pt idx="9756">
                  <c:v>1.8668795208295127E-3</c:v>
                </c:pt>
                <c:pt idx="9757">
                  <c:v>8.0780541239235618E-3</c:v>
                </c:pt>
                <c:pt idx="9758">
                  <c:v>4.186545624228751E-3</c:v>
                </c:pt>
                <c:pt idx="9759">
                  <c:v>4.9111086677492235E-4</c:v>
                </c:pt>
                <c:pt idx="9760">
                  <c:v>1.3210238815884788E-4</c:v>
                </c:pt>
                <c:pt idx="9761">
                  <c:v>1.4857692293362828E-2</c:v>
                </c:pt>
                <c:pt idx="9762">
                  <c:v>4.5007390030787527E-3</c:v>
                </c:pt>
                <c:pt idx="9763">
                  <c:v>1.0614180966584696E-3</c:v>
                </c:pt>
                <c:pt idx="9764">
                  <c:v>1.4865589113584876E-3</c:v>
                </c:pt>
                <c:pt idx="9765">
                  <c:v>1.5638006839323263E-3</c:v>
                </c:pt>
                <c:pt idx="9766">
                  <c:v>5.0154440724115533E-4</c:v>
                </c:pt>
                <c:pt idx="9767">
                  <c:v>1.3048189812016947E-3</c:v>
                </c:pt>
                <c:pt idx="9768">
                  <c:v>1.3516949673688999E-3</c:v>
                </c:pt>
                <c:pt idx="9769">
                  <c:v>6.1791927619038933E-3</c:v>
                </c:pt>
                <c:pt idx="9770">
                  <c:v>0.10487814222037574</c:v>
                </c:pt>
                <c:pt idx="9771">
                  <c:v>2.1648013454608488E-3</c:v>
                </c:pt>
                <c:pt idx="9772">
                  <c:v>1.5864591963203475E-3</c:v>
                </c:pt>
                <c:pt idx="9773">
                  <c:v>4.2099690534181146E-3</c:v>
                </c:pt>
                <c:pt idx="9774">
                  <c:v>1.2574351700249195E-2</c:v>
                </c:pt>
                <c:pt idx="9775">
                  <c:v>4.0415489004756836E-4</c:v>
                </c:pt>
                <c:pt idx="9776">
                  <c:v>7.6716138245973339E-3</c:v>
                </c:pt>
                <c:pt idx="9777">
                  <c:v>0.13531200698834514</c:v>
                </c:pt>
                <c:pt idx="9778">
                  <c:v>1.1449935343679318E-3</c:v>
                </c:pt>
                <c:pt idx="9779">
                  <c:v>5.1891357489467155E-4</c:v>
                </c:pt>
                <c:pt idx="9780">
                  <c:v>5.9153773078999168E-2</c:v>
                </c:pt>
                <c:pt idx="9781">
                  <c:v>7.3544719816421404E-3</c:v>
                </c:pt>
                <c:pt idx="9782">
                  <c:v>4.72256858036844E-5</c:v>
                </c:pt>
                <c:pt idx="9783">
                  <c:v>1.6429521331328818E-2</c:v>
                </c:pt>
                <c:pt idx="9784">
                  <c:v>7.9074495037501351E-4</c:v>
                </c:pt>
                <c:pt idx="9785">
                  <c:v>2.1238594644878181E-3</c:v>
                </c:pt>
                <c:pt idx="9786">
                  <c:v>0.18287484476248428</c:v>
                </c:pt>
                <c:pt idx="9787">
                  <c:v>3.3223932486364181E-4</c:v>
                </c:pt>
                <c:pt idx="9788">
                  <c:v>3.6761517104258233E-5</c:v>
                </c:pt>
                <c:pt idx="9789">
                  <c:v>8.9103436832433356E-4</c:v>
                </c:pt>
                <c:pt idx="9790">
                  <c:v>2.9276201334398474E-3</c:v>
                </c:pt>
                <c:pt idx="9791">
                  <c:v>1.8434074472847115E-3</c:v>
                </c:pt>
                <c:pt idx="9792">
                  <c:v>6.6042824039594177E-4</c:v>
                </c:pt>
                <c:pt idx="9793">
                  <c:v>1.4026994932184781E-3</c:v>
                </c:pt>
                <c:pt idx="9794">
                  <c:v>9.4270297381301852E-4</c:v>
                </c:pt>
                <c:pt idx="9795">
                  <c:v>2.8668966833088399E-3</c:v>
                </c:pt>
                <c:pt idx="9796">
                  <c:v>2.7639112387050509E-3</c:v>
                </c:pt>
                <c:pt idx="9797">
                  <c:v>2.7745213340684819E-3</c:v>
                </c:pt>
                <c:pt idx="9798">
                  <c:v>2.3208433130394333E-3</c:v>
                </c:pt>
                <c:pt idx="9799">
                  <c:v>1.2997775428092097E-3</c:v>
                </c:pt>
                <c:pt idx="9800">
                  <c:v>7.4227757012565812E-4</c:v>
                </c:pt>
                <c:pt idx="9801">
                  <c:v>2.714719905188573E-3</c:v>
                </c:pt>
                <c:pt idx="9802">
                  <c:v>5.5399547458445256E-3</c:v>
                </c:pt>
                <c:pt idx="9803">
                  <c:v>1.5313700915046735E-4</c:v>
                </c:pt>
                <c:pt idx="9804">
                  <c:v>3.1852240251308078E-5</c:v>
                </c:pt>
                <c:pt idx="9805">
                  <c:v>2.4553625048969098E-4</c:v>
                </c:pt>
                <c:pt idx="9806">
                  <c:v>2.6263245872194855E-3</c:v>
                </c:pt>
                <c:pt idx="9807">
                  <c:v>2.9538642851933499E-3</c:v>
                </c:pt>
                <c:pt idx="9808">
                  <c:v>3.375366104101156E-2</c:v>
                </c:pt>
                <c:pt idx="9809">
                  <c:v>3.2348740856512982E-4</c:v>
                </c:pt>
                <c:pt idx="9810">
                  <c:v>4.5028750687782455E-2</c:v>
                </c:pt>
                <c:pt idx="9811">
                  <c:v>1.3134970370822813E-3</c:v>
                </c:pt>
                <c:pt idx="9812">
                  <c:v>4.2336985584848653E-4</c:v>
                </c:pt>
                <c:pt idx="9813">
                  <c:v>1.0799772561646985E-4</c:v>
                </c:pt>
                <c:pt idx="9814">
                  <c:v>1.4217544956477285E-3</c:v>
                </c:pt>
                <c:pt idx="9815">
                  <c:v>2.6897288161995998E-3</c:v>
                </c:pt>
                <c:pt idx="9816">
                  <c:v>1.658780106003022E-2</c:v>
                </c:pt>
                <c:pt idx="9817">
                  <c:v>3.6658582855672553E-3</c:v>
                </c:pt>
                <c:pt idx="9818">
                  <c:v>5.6076985945881595E-3</c:v>
                </c:pt>
                <c:pt idx="9819">
                  <c:v>4.7954618827480049E-3</c:v>
                </c:pt>
                <c:pt idx="9820">
                  <c:v>7.9788056482978987E-4</c:v>
                </c:pt>
                <c:pt idx="9821">
                  <c:v>2.3497323736019143E-4</c:v>
                </c:pt>
                <c:pt idx="9822">
                  <c:v>2.2979925217575894E-3</c:v>
                </c:pt>
                <c:pt idx="9823">
                  <c:v>5.8796488873095083E-3</c:v>
                </c:pt>
                <c:pt idx="9824">
                  <c:v>1.480657467375439E-2</c:v>
                </c:pt>
                <c:pt idx="9825">
                  <c:v>9.1797679491683673E-3</c:v>
                </c:pt>
                <c:pt idx="9826">
                  <c:v>1.2571050302583864E-2</c:v>
                </c:pt>
                <c:pt idx="9827">
                  <c:v>6.2292890578585346E-4</c:v>
                </c:pt>
                <c:pt idx="9828">
                  <c:v>7.1297543912563377E-4</c:v>
                </c:pt>
                <c:pt idx="9829">
                  <c:v>4.8688336582513968E-4</c:v>
                </c:pt>
                <c:pt idx="9830">
                  <c:v>1.4962159149251492E-4</c:v>
                </c:pt>
                <c:pt idx="9831">
                  <c:v>2.8603282332110528E-4</c:v>
                </c:pt>
                <c:pt idx="9832">
                  <c:v>5.5791755426424063E-3</c:v>
                </c:pt>
                <c:pt idx="9833">
                  <c:v>5.4913460935222141E-4</c:v>
                </c:pt>
                <c:pt idx="9834">
                  <c:v>2.7229543382166644E-2</c:v>
                </c:pt>
                <c:pt idx="9835">
                  <c:v>7.1984050741292433E-3</c:v>
                </c:pt>
                <c:pt idx="9836">
                  <c:v>1.9022422598899266E-3</c:v>
                </c:pt>
                <c:pt idx="9837">
                  <c:v>1.2823228003985361E-3</c:v>
                </c:pt>
                <c:pt idx="9838">
                  <c:v>1.546760271552353E-3</c:v>
                </c:pt>
                <c:pt idx="9839">
                  <c:v>3.7242096347087268E-4</c:v>
                </c:pt>
                <c:pt idx="9840">
                  <c:v>2.9853873664051431E-4</c:v>
                </c:pt>
                <c:pt idx="9841">
                  <c:v>8.0989960965583852E-3</c:v>
                </c:pt>
                <c:pt idx="9842">
                  <c:v>1.6968049873598252E-2</c:v>
                </c:pt>
                <c:pt idx="9843">
                  <c:v>5.5187706550224576E-4</c:v>
                </c:pt>
                <c:pt idx="9844">
                  <c:v>9.7231518725453237E-4</c:v>
                </c:pt>
                <c:pt idx="9845">
                  <c:v>1.1959604576676169E-3</c:v>
                </c:pt>
                <c:pt idx="9846">
                  <c:v>3.3909579418507489E-4</c:v>
                </c:pt>
                <c:pt idx="9847">
                  <c:v>4.4215090988441248E-4</c:v>
                </c:pt>
                <c:pt idx="9848">
                  <c:v>4.2443936989607729E-4</c:v>
                </c:pt>
                <c:pt idx="9849">
                  <c:v>1.2715517804710131E-2</c:v>
                </c:pt>
                <c:pt idx="9850">
                  <c:v>2.8858542704994328E-5</c:v>
                </c:pt>
                <c:pt idx="9851">
                  <c:v>1.1012041044957539E-4</c:v>
                </c:pt>
                <c:pt idx="9852">
                  <c:v>1.613710869150222E-3</c:v>
                </c:pt>
                <c:pt idx="9853">
                  <c:v>2.5147960853514695E-4</c:v>
                </c:pt>
                <c:pt idx="9854">
                  <c:v>7.5269433110461078E-4</c:v>
                </c:pt>
                <c:pt idx="9855">
                  <c:v>3.070337483515278E-3</c:v>
                </c:pt>
                <c:pt idx="9856">
                  <c:v>6.9243048357973752E-4</c:v>
                </c:pt>
                <c:pt idx="9857">
                  <c:v>6.6502207562944594E-3</c:v>
                </c:pt>
                <c:pt idx="9858">
                  <c:v>6.8395289166185199E-3</c:v>
                </c:pt>
                <c:pt idx="9859">
                  <c:v>3.355023680706897E-3</c:v>
                </c:pt>
                <c:pt idx="9860">
                  <c:v>1.2018487370166838E-2</c:v>
                </c:pt>
                <c:pt idx="9861">
                  <c:v>1.8001458904301551E-3</c:v>
                </c:pt>
                <c:pt idx="9862">
                  <c:v>3.0366988631724467E-3</c:v>
                </c:pt>
                <c:pt idx="9863">
                  <c:v>2.4882387394253658E-3</c:v>
                </c:pt>
                <c:pt idx="9864">
                  <c:v>2.4729651926174104E-3</c:v>
                </c:pt>
                <c:pt idx="9865">
                  <c:v>2.121952185880095E-3</c:v>
                </c:pt>
                <c:pt idx="9866">
                  <c:v>6.3106823644073582E-3</c:v>
                </c:pt>
                <c:pt idx="9867">
                  <c:v>7.3053894829293326E-3</c:v>
                </c:pt>
                <c:pt idx="9868">
                  <c:v>9.429670162096847E-4</c:v>
                </c:pt>
                <c:pt idx="9869">
                  <c:v>7.2042988628907346E-4</c:v>
                </c:pt>
                <c:pt idx="9870">
                  <c:v>3.5143628514158862E-3</c:v>
                </c:pt>
                <c:pt idx="9871">
                  <c:v>8.5667660374747347E-4</c:v>
                </c:pt>
                <c:pt idx="9872">
                  <c:v>1.6932632554512529E-2</c:v>
                </c:pt>
                <c:pt idx="9873">
                  <c:v>1.9935716509088923E-2</c:v>
                </c:pt>
                <c:pt idx="9874">
                  <c:v>4.0817550875920944E-3</c:v>
                </c:pt>
                <c:pt idx="9875">
                  <c:v>4.3550709242821283E-4</c:v>
                </c:pt>
                <c:pt idx="9876">
                  <c:v>1.4566975809002841E-3</c:v>
                </c:pt>
                <c:pt idx="9877">
                  <c:v>9.1720183744713017E-4</c:v>
                </c:pt>
                <c:pt idx="9878">
                  <c:v>3.6406591933259187E-3</c:v>
                </c:pt>
                <c:pt idx="9879">
                  <c:v>3.6273472923817163E-2</c:v>
                </c:pt>
                <c:pt idx="9880">
                  <c:v>9.783751860239782E-4</c:v>
                </c:pt>
                <c:pt idx="9881">
                  <c:v>1.5753906154334624E-4</c:v>
                </c:pt>
                <c:pt idx="9882">
                  <c:v>1.6011205299140227E-2</c:v>
                </c:pt>
                <c:pt idx="9883">
                  <c:v>1.8068445640599545E-3</c:v>
                </c:pt>
                <c:pt idx="9884">
                  <c:v>3.5858953281883779E-3</c:v>
                </c:pt>
                <c:pt idx="9885">
                  <c:v>2.2642741306882585E-3</c:v>
                </c:pt>
                <c:pt idx="9886">
                  <c:v>8.5935082972384298E-3</c:v>
                </c:pt>
                <c:pt idx="9887">
                  <c:v>2.3632741251278151E-3</c:v>
                </c:pt>
                <c:pt idx="9888">
                  <c:v>1.0158999155267689E-2</c:v>
                </c:pt>
                <c:pt idx="9889">
                  <c:v>4.9273853884638933E-3</c:v>
                </c:pt>
                <c:pt idx="9890">
                  <c:v>2.7006826100649992E-3</c:v>
                </c:pt>
                <c:pt idx="9891">
                  <c:v>1.5211241806698084E-2</c:v>
                </c:pt>
                <c:pt idx="9892">
                  <c:v>9.8289071146882704E-6</c:v>
                </c:pt>
                <c:pt idx="9893">
                  <c:v>2.7554409719080124E-2</c:v>
                </c:pt>
                <c:pt idx="9894">
                  <c:v>3.3995823596224277E-3</c:v>
                </c:pt>
                <c:pt idx="9895">
                  <c:v>9.2598706223450487E-3</c:v>
                </c:pt>
                <c:pt idx="9896">
                  <c:v>5.1278078409883806E-4</c:v>
                </c:pt>
                <c:pt idx="9897">
                  <c:v>1.7188880717768887E-3</c:v>
                </c:pt>
                <c:pt idx="9898">
                  <c:v>1.9050189257398986E-2</c:v>
                </c:pt>
                <c:pt idx="9899">
                  <c:v>0.26807412022379457</c:v>
                </c:pt>
                <c:pt idx="9900">
                  <c:v>1.6342183468123967E-4</c:v>
                </c:pt>
                <c:pt idx="9901">
                  <c:v>2.280152469677122E-3</c:v>
                </c:pt>
                <c:pt idx="9902">
                  <c:v>8.7657835519137564E-5</c:v>
                </c:pt>
                <c:pt idx="9903">
                  <c:v>6.5180512419025722E-3</c:v>
                </c:pt>
                <c:pt idx="9904">
                  <c:v>3.9554337843554681E-3</c:v>
                </c:pt>
                <c:pt idx="9905">
                  <c:v>8.6531310270776421E-4</c:v>
                </c:pt>
                <c:pt idx="9906">
                  <c:v>1.273625340699172E-4</c:v>
                </c:pt>
                <c:pt idx="9907">
                  <c:v>6.5672422156229067E-3</c:v>
                </c:pt>
                <c:pt idx="9908">
                  <c:v>1.2917798061926791E-2</c:v>
                </c:pt>
                <c:pt idx="9909">
                  <c:v>4.9753207125580561E-3</c:v>
                </c:pt>
                <c:pt idx="9910">
                  <c:v>3.0223244949627231E-2</c:v>
                </c:pt>
                <c:pt idx="9911">
                  <c:v>6.5319313804691852E-3</c:v>
                </c:pt>
                <c:pt idx="9912">
                  <c:v>1.0810263290886225E-2</c:v>
                </c:pt>
                <c:pt idx="9913">
                  <c:v>2.293678626148318E-3</c:v>
                </c:pt>
                <c:pt idx="9914">
                  <c:v>7.8779113877285416E-3</c:v>
                </c:pt>
                <c:pt idx="9915">
                  <c:v>9.2890564041206297E-3</c:v>
                </c:pt>
                <c:pt idx="9916">
                  <c:v>1.7902817759299049E-3</c:v>
                </c:pt>
                <c:pt idx="9917">
                  <c:v>1.223692397350938E-4</c:v>
                </c:pt>
                <c:pt idx="9918">
                  <c:v>1.4731162766409324E-3</c:v>
                </c:pt>
                <c:pt idx="9919">
                  <c:v>1.2217962039887133E-3</c:v>
                </c:pt>
                <c:pt idx="9920">
                  <c:v>5.0911700968643287E-4</c:v>
                </c:pt>
                <c:pt idx="9921">
                  <c:v>2.7200205039451079E-3</c:v>
                </c:pt>
                <c:pt idx="9922">
                  <c:v>3.7362687446184386E-3</c:v>
                </c:pt>
                <c:pt idx="9923">
                  <c:v>1.3593128037055103E-2</c:v>
                </c:pt>
                <c:pt idx="9924">
                  <c:v>1.7864983153871678E-3</c:v>
                </c:pt>
                <c:pt idx="9925">
                  <c:v>2.2452631654023541E-3</c:v>
                </c:pt>
                <c:pt idx="9926">
                  <c:v>3.187255164876284E-3</c:v>
                </c:pt>
                <c:pt idx="9927">
                  <c:v>2.0863374447917565E-2</c:v>
                </c:pt>
                <c:pt idx="9928">
                  <c:v>7.119394216659445E-3</c:v>
                </c:pt>
                <c:pt idx="9929">
                  <c:v>2.5253655297285682E-3</c:v>
                </c:pt>
                <c:pt idx="9930">
                  <c:v>1.2775799589281242E-3</c:v>
                </c:pt>
                <c:pt idx="9931">
                  <c:v>6.881597546733993E-5</c:v>
                </c:pt>
                <c:pt idx="9932">
                  <c:v>8.5748297626140248E-3</c:v>
                </c:pt>
                <c:pt idx="9933">
                  <c:v>1.193520274663927E-2</c:v>
                </c:pt>
                <c:pt idx="9934">
                  <c:v>1.530967024257256E-3</c:v>
                </c:pt>
                <c:pt idx="9935">
                  <c:v>5.8291264076397566E-3</c:v>
                </c:pt>
                <c:pt idx="9936">
                  <c:v>1.3915473792861379E-5</c:v>
                </c:pt>
                <c:pt idx="9937">
                  <c:v>1.1930150475160213E-4</c:v>
                </c:pt>
                <c:pt idx="9938">
                  <c:v>0.11018210063914863</c:v>
                </c:pt>
                <c:pt idx="9939">
                  <c:v>1.456675758748604E-3</c:v>
                </c:pt>
                <c:pt idx="9940">
                  <c:v>8.2895305026939332E-3</c:v>
                </c:pt>
                <c:pt idx="9941">
                  <c:v>3.1358442041391323E-3</c:v>
                </c:pt>
                <c:pt idx="9942">
                  <c:v>1.9649342737806198E-2</c:v>
                </c:pt>
                <c:pt idx="9943">
                  <c:v>3.809555127456614E-4</c:v>
                </c:pt>
                <c:pt idx="9944">
                  <c:v>4.1320327031122844E-3</c:v>
                </c:pt>
                <c:pt idx="9945">
                  <c:v>1.075898846251982E-4</c:v>
                </c:pt>
                <c:pt idx="9946">
                  <c:v>2.0968768304769694E-3</c:v>
                </c:pt>
                <c:pt idx="9947">
                  <c:v>1.0224329860373653E-2</c:v>
                </c:pt>
                <c:pt idx="9948">
                  <c:v>9.9737446711762288E-3</c:v>
                </c:pt>
                <c:pt idx="9949">
                  <c:v>6.0716951557356052E-3</c:v>
                </c:pt>
                <c:pt idx="9950">
                  <c:v>8.792628053629184E-4</c:v>
                </c:pt>
                <c:pt idx="9951">
                  <c:v>1.1452355201953284</c:v>
                </c:pt>
                <c:pt idx="9952">
                  <c:v>7.5739711663402407E-3</c:v>
                </c:pt>
                <c:pt idx="9953">
                  <c:v>1.1051113130546991E-3</c:v>
                </c:pt>
                <c:pt idx="9954">
                  <c:v>3.8847203915705585E-3</c:v>
                </c:pt>
                <c:pt idx="9955">
                  <c:v>2.166898615279367E-3</c:v>
                </c:pt>
                <c:pt idx="9956">
                  <c:v>3.4784589834994058E-2</c:v>
                </c:pt>
                <c:pt idx="9957">
                  <c:v>3.7812825161839701E-3</c:v>
                </c:pt>
                <c:pt idx="9958">
                  <c:v>3.8380462321627506E-2</c:v>
                </c:pt>
                <c:pt idx="9959">
                  <c:v>5.8437339174191069E-2</c:v>
                </c:pt>
                <c:pt idx="9960">
                  <c:v>6.4971184889938034E-3</c:v>
                </c:pt>
                <c:pt idx="9961">
                  <c:v>3.6158376326995104E-2</c:v>
                </c:pt>
                <c:pt idx="9962">
                  <c:v>1.1807577433907684E-3</c:v>
                </c:pt>
                <c:pt idx="9963">
                  <c:v>3.7338438875901495E-3</c:v>
                </c:pt>
                <c:pt idx="9964">
                  <c:v>1.8202008919419272E-2</c:v>
                </c:pt>
                <c:pt idx="9965">
                  <c:v>3.3261702953896716E-2</c:v>
                </c:pt>
                <c:pt idx="9966">
                  <c:v>8.2241325429455357E-5</c:v>
                </c:pt>
                <c:pt idx="9967">
                  <c:v>7.5914206338957156E-4</c:v>
                </c:pt>
                <c:pt idx="9968">
                  <c:v>4.5498667856553888E-4</c:v>
                </c:pt>
                <c:pt idx="9969">
                  <c:v>1.9156600156541746E-3</c:v>
                </c:pt>
                <c:pt idx="9970">
                  <c:v>1.4080746643721366E-3</c:v>
                </c:pt>
                <c:pt idx="9971">
                  <c:v>2.6777759496330448E-3</c:v>
                </c:pt>
                <c:pt idx="9972">
                  <c:v>2.5015471238446906E-4</c:v>
                </c:pt>
                <c:pt idx="9973">
                  <c:v>1.2269495239893382E-4</c:v>
                </c:pt>
                <c:pt idx="9974">
                  <c:v>4.8191664244801504E-3</c:v>
                </c:pt>
                <c:pt idx="9975">
                  <c:v>4.6658620593749832E-2</c:v>
                </c:pt>
                <c:pt idx="9976">
                  <c:v>5.0417790879868597E-3</c:v>
                </c:pt>
                <c:pt idx="9977">
                  <c:v>5.2167790020427312E-4</c:v>
                </c:pt>
                <c:pt idx="9978">
                  <c:v>2.2748794627153097E-3</c:v>
                </c:pt>
                <c:pt idx="9979">
                  <c:v>5.8259256000292255E-2</c:v>
                </c:pt>
                <c:pt idx="9980">
                  <c:v>1.5961250719823874E-3</c:v>
                </c:pt>
                <c:pt idx="9981">
                  <c:v>3.1608956230075357E-3</c:v>
                </c:pt>
                <c:pt idx="9982">
                  <c:v>1.1765637051410799E-3</c:v>
                </c:pt>
                <c:pt idx="9983">
                  <c:v>8.8482521186772931E-4</c:v>
                </c:pt>
                <c:pt idx="9984">
                  <c:v>9.7744248783541137E-3</c:v>
                </c:pt>
                <c:pt idx="9985">
                  <c:v>4.7163206377486624E-2</c:v>
                </c:pt>
                <c:pt idx="9986">
                  <c:v>9.2117961549982705E-4</c:v>
                </c:pt>
                <c:pt idx="9987">
                  <c:v>4.3813608153469913E-3</c:v>
                </c:pt>
                <c:pt idx="9988">
                  <c:v>2.6079433413833293E-2</c:v>
                </c:pt>
                <c:pt idx="9989">
                  <c:v>2.8275888508767577E-3</c:v>
                </c:pt>
                <c:pt idx="9990">
                  <c:v>1.1613514515583132E-3</c:v>
                </c:pt>
                <c:pt idx="9991">
                  <c:v>6.4891964811604905E-2</c:v>
                </c:pt>
                <c:pt idx="9992">
                  <c:v>1.423441330574835E-2</c:v>
                </c:pt>
                <c:pt idx="9993">
                  <c:v>2.1758301865263821E-3</c:v>
                </c:pt>
                <c:pt idx="9994">
                  <c:v>6.6528009034271571E-2</c:v>
                </c:pt>
                <c:pt idx="9995">
                  <c:v>8.8747005410275831E-3</c:v>
                </c:pt>
                <c:pt idx="9996">
                  <c:v>7.7290476200710123E-4</c:v>
                </c:pt>
                <c:pt idx="9997">
                  <c:v>3.9582419991257653E-2</c:v>
                </c:pt>
                <c:pt idx="9998">
                  <c:v>1.7359581225947412E-2</c:v>
                </c:pt>
                <c:pt idx="9999">
                  <c:v>9.257096052700392E-4</c:v>
                </c:pt>
                <c:pt idx="10000">
                  <c:v>2.9245908606409976E-3</c:v>
                </c:pt>
                <c:pt idx="10001">
                  <c:v>3.1902812119155425E-4</c:v>
                </c:pt>
                <c:pt idx="10002">
                  <c:v>7.3101050029017296E-5</c:v>
                </c:pt>
                <c:pt idx="10003">
                  <c:v>1.5764244142130598E-3</c:v>
                </c:pt>
                <c:pt idx="10004">
                  <c:v>2.1627655514041854E-3</c:v>
                </c:pt>
                <c:pt idx="10005">
                  <c:v>2.8302598954387183E-3</c:v>
                </c:pt>
                <c:pt idx="10006">
                  <c:v>1.9704673489855961E-3</c:v>
                </c:pt>
                <c:pt idx="10007">
                  <c:v>1.5783856790485717E-2</c:v>
                </c:pt>
                <c:pt idx="10008">
                  <c:v>6.4700538599519076E-4</c:v>
                </c:pt>
                <c:pt idx="10009">
                  <c:v>2.2761104191880939E-4</c:v>
                </c:pt>
                <c:pt idx="10010">
                  <c:v>1.9883950524363101E-3</c:v>
                </c:pt>
                <c:pt idx="10011">
                  <c:v>1.5714083980759501E-3</c:v>
                </c:pt>
                <c:pt idx="10012">
                  <c:v>2.1974658601463477E-2</c:v>
                </c:pt>
                <c:pt idx="10013">
                  <c:v>0.12258708813556232</c:v>
                </c:pt>
                <c:pt idx="10014">
                  <c:v>3.7679927870006374E-3</c:v>
                </c:pt>
                <c:pt idx="10015">
                  <c:v>1.612224888870753E-3</c:v>
                </c:pt>
                <c:pt idx="10016">
                  <c:v>1.6634044701776388E-2</c:v>
                </c:pt>
                <c:pt idx="10017">
                  <c:v>1.4184451751754817E-3</c:v>
                </c:pt>
                <c:pt idx="10018">
                  <c:v>2.409299517986165E-3</c:v>
                </c:pt>
                <c:pt idx="10019">
                  <c:v>4.0197897626839028E-2</c:v>
                </c:pt>
                <c:pt idx="10020">
                  <c:v>2.2758544643752081E-4</c:v>
                </c:pt>
                <c:pt idx="10021">
                  <c:v>4.2247143659614357E-2</c:v>
                </c:pt>
                <c:pt idx="10022">
                  <c:v>6.1721739207045063E-4</c:v>
                </c:pt>
                <c:pt idx="10023">
                  <c:v>1.0744011317555081E-4</c:v>
                </c:pt>
                <c:pt idx="10024">
                  <c:v>1.3306397074394473E-2</c:v>
                </c:pt>
                <c:pt idx="10025">
                  <c:v>1.541003513806854E-3</c:v>
                </c:pt>
                <c:pt idx="10026">
                  <c:v>2.1384703580069859E-4</c:v>
                </c:pt>
                <c:pt idx="10027">
                  <c:v>2.0249782985994947E-3</c:v>
                </c:pt>
                <c:pt idx="10028">
                  <c:v>3.8087720788278684E-4</c:v>
                </c:pt>
                <c:pt idx="10029">
                  <c:v>1.6413915229376402E-4</c:v>
                </c:pt>
                <c:pt idx="10030">
                  <c:v>1.1121733873608681E-3</c:v>
                </c:pt>
                <c:pt idx="10031">
                  <c:v>1.5845769961108573E-3</c:v>
                </c:pt>
                <c:pt idx="10032">
                  <c:v>1.4821001755903221E-3</c:v>
                </c:pt>
                <c:pt idx="10033">
                  <c:v>4.908598631108148E-6</c:v>
                </c:pt>
                <c:pt idx="10034">
                  <c:v>3.1051247287194189E-3</c:v>
                </c:pt>
                <c:pt idx="10035">
                  <c:v>9.0032623674414961E-2</c:v>
                </c:pt>
                <c:pt idx="10036">
                  <c:v>0.12504165212843249</c:v>
                </c:pt>
                <c:pt idx="10037">
                  <c:v>5.3464813461831569E-3</c:v>
                </c:pt>
                <c:pt idx="10038">
                  <c:v>3.807418657567666E-3</c:v>
                </c:pt>
                <c:pt idx="10039">
                  <c:v>5.839547081465616E-3</c:v>
                </c:pt>
                <c:pt idx="10040">
                  <c:v>1.8617153140076479E-2</c:v>
                </c:pt>
                <c:pt idx="10041">
                  <c:v>9.509162776300909E-4</c:v>
                </c:pt>
                <c:pt idx="10042">
                  <c:v>7.2844591843816957E-3</c:v>
                </c:pt>
                <c:pt idx="10043">
                  <c:v>1.0898051251718582E-2</c:v>
                </c:pt>
                <c:pt idx="10044">
                  <c:v>4.5845873083021349E-3</c:v>
                </c:pt>
                <c:pt idx="10045">
                  <c:v>4.3852863530719835E-3</c:v>
                </c:pt>
                <c:pt idx="10046">
                  <c:v>2.1630441855200735E-3</c:v>
                </c:pt>
                <c:pt idx="10047">
                  <c:v>7.8735526177694615E-4</c:v>
                </c:pt>
                <c:pt idx="10048">
                  <c:v>6.5974267052542101E-3</c:v>
                </c:pt>
                <c:pt idx="10049">
                  <c:v>1.3838113431939393E-2</c:v>
                </c:pt>
                <c:pt idx="10050">
                  <c:v>2.3075921484119875E-2</c:v>
                </c:pt>
                <c:pt idx="10051">
                  <c:v>4.1425062063076216E-2</c:v>
                </c:pt>
                <c:pt idx="10052">
                  <c:v>5.9996345468862925E-3</c:v>
                </c:pt>
                <c:pt idx="10053">
                  <c:v>1.9961317040195345E-3</c:v>
                </c:pt>
                <c:pt idx="10054">
                  <c:v>1.3545923383999766E-3</c:v>
                </c:pt>
                <c:pt idx="10055">
                  <c:v>5.0129455732170055E-3</c:v>
                </c:pt>
                <c:pt idx="10056">
                  <c:v>9.2857819711669482E-4</c:v>
                </c:pt>
                <c:pt idx="10057">
                  <c:v>1.8757165350452847E-3</c:v>
                </c:pt>
                <c:pt idx="10058">
                  <c:v>2.6500459834032878E-3</c:v>
                </c:pt>
                <c:pt idx="10059">
                  <c:v>1.574358556295835E-4</c:v>
                </c:pt>
                <c:pt idx="10060">
                  <c:v>7.4177209770544582E-3</c:v>
                </c:pt>
                <c:pt idx="10061">
                  <c:v>2.1614734758069877E-3</c:v>
                </c:pt>
                <c:pt idx="10062">
                  <c:v>1.8294409503102346E-2</c:v>
                </c:pt>
                <c:pt idx="10063">
                  <c:v>6.9885022532346214E-3</c:v>
                </c:pt>
                <c:pt idx="10064">
                  <c:v>6.2709617094796707E-2</c:v>
                </c:pt>
                <c:pt idx="10065">
                  <c:v>2.5651706894752713E-2</c:v>
                </c:pt>
                <c:pt idx="10066">
                  <c:v>1.0680333800172379E-3</c:v>
                </c:pt>
                <c:pt idx="10067">
                  <c:v>7.7423851585185187E-3</c:v>
                </c:pt>
                <c:pt idx="10068">
                  <c:v>1.2036639742547525E-2</c:v>
                </c:pt>
                <c:pt idx="10069">
                  <c:v>2.3297567785607338E-2</c:v>
                </c:pt>
                <c:pt idx="10070">
                  <c:v>8.5994714793879955E-3</c:v>
                </c:pt>
                <c:pt idx="10071">
                  <c:v>8.6407113030297598E-3</c:v>
                </c:pt>
                <c:pt idx="10072">
                  <c:v>8.8536226091737147E-4</c:v>
                </c:pt>
                <c:pt idx="10073">
                  <c:v>5.3478991537886681E-4</c:v>
                </c:pt>
                <c:pt idx="10074">
                  <c:v>5.6051745291629959E-4</c:v>
                </c:pt>
                <c:pt idx="10075">
                  <c:v>1.5143655803704259E-3</c:v>
                </c:pt>
                <c:pt idx="10076">
                  <c:v>3.0237832036034444E-3</c:v>
                </c:pt>
                <c:pt idx="10077">
                  <c:v>7.2138696274012717E-4</c:v>
                </c:pt>
                <c:pt idx="10078">
                  <c:v>1.0098662894118052E-2</c:v>
                </c:pt>
                <c:pt idx="10079">
                  <c:v>2.7022177406534429E-3</c:v>
                </c:pt>
                <c:pt idx="10080">
                  <c:v>3.1310647496368181E-3</c:v>
                </c:pt>
                <c:pt idx="10081">
                  <c:v>1.4558644147523341E-3</c:v>
                </c:pt>
                <c:pt idx="10082">
                  <c:v>0.24883045244969629</c:v>
                </c:pt>
                <c:pt idx="10083">
                  <c:v>7.871188349644688E-2</c:v>
                </c:pt>
                <c:pt idx="10084">
                  <c:v>6.7814248439798082E-3</c:v>
                </c:pt>
                <c:pt idx="10085">
                  <c:v>6.4338041542033435E-4</c:v>
                </c:pt>
                <c:pt idx="10086">
                  <c:v>2.1672740764342637E-3</c:v>
                </c:pt>
                <c:pt idx="10087">
                  <c:v>3.8203342658993362E-4</c:v>
                </c:pt>
                <c:pt idx="10088">
                  <c:v>1.1374883105942575E-2</c:v>
                </c:pt>
                <c:pt idx="10089">
                  <c:v>1.8349900842960954E-3</c:v>
                </c:pt>
                <c:pt idx="10090">
                  <c:v>1.4149974766568084E-4</c:v>
                </c:pt>
                <c:pt idx="10091">
                  <c:v>1.2625084241794074E-3</c:v>
                </c:pt>
                <c:pt idx="10092">
                  <c:v>8.1466576772247605E-3</c:v>
                </c:pt>
                <c:pt idx="10093">
                  <c:v>3.1933605156655395E-3</c:v>
                </c:pt>
                <c:pt idx="10094">
                  <c:v>5.6875859269944675E-3</c:v>
                </c:pt>
                <c:pt idx="10095">
                  <c:v>2.561180083791882E-3</c:v>
                </c:pt>
                <c:pt idx="10096">
                  <c:v>7.8632914030679346E-3</c:v>
                </c:pt>
                <c:pt idx="10097">
                  <c:v>7.7491524064203323E-5</c:v>
                </c:pt>
                <c:pt idx="10098">
                  <c:v>3.0795687942477045E-3</c:v>
                </c:pt>
                <c:pt idx="10099">
                  <c:v>1.8202728941426518E-3</c:v>
                </c:pt>
                <c:pt idx="10100">
                  <c:v>1.5142192849453838E-2</c:v>
                </c:pt>
                <c:pt idx="10101">
                  <c:v>2.4314539541274165E-3</c:v>
                </c:pt>
                <c:pt idx="10102">
                  <c:v>2.4454653786001167E-2</c:v>
                </c:pt>
                <c:pt idx="10103">
                  <c:v>5.3329366037762225E-3</c:v>
                </c:pt>
                <c:pt idx="10104">
                  <c:v>3.655329646517773E-3</c:v>
                </c:pt>
                <c:pt idx="10105">
                  <c:v>7.1486762182183866E-3</c:v>
                </c:pt>
                <c:pt idx="10106">
                  <c:v>9.9692436226199443E-5</c:v>
                </c:pt>
                <c:pt idx="10107">
                  <c:v>1.2651925906478432E-3</c:v>
                </c:pt>
                <c:pt idx="10108">
                  <c:v>5.0743047237997311E-3</c:v>
                </c:pt>
                <c:pt idx="10109">
                  <c:v>2.3822790442452481E-2</c:v>
                </c:pt>
                <c:pt idx="10110">
                  <c:v>6.615955004290934E-2</c:v>
                </c:pt>
                <c:pt idx="10111">
                  <c:v>1.8876169364521105E-3</c:v>
                </c:pt>
                <c:pt idx="10112">
                  <c:v>8.6556513785198362E-5</c:v>
                </c:pt>
                <c:pt idx="10113">
                  <c:v>3.7827418386461877E-3</c:v>
                </c:pt>
                <c:pt idx="10114">
                  <c:v>6.4410642027284016E-3</c:v>
                </c:pt>
                <c:pt idx="10115">
                  <c:v>4.5627460099200416E-4</c:v>
                </c:pt>
                <c:pt idx="10116">
                  <c:v>2.2630412703248341E-2</c:v>
                </c:pt>
                <c:pt idx="10117">
                  <c:v>4.4826980653391146E-3</c:v>
                </c:pt>
                <c:pt idx="10118">
                  <c:v>2.7059451267920885E-3</c:v>
                </c:pt>
                <c:pt idx="10119">
                  <c:v>3.455755056868879E-3</c:v>
                </c:pt>
                <c:pt idx="10120">
                  <c:v>6.3382048908882755E-3</c:v>
                </c:pt>
                <c:pt idx="10121">
                  <c:v>1.2974224812752008E-3</c:v>
                </c:pt>
                <c:pt idx="10122">
                  <c:v>2.7283330535578032E-4</c:v>
                </c:pt>
                <c:pt idx="10123">
                  <c:v>1.8546785821343655E-4</c:v>
                </c:pt>
                <c:pt idx="10124">
                  <c:v>5.0088326604526459E-2</c:v>
                </c:pt>
                <c:pt idx="10125">
                  <c:v>5.488667245058948E-3</c:v>
                </c:pt>
                <c:pt idx="10126">
                  <c:v>7.9049667084962771E-4</c:v>
                </c:pt>
                <c:pt idx="10127">
                  <c:v>3.0756838473857056E-2</c:v>
                </c:pt>
                <c:pt idx="10128">
                  <c:v>1.261170806469336E-3</c:v>
                </c:pt>
                <c:pt idx="10129">
                  <c:v>2.1054518685306536E-3</c:v>
                </c:pt>
                <c:pt idx="10130">
                  <c:v>3.0722220055751305E-3</c:v>
                </c:pt>
                <c:pt idx="10131">
                  <c:v>8.3926124073842171E-4</c:v>
                </c:pt>
                <c:pt idx="10132">
                  <c:v>3.6343144899189287E-5</c:v>
                </c:pt>
                <c:pt idx="10133">
                  <c:v>6.8522065314195177E-2</c:v>
                </c:pt>
                <c:pt idx="10134">
                  <c:v>1.7138916874618799E-3</c:v>
                </c:pt>
                <c:pt idx="10135">
                  <c:v>9.8375990051643731E-4</c:v>
                </c:pt>
                <c:pt idx="10136">
                  <c:v>2.3892599749626216E-2</c:v>
                </c:pt>
                <c:pt idx="10137">
                  <c:v>9.116070734600485E-5</c:v>
                </c:pt>
                <c:pt idx="10138">
                  <c:v>4.1310648838156624E-3</c:v>
                </c:pt>
                <c:pt idx="10139">
                  <c:v>1.5932144476800243E-3</c:v>
                </c:pt>
                <c:pt idx="10140">
                  <c:v>1.9399032625774736E-3</c:v>
                </c:pt>
                <c:pt idx="10141">
                  <c:v>4.871951378061929E-2</c:v>
                </c:pt>
                <c:pt idx="10142">
                  <c:v>1.1520695269064854E-3</c:v>
                </c:pt>
                <c:pt idx="10143">
                  <c:v>4.2999876435096968E-3</c:v>
                </c:pt>
                <c:pt idx="10144">
                  <c:v>2.3563156796801775E-3</c:v>
                </c:pt>
                <c:pt idx="10145">
                  <c:v>6.2654634003447831E-3</c:v>
                </c:pt>
                <c:pt idx="10146">
                  <c:v>7.9777875032185344E-4</c:v>
                </c:pt>
                <c:pt idx="10147">
                  <c:v>3.1212672601722721E-4</c:v>
                </c:pt>
                <c:pt idx="10148">
                  <c:v>2.3506563143632208E-3</c:v>
                </c:pt>
                <c:pt idx="10149">
                  <c:v>9.7215493821016415E-3</c:v>
                </c:pt>
                <c:pt idx="10150">
                  <c:v>8.4840232538360813E-4</c:v>
                </c:pt>
                <c:pt idx="10151">
                  <c:v>4.9988795327511289E-4</c:v>
                </c:pt>
                <c:pt idx="10152">
                  <c:v>1.2219342642141664E-3</c:v>
                </c:pt>
                <c:pt idx="10153">
                  <c:v>1.5313587004996923E-3</c:v>
                </c:pt>
                <c:pt idx="10154">
                  <c:v>7.329400728695588E-3</c:v>
                </c:pt>
                <c:pt idx="10155">
                  <c:v>3.0598437850508947E-2</c:v>
                </c:pt>
                <c:pt idx="10156">
                  <c:v>0.15307526206543526</c:v>
                </c:pt>
                <c:pt idx="10157">
                  <c:v>3.8755814897023996E-2</c:v>
                </c:pt>
                <c:pt idx="10158">
                  <c:v>1.1757634555860793E-2</c:v>
                </c:pt>
                <c:pt idx="10159">
                  <c:v>1.2419712708148394E-3</c:v>
                </c:pt>
                <c:pt idx="10160">
                  <c:v>2.1286234938075684E-2</c:v>
                </c:pt>
                <c:pt idx="10161">
                  <c:v>6.1604486659685804E-3</c:v>
                </c:pt>
                <c:pt idx="10162">
                  <c:v>2.4613479397123566E-3</c:v>
                </c:pt>
                <c:pt idx="10163">
                  <c:v>1.3030915387317212E-2</c:v>
                </c:pt>
                <c:pt idx="10164">
                  <c:v>4.5579983361223791E-2</c:v>
                </c:pt>
                <c:pt idx="10165">
                  <c:v>5.8689021219534548E-3</c:v>
                </c:pt>
                <c:pt idx="10166">
                  <c:v>3.3862759706044044E-3</c:v>
                </c:pt>
                <c:pt idx="10167">
                  <c:v>7.7366497000524602E-4</c:v>
                </c:pt>
                <c:pt idx="10168">
                  <c:v>2.3930831365642263E-3</c:v>
                </c:pt>
                <c:pt idx="10169">
                  <c:v>1.8424919276212391E-4</c:v>
                </c:pt>
                <c:pt idx="10170">
                  <c:v>3.9112079045485121E-4</c:v>
                </c:pt>
                <c:pt idx="10171">
                  <c:v>6.1785212925357545E-3</c:v>
                </c:pt>
                <c:pt idx="10172">
                  <c:v>2.2473610250196736E-3</c:v>
                </c:pt>
                <c:pt idx="10173">
                  <c:v>7.2019407390672474E-2</c:v>
                </c:pt>
                <c:pt idx="10174">
                  <c:v>5.7734413209976979E-3</c:v>
                </c:pt>
                <c:pt idx="10175">
                  <c:v>3.2553632881658244E-4</c:v>
                </c:pt>
                <c:pt idx="10176">
                  <c:v>7.8844901468349878E-3</c:v>
                </c:pt>
                <c:pt idx="10177">
                  <c:v>1.455261316150058E-4</c:v>
                </c:pt>
                <c:pt idx="10178">
                  <c:v>2.598503242571383E-3</c:v>
                </c:pt>
                <c:pt idx="10179">
                  <c:v>5.2184297373129469E-2</c:v>
                </c:pt>
                <c:pt idx="10180">
                  <c:v>5.0786476411025204E-3</c:v>
                </c:pt>
                <c:pt idx="10181">
                  <c:v>3.9212262634510907E-3</c:v>
                </c:pt>
                <c:pt idx="10182">
                  <c:v>1.7377514805915961E-3</c:v>
                </c:pt>
                <c:pt idx="10183">
                  <c:v>2.045448560223124E-3</c:v>
                </c:pt>
                <c:pt idx="10184">
                  <c:v>3.8331565124635465E-4</c:v>
                </c:pt>
                <c:pt idx="10185">
                  <c:v>2.1006065648182435E-3</c:v>
                </c:pt>
                <c:pt idx="10186">
                  <c:v>1.4820715428786845E-3</c:v>
                </c:pt>
                <c:pt idx="10187">
                  <c:v>1.4649553899974906E-2</c:v>
                </c:pt>
                <c:pt idx="10188">
                  <c:v>7.1748516154131053E-3</c:v>
                </c:pt>
                <c:pt idx="10189">
                  <c:v>3.4233770034326549E-4</c:v>
                </c:pt>
                <c:pt idx="10190">
                  <c:v>5.7223750251581933E-3</c:v>
                </c:pt>
                <c:pt idx="10191">
                  <c:v>3.4242049692094327E-4</c:v>
                </c:pt>
                <c:pt idx="10192">
                  <c:v>1.5502406893630456E-3</c:v>
                </c:pt>
                <c:pt idx="10193">
                  <c:v>3.8638058544680047E-3</c:v>
                </c:pt>
                <c:pt idx="10194">
                  <c:v>1.34649078594387E-3</c:v>
                </c:pt>
                <c:pt idx="10195">
                  <c:v>2.5360538527197194E-3</c:v>
                </c:pt>
                <c:pt idx="10196">
                  <c:v>3.636431798229223E-3</c:v>
                </c:pt>
                <c:pt idx="10197">
                  <c:v>8.3730069866600077E-3</c:v>
                </c:pt>
                <c:pt idx="10198">
                  <c:v>5.6581741818130032E-3</c:v>
                </c:pt>
                <c:pt idx="10199">
                  <c:v>2.191921312192628E-3</c:v>
                </c:pt>
                <c:pt idx="10200">
                  <c:v>2.7166350904632079E-3</c:v>
                </c:pt>
                <c:pt idx="10201">
                  <c:v>1.9048033458012273E-3</c:v>
                </c:pt>
                <c:pt idx="10202">
                  <c:v>3.3133284459680181E-3</c:v>
                </c:pt>
                <c:pt idx="10203">
                  <c:v>1.451162514168471E-4</c:v>
                </c:pt>
                <c:pt idx="10204">
                  <c:v>3.1807303221306467E-4</c:v>
                </c:pt>
                <c:pt idx="10205">
                  <c:v>2.3312618505855558E-3</c:v>
                </c:pt>
                <c:pt idx="10206">
                  <c:v>1.8107281122202785E-2</c:v>
                </c:pt>
                <c:pt idx="10207">
                  <c:v>1.352770299938913E-3</c:v>
                </c:pt>
                <c:pt idx="10208">
                  <c:v>4.3314207625815628E-4</c:v>
                </c:pt>
                <c:pt idx="10209">
                  <c:v>2.9353711244691156E-4</c:v>
                </c:pt>
                <c:pt idx="10210">
                  <c:v>1.7683004427634114E-2</c:v>
                </c:pt>
                <c:pt idx="10211">
                  <c:v>2.9215986808931605E-3</c:v>
                </c:pt>
                <c:pt idx="10212">
                  <c:v>1.373591686659506E-4</c:v>
                </c:pt>
                <c:pt idx="10213">
                  <c:v>4.839986444781328E-5</c:v>
                </c:pt>
                <c:pt idx="10214">
                  <c:v>1.2652021526269863E-3</c:v>
                </c:pt>
                <c:pt idx="10215">
                  <c:v>8.582936121621184E-4</c:v>
                </c:pt>
                <c:pt idx="10216">
                  <c:v>9.0708342119460517E-4</c:v>
                </c:pt>
                <c:pt idx="10217">
                  <c:v>1.0349808807653165E-2</c:v>
                </c:pt>
                <c:pt idx="10218">
                  <c:v>9.316322450384E-4</c:v>
                </c:pt>
                <c:pt idx="10219">
                  <c:v>2.5889383173654614E-3</c:v>
                </c:pt>
                <c:pt idx="10220">
                  <c:v>2.2605171326626716E-2</c:v>
                </c:pt>
                <c:pt idx="10221">
                  <c:v>6.2239529647775847E-3</c:v>
                </c:pt>
                <c:pt idx="10222">
                  <c:v>5.0930939069076505E-3</c:v>
                </c:pt>
                <c:pt idx="10223">
                  <c:v>2.5434237623587256E-3</c:v>
                </c:pt>
                <c:pt idx="10224">
                  <c:v>9.1976127446676242E-4</c:v>
                </c:pt>
                <c:pt idx="10225">
                  <c:v>6.9064893330631335E-3</c:v>
                </c:pt>
                <c:pt idx="10226">
                  <c:v>2.0855101031814487E-3</c:v>
                </c:pt>
                <c:pt idx="10227">
                  <c:v>1.0560348255489365E-3</c:v>
                </c:pt>
                <c:pt idx="10228">
                  <c:v>3.5379701835097413E-3</c:v>
                </c:pt>
                <c:pt idx="10229">
                  <c:v>7.0005090196784596E-3</c:v>
                </c:pt>
                <c:pt idx="10230">
                  <c:v>1.3720141655007827E-3</c:v>
                </c:pt>
                <c:pt idx="10231">
                  <c:v>1.5803321238905584E-3</c:v>
                </c:pt>
                <c:pt idx="10232">
                  <c:v>3.7702450003392744E-3</c:v>
                </c:pt>
                <c:pt idx="10233">
                  <c:v>1.1145236177240389E-3</c:v>
                </c:pt>
                <c:pt idx="10234">
                  <c:v>8.1615410295863867E-3</c:v>
                </c:pt>
                <c:pt idx="10235">
                  <c:v>3.9581573833226451E-4</c:v>
                </c:pt>
                <c:pt idx="10236">
                  <c:v>1.1702640012648274E-4</c:v>
                </c:pt>
                <c:pt idx="10237">
                  <c:v>3.7980238446046649E-4</c:v>
                </c:pt>
                <c:pt idx="10238">
                  <c:v>5.6417804374299316E-2</c:v>
                </c:pt>
                <c:pt idx="10239">
                  <c:v>3.8384975566122612E-3</c:v>
                </c:pt>
                <c:pt idx="10240">
                  <c:v>1.0737943224281578E-3</c:v>
                </c:pt>
                <c:pt idx="10241">
                  <c:v>1.5683385689683752E-4</c:v>
                </c:pt>
                <c:pt idx="10242">
                  <c:v>5.7712299450791331E-3</c:v>
                </c:pt>
                <c:pt idx="10243">
                  <c:v>3.5594970000816881E-3</c:v>
                </c:pt>
                <c:pt idx="10244">
                  <c:v>4.1217218891377291E-2</c:v>
                </c:pt>
                <c:pt idx="10245">
                  <c:v>1.9036099692230481E-3</c:v>
                </c:pt>
                <c:pt idx="10246">
                  <c:v>3.0756653451152463E-3</c:v>
                </c:pt>
                <c:pt idx="10247">
                  <c:v>0.13974662807889598</c:v>
                </c:pt>
                <c:pt idx="10248">
                  <c:v>2.5188709696833244E-3</c:v>
                </c:pt>
                <c:pt idx="10249">
                  <c:v>2.5249258805741747E-3</c:v>
                </c:pt>
                <c:pt idx="10250">
                  <c:v>1.5622247530390145E-3</c:v>
                </c:pt>
                <c:pt idx="10251">
                  <c:v>3.2641876579103386E-4</c:v>
                </c:pt>
                <c:pt idx="10252">
                  <c:v>5.1967040822510479E-3</c:v>
                </c:pt>
                <c:pt idx="10253">
                  <c:v>1.5766395430112799E-2</c:v>
                </c:pt>
                <c:pt idx="10254">
                  <c:v>3.2234424101455403E-3</c:v>
                </c:pt>
                <c:pt idx="10255">
                  <c:v>7.2726620870774766E-4</c:v>
                </c:pt>
                <c:pt idx="10256">
                  <c:v>5.6627848531410124E-3</c:v>
                </c:pt>
                <c:pt idx="10257">
                  <c:v>7.6674304619239308E-3</c:v>
                </c:pt>
                <c:pt idx="10258">
                  <c:v>4.5953891948322719E-3</c:v>
                </c:pt>
                <c:pt idx="10259">
                  <c:v>2.873477459105241E-3</c:v>
                </c:pt>
                <c:pt idx="10260">
                  <c:v>4.6216333639902138E-3</c:v>
                </c:pt>
                <c:pt idx="10261">
                  <c:v>3.2257659569152851E-3</c:v>
                </c:pt>
                <c:pt idx="10262">
                  <c:v>1.9365653293376599E-3</c:v>
                </c:pt>
                <c:pt idx="10263">
                  <c:v>2.3636573493738159E-2</c:v>
                </c:pt>
                <c:pt idx="10264">
                  <c:v>1.6571063270077182E-3</c:v>
                </c:pt>
                <c:pt idx="10265">
                  <c:v>4.6723180968629889E-3</c:v>
                </c:pt>
                <c:pt idx="10266">
                  <c:v>1.8472835572612263E-2</c:v>
                </c:pt>
                <c:pt idx="10267">
                  <c:v>3.3387791078311532E-4</c:v>
                </c:pt>
                <c:pt idx="10268">
                  <c:v>4.2700380889768436E-3</c:v>
                </c:pt>
                <c:pt idx="10269">
                  <c:v>4.2821290343379205E-4</c:v>
                </c:pt>
                <c:pt idx="10270">
                  <c:v>2.025920510894477E-3</c:v>
                </c:pt>
                <c:pt idx="10271">
                  <c:v>1.0745781595950374E-3</c:v>
                </c:pt>
                <c:pt idx="10272">
                  <c:v>1.6230138097516716E-4</c:v>
                </c:pt>
                <c:pt idx="10273">
                  <c:v>4.1174699421916003E-3</c:v>
                </c:pt>
                <c:pt idx="10274">
                  <c:v>1.5323061842101736E-3</c:v>
                </c:pt>
                <c:pt idx="10275">
                  <c:v>6.2748580518820138E-3</c:v>
                </c:pt>
                <c:pt idx="10276">
                  <c:v>2.0671305420405496E-2</c:v>
                </c:pt>
                <c:pt idx="10277">
                  <c:v>5.5581611042075847E-4</c:v>
                </c:pt>
                <c:pt idx="10278">
                  <c:v>2.6262979324591823E-4</c:v>
                </c:pt>
                <c:pt idx="10279">
                  <c:v>3.18198957555191E-3</c:v>
                </c:pt>
                <c:pt idx="10280">
                  <c:v>2.733317026862807E-3</c:v>
                </c:pt>
                <c:pt idx="10281">
                  <c:v>1.761631453627129E-3</c:v>
                </c:pt>
                <c:pt idx="10282">
                  <c:v>1.8320401911684513E-2</c:v>
                </c:pt>
                <c:pt idx="10283">
                  <c:v>4.811955670496925E-3</c:v>
                </c:pt>
                <c:pt idx="10284">
                  <c:v>7.5497824983319483E-4</c:v>
                </c:pt>
                <c:pt idx="10285">
                  <c:v>3.5872184119446217E-4</c:v>
                </c:pt>
                <c:pt idx="10286">
                  <c:v>1.1873692493901821E-3</c:v>
                </c:pt>
                <c:pt idx="10287">
                  <c:v>1.9721829538481922E-2</c:v>
                </c:pt>
                <c:pt idx="10288">
                  <c:v>6.0042492601974451E-4</c:v>
                </c:pt>
                <c:pt idx="10289">
                  <c:v>1.474991529488438E-2</c:v>
                </c:pt>
                <c:pt idx="10290">
                  <c:v>1.1302145768031653E-4</c:v>
                </c:pt>
                <c:pt idx="10291">
                  <c:v>1.9685000973404562E-3</c:v>
                </c:pt>
                <c:pt idx="10292">
                  <c:v>4.4577546458530702E-3</c:v>
                </c:pt>
                <c:pt idx="10293">
                  <c:v>1.336927150187551E-2</c:v>
                </c:pt>
                <c:pt idx="10294">
                  <c:v>2.0367010981765707E-3</c:v>
                </c:pt>
                <c:pt idx="10295">
                  <c:v>9.6587718368766357E-5</c:v>
                </c:pt>
                <c:pt idx="10296">
                  <c:v>6.7973321163836073E-3</c:v>
                </c:pt>
                <c:pt idx="10297">
                  <c:v>2.5395455895940496E-3</c:v>
                </c:pt>
                <c:pt idx="10298">
                  <c:v>1.0404876411384378E-2</c:v>
                </c:pt>
                <c:pt idx="10299">
                  <c:v>2.768602207177809E-3</c:v>
                </c:pt>
                <c:pt idx="10300">
                  <c:v>7.9373662709817001E-4</c:v>
                </c:pt>
                <c:pt idx="10301">
                  <c:v>0.42107832051502714</c:v>
                </c:pt>
                <c:pt idx="10302">
                  <c:v>3.7403014494211035E-5</c:v>
                </c:pt>
                <c:pt idx="10303">
                  <c:v>7.5053824596599469E-3</c:v>
                </c:pt>
                <c:pt idx="10304">
                  <c:v>5.4932851698133323E-3</c:v>
                </c:pt>
                <c:pt idx="10305">
                  <c:v>4.4692231017412926E-4</c:v>
                </c:pt>
                <c:pt idx="10306">
                  <c:v>4.8859293362557947E-3</c:v>
                </c:pt>
                <c:pt idx="10307">
                  <c:v>4.6029227156874086E-4</c:v>
                </c:pt>
                <c:pt idx="10308">
                  <c:v>5.5424277446808107E-4</c:v>
                </c:pt>
                <c:pt idx="10309">
                  <c:v>1.2890238125073544E-3</c:v>
                </c:pt>
                <c:pt idx="10310">
                  <c:v>5.3217369665253568E-3</c:v>
                </c:pt>
                <c:pt idx="10311">
                  <c:v>8.2743179093518052E-4</c:v>
                </c:pt>
                <c:pt idx="10312">
                  <c:v>7.4660352726463371E-3</c:v>
                </c:pt>
                <c:pt idx="10313">
                  <c:v>2.5459369460350792E-3</c:v>
                </c:pt>
                <c:pt idx="10314">
                  <c:v>3.0781509054933365E-3</c:v>
                </c:pt>
                <c:pt idx="10315">
                  <c:v>1.4400530205380142E-3</c:v>
                </c:pt>
                <c:pt idx="10316">
                  <c:v>1.0957637946044968E-3</c:v>
                </c:pt>
                <c:pt idx="10317">
                  <c:v>4.8190655657351462E-3</c:v>
                </c:pt>
                <c:pt idx="10318">
                  <c:v>2.7768260121006336E-2</c:v>
                </c:pt>
                <c:pt idx="10319">
                  <c:v>7.0696365592268294E-4</c:v>
                </c:pt>
                <c:pt idx="10320">
                  <c:v>3.1964601669276925E-3</c:v>
                </c:pt>
                <c:pt idx="10321">
                  <c:v>2.1358998423423926E-3</c:v>
                </c:pt>
                <c:pt idx="10322">
                  <c:v>8.980739579068517E-4</c:v>
                </c:pt>
                <c:pt idx="10323">
                  <c:v>1.4994934548601601E-2</c:v>
                </c:pt>
                <c:pt idx="10324">
                  <c:v>2.2877152351865951E-3</c:v>
                </c:pt>
                <c:pt idx="10325">
                  <c:v>1.4558050885610618E-4</c:v>
                </c:pt>
                <c:pt idx="10326">
                  <c:v>6.894542528145508E-4</c:v>
                </c:pt>
                <c:pt idx="10327">
                  <c:v>4.9093600578008873E-4</c:v>
                </c:pt>
                <c:pt idx="10328">
                  <c:v>0.14133623214629853</c:v>
                </c:pt>
                <c:pt idx="10329">
                  <c:v>1.6755875759095259E-3</c:v>
                </c:pt>
                <c:pt idx="10330">
                  <c:v>2.3476744684718057E-3</c:v>
                </c:pt>
                <c:pt idx="10331">
                  <c:v>7.8301890040859325E-3</c:v>
                </c:pt>
                <c:pt idx="10332">
                  <c:v>1.881666601207968E-2</c:v>
                </c:pt>
                <c:pt idx="10333">
                  <c:v>3.1401673912723402E-2</c:v>
                </c:pt>
                <c:pt idx="10334">
                  <c:v>8.1368753674676123E-2</c:v>
                </c:pt>
                <c:pt idx="10335">
                  <c:v>3.2382307545346275E-4</c:v>
                </c:pt>
                <c:pt idx="10336">
                  <c:v>6.8088438617824806E-3</c:v>
                </c:pt>
                <c:pt idx="10337">
                  <c:v>1.3551566584218414E-2</c:v>
                </c:pt>
                <c:pt idx="10338">
                  <c:v>5.1717932424709982E-3</c:v>
                </c:pt>
                <c:pt idx="10339">
                  <c:v>9.0115537542321731E-5</c:v>
                </c:pt>
                <c:pt idx="10340">
                  <c:v>1.0053317273333924E-3</c:v>
                </c:pt>
                <c:pt idx="10341">
                  <c:v>1.2464567443321429E-2</c:v>
                </c:pt>
                <c:pt idx="10342">
                  <c:v>1.8453992925049996E-3</c:v>
                </c:pt>
                <c:pt idx="10343">
                  <c:v>2.8303238574285228E-3</c:v>
                </c:pt>
                <c:pt idx="10344">
                  <c:v>8.0360248832320289E-4</c:v>
                </c:pt>
                <c:pt idx="10345">
                  <c:v>0.22321289827935112</c:v>
                </c:pt>
                <c:pt idx="10346">
                  <c:v>1.5924384203703293E-3</c:v>
                </c:pt>
                <c:pt idx="10347">
                  <c:v>2.8973585645232975E-3</c:v>
                </c:pt>
                <c:pt idx="10348">
                  <c:v>3.2153246345026051E-4</c:v>
                </c:pt>
                <c:pt idx="10349">
                  <c:v>2.498184984053842E-4</c:v>
                </c:pt>
                <c:pt idx="10350">
                  <c:v>6.5472669469276105E-3</c:v>
                </c:pt>
                <c:pt idx="10351">
                  <c:v>3.622103152959126E-4</c:v>
                </c:pt>
                <c:pt idx="10352">
                  <c:v>9.9683411476445233E-4</c:v>
                </c:pt>
                <c:pt idx="10353">
                  <c:v>3.8389069569493349E-3</c:v>
                </c:pt>
                <c:pt idx="10354">
                  <c:v>4.3151634136741838E-3</c:v>
                </c:pt>
                <c:pt idx="10355">
                  <c:v>7.1272573419294827E-3</c:v>
                </c:pt>
                <c:pt idx="10356">
                  <c:v>5.647432320816854E-4</c:v>
                </c:pt>
                <c:pt idx="10357">
                  <c:v>1.022820983932362E-2</c:v>
                </c:pt>
                <c:pt idx="10358">
                  <c:v>7.9696355588598756E-4</c:v>
                </c:pt>
                <c:pt idx="10359">
                  <c:v>6.248478318727436E-3</c:v>
                </c:pt>
                <c:pt idx="10360">
                  <c:v>7.3939923394793971E-3</c:v>
                </c:pt>
                <c:pt idx="10361">
                  <c:v>3.6327809644906509E-3</c:v>
                </c:pt>
                <c:pt idx="10362">
                  <c:v>7.1412526707472944E-4</c:v>
                </c:pt>
                <c:pt idx="10363">
                  <c:v>2.0840726067936381E-3</c:v>
                </c:pt>
                <c:pt idx="10364">
                  <c:v>5.915695596393595E-4</c:v>
                </c:pt>
                <c:pt idx="10365">
                  <c:v>2.1144323742433675E-3</c:v>
                </c:pt>
                <c:pt idx="10366">
                  <c:v>3.1297988632232536E-2</c:v>
                </c:pt>
                <c:pt idx="10367">
                  <c:v>9.4492781953134299E-4</c:v>
                </c:pt>
                <c:pt idx="10368">
                  <c:v>1.8722206206787575E-2</c:v>
                </c:pt>
                <c:pt idx="10369">
                  <c:v>3.4675172836292923E-4</c:v>
                </c:pt>
                <c:pt idx="10370">
                  <c:v>1.3561037451145794E-3</c:v>
                </c:pt>
                <c:pt idx="10371">
                  <c:v>8.2967232212223241E-3</c:v>
                </c:pt>
                <c:pt idx="10372">
                  <c:v>2.998120108111671E-3</c:v>
                </c:pt>
                <c:pt idx="10373">
                  <c:v>2.40992078034459E-3</c:v>
                </c:pt>
                <c:pt idx="10374">
                  <c:v>2.1098579719845762E-4</c:v>
                </c:pt>
                <c:pt idx="10375">
                  <c:v>1.5700001654618083E-3</c:v>
                </c:pt>
                <c:pt idx="10376">
                  <c:v>4.8344366672202645E-4</c:v>
                </c:pt>
                <c:pt idx="10377">
                  <c:v>5.672831054819279E-4</c:v>
                </c:pt>
                <c:pt idx="10378">
                  <c:v>6.3217962686619292E-2</c:v>
                </c:pt>
                <c:pt idx="10379">
                  <c:v>1.8089970466495851E-3</c:v>
                </c:pt>
                <c:pt idx="10380">
                  <c:v>5.8356615858858605E-4</c:v>
                </c:pt>
                <c:pt idx="10381">
                  <c:v>2.0418652843551655E-2</c:v>
                </c:pt>
                <c:pt idx="10382">
                  <c:v>1.7334636759613827E-2</c:v>
                </c:pt>
                <c:pt idx="10383">
                  <c:v>3.8435683435563126E-3</c:v>
                </c:pt>
                <c:pt idx="10384">
                  <c:v>6.476733778568068E-4</c:v>
                </c:pt>
                <c:pt idx="10385">
                  <c:v>1.6899555265488514E-4</c:v>
                </c:pt>
                <c:pt idx="10386">
                  <c:v>7.7573118131497995E-4</c:v>
                </c:pt>
                <c:pt idx="10387">
                  <c:v>6.6732697887657861E-3</c:v>
                </c:pt>
                <c:pt idx="10388">
                  <c:v>1.6255308915612547E-2</c:v>
                </c:pt>
                <c:pt idx="10389">
                  <c:v>3.0051283204234015E-3</c:v>
                </c:pt>
                <c:pt idx="10390">
                  <c:v>2.1069046962705958E-4</c:v>
                </c:pt>
                <c:pt idx="10391">
                  <c:v>8.4098756371009421E-3</c:v>
                </c:pt>
                <c:pt idx="10392">
                  <c:v>2.7646457378644905E-3</c:v>
                </c:pt>
                <c:pt idx="10393">
                  <c:v>1.6029836519621044E-3</c:v>
                </c:pt>
                <c:pt idx="10394">
                  <c:v>4.1382423970455877E-3</c:v>
                </c:pt>
                <c:pt idx="10395">
                  <c:v>6.6829183416775087E-3</c:v>
                </c:pt>
                <c:pt idx="10396">
                  <c:v>2.9887140840634232E-2</c:v>
                </c:pt>
                <c:pt idx="10397">
                  <c:v>6.3595032124937967E-3</c:v>
                </c:pt>
                <c:pt idx="10398">
                  <c:v>8.167837206158932E-4</c:v>
                </c:pt>
                <c:pt idx="10399">
                  <c:v>3.6894828585411552E-4</c:v>
                </c:pt>
                <c:pt idx="10400">
                  <c:v>9.3081404666577727E-3</c:v>
                </c:pt>
                <c:pt idx="10401">
                  <c:v>4.738128103804304E-3</c:v>
                </c:pt>
                <c:pt idx="10402">
                  <c:v>8.886241307269557E-4</c:v>
                </c:pt>
                <c:pt idx="10403">
                  <c:v>6.8070671202327395E-3</c:v>
                </c:pt>
                <c:pt idx="10404">
                  <c:v>2.7525050423852109E-3</c:v>
                </c:pt>
                <c:pt idx="10405">
                  <c:v>7.1871649827262157E-3</c:v>
                </c:pt>
                <c:pt idx="10406">
                  <c:v>1.6885591851968542E-4</c:v>
                </c:pt>
                <c:pt idx="10407">
                  <c:v>8.1452714997663311E-4</c:v>
                </c:pt>
                <c:pt idx="10408">
                  <c:v>1.3658153016896863E-5</c:v>
                </c:pt>
                <c:pt idx="10409">
                  <c:v>0.18488987841167431</c:v>
                </c:pt>
                <c:pt idx="10410">
                  <c:v>2.4435896155311941E-3</c:v>
                </c:pt>
                <c:pt idx="10411">
                  <c:v>1.4276921659512294E-4</c:v>
                </c:pt>
                <c:pt idx="10412">
                  <c:v>7.2980569884930051E-4</c:v>
                </c:pt>
                <c:pt idx="10413">
                  <c:v>5.7127204736878774E-5</c:v>
                </c:pt>
                <c:pt idx="10414">
                  <c:v>5.0939427771082993E-3</c:v>
                </c:pt>
                <c:pt idx="10415">
                  <c:v>8.626581377040551E-3</c:v>
                </c:pt>
                <c:pt idx="10416">
                  <c:v>2.7096059523732589E-4</c:v>
                </c:pt>
                <c:pt idx="10417">
                  <c:v>7.1295044043011421E-4</c:v>
                </c:pt>
                <c:pt idx="10418">
                  <c:v>1.1641469129160327E-3</c:v>
                </c:pt>
                <c:pt idx="10419">
                  <c:v>1.2764594830670705E-4</c:v>
                </c:pt>
                <c:pt idx="10420">
                  <c:v>1.5736099587040314E-3</c:v>
                </c:pt>
                <c:pt idx="10421">
                  <c:v>6.3652862196855627E-3</c:v>
                </c:pt>
                <c:pt idx="10422">
                  <c:v>8.3409168022540055E-5</c:v>
                </c:pt>
                <c:pt idx="10423">
                  <c:v>2.9675177298313926E-3</c:v>
                </c:pt>
                <c:pt idx="10424">
                  <c:v>4.7582181445083742E-4</c:v>
                </c:pt>
                <c:pt idx="10425">
                  <c:v>5.2826061011366186E-3</c:v>
                </c:pt>
                <c:pt idx="10426">
                  <c:v>7.1540320236352572E-3</c:v>
                </c:pt>
                <c:pt idx="10427">
                  <c:v>4.3012703813039869E-3</c:v>
                </c:pt>
                <c:pt idx="10428">
                  <c:v>7.7061870349967663E-4</c:v>
                </c:pt>
                <c:pt idx="10429">
                  <c:v>1.7243998753605973E-3</c:v>
                </c:pt>
                <c:pt idx="10430">
                  <c:v>5.8720818476597735E-3</c:v>
                </c:pt>
                <c:pt idx="10431">
                  <c:v>2.9394795374169664E-4</c:v>
                </c:pt>
                <c:pt idx="10432">
                  <c:v>5.0544063004226971E-3</c:v>
                </c:pt>
                <c:pt idx="10433">
                  <c:v>2.9082417506416203E-3</c:v>
                </c:pt>
                <c:pt idx="10434">
                  <c:v>1.1045631490637744E-3</c:v>
                </c:pt>
                <c:pt idx="10435">
                  <c:v>4.727436166326259E-3</c:v>
                </c:pt>
                <c:pt idx="10436">
                  <c:v>8.0059758525369794E-4</c:v>
                </c:pt>
                <c:pt idx="10437">
                  <c:v>3.9514359392509449E-3</c:v>
                </c:pt>
                <c:pt idx="10438">
                  <c:v>3.7419967058557844E-3</c:v>
                </c:pt>
                <c:pt idx="10439">
                  <c:v>5.8533198978959894E-3</c:v>
                </c:pt>
                <c:pt idx="10440">
                  <c:v>2.9636683407124165E-4</c:v>
                </c:pt>
                <c:pt idx="10441">
                  <c:v>7.1358661366560357E-4</c:v>
                </c:pt>
                <c:pt idx="10442">
                  <c:v>6.4487506540085015E-3</c:v>
                </c:pt>
                <c:pt idx="10443">
                  <c:v>1.6978698023286671E-3</c:v>
                </c:pt>
                <c:pt idx="10444">
                  <c:v>9.3818018109041495E-4</c:v>
                </c:pt>
                <c:pt idx="10445">
                  <c:v>5.3624696728901522E-2</c:v>
                </c:pt>
                <c:pt idx="10446">
                  <c:v>1.0576800486713694E-2</c:v>
                </c:pt>
                <c:pt idx="10447">
                  <c:v>3.0123989225364346E-2</c:v>
                </c:pt>
                <c:pt idx="10448">
                  <c:v>1.8839507183576688E-3</c:v>
                </c:pt>
                <c:pt idx="10449">
                  <c:v>6.0571640748161492E-3</c:v>
                </c:pt>
                <c:pt idx="10450">
                  <c:v>3.7976643282568975E-4</c:v>
                </c:pt>
                <c:pt idx="10451">
                  <c:v>1.7606806837754583E-3</c:v>
                </c:pt>
                <c:pt idx="10452">
                  <c:v>0.26522939995764555</c:v>
                </c:pt>
                <c:pt idx="10453">
                  <c:v>1.5126063897758742E-3</c:v>
                </c:pt>
                <c:pt idx="10454">
                  <c:v>3.3950170549317993E-3</c:v>
                </c:pt>
                <c:pt idx="10455">
                  <c:v>2.0439090654873183E-3</c:v>
                </c:pt>
                <c:pt idx="10456">
                  <c:v>2.0734988109970844E-2</c:v>
                </c:pt>
                <c:pt idx="10457">
                  <c:v>5.123258245944326E-3</c:v>
                </c:pt>
                <c:pt idx="10458">
                  <c:v>5.510428168170366E-3</c:v>
                </c:pt>
                <c:pt idx="10459">
                  <c:v>4.3651712707480471E-4</c:v>
                </c:pt>
                <c:pt idx="10460">
                  <c:v>7.3218132334724832E-4</c:v>
                </c:pt>
                <c:pt idx="10461">
                  <c:v>2.3166614078432468E-3</c:v>
                </c:pt>
                <c:pt idx="10462">
                  <c:v>6.8946636174456422E-4</c:v>
                </c:pt>
                <c:pt idx="10463">
                  <c:v>2.0812596880171279E-3</c:v>
                </c:pt>
                <c:pt idx="10464">
                  <c:v>7.6744844498270693E-3</c:v>
                </c:pt>
                <c:pt idx="10465">
                  <c:v>6.3408239349142792E-4</c:v>
                </c:pt>
                <c:pt idx="10466">
                  <c:v>1.720648914254658E-5</c:v>
                </c:pt>
                <c:pt idx="10467">
                  <c:v>5.3720476804245913E-3</c:v>
                </c:pt>
                <c:pt idx="10468">
                  <c:v>1.6056752077441073E-3</c:v>
                </c:pt>
                <c:pt idx="10469">
                  <c:v>9.6610761767438352E-5</c:v>
                </c:pt>
                <c:pt idx="10470">
                  <c:v>3.8391052608651752E-3</c:v>
                </c:pt>
                <c:pt idx="10471">
                  <c:v>7.9301612398055103E-3</c:v>
                </c:pt>
                <c:pt idx="10472">
                  <c:v>6.4441995540514424E-4</c:v>
                </c:pt>
                <c:pt idx="10473">
                  <c:v>6.2236965985143511E-4</c:v>
                </c:pt>
                <c:pt idx="10474">
                  <c:v>1.2400733034231988E-2</c:v>
                </c:pt>
                <c:pt idx="10475">
                  <c:v>9.1024760067950894E-5</c:v>
                </c:pt>
                <c:pt idx="10476">
                  <c:v>1.5051005150022029E-3</c:v>
                </c:pt>
                <c:pt idx="10477">
                  <c:v>5.2370660916028317E-4</c:v>
                </c:pt>
                <c:pt idx="10478">
                  <c:v>7.2947901475163538E-6</c:v>
                </c:pt>
                <c:pt idx="10479">
                  <c:v>1.7756184386847217E-3</c:v>
                </c:pt>
                <c:pt idx="10480">
                  <c:v>2.6114194417970233E-3</c:v>
                </c:pt>
                <c:pt idx="10481">
                  <c:v>1.4273104923171432E-2</c:v>
                </c:pt>
                <c:pt idx="10482">
                  <c:v>1.0924546916094388E-2</c:v>
                </c:pt>
                <c:pt idx="10483">
                  <c:v>5.1924925706328391E-4</c:v>
                </c:pt>
                <c:pt idx="10484">
                  <c:v>1.947246419331243E-3</c:v>
                </c:pt>
                <c:pt idx="10485">
                  <c:v>1.5654453996177078E-3</c:v>
                </c:pt>
                <c:pt idx="10486">
                  <c:v>1.0873068809654602E-3</c:v>
                </c:pt>
                <c:pt idx="10487">
                  <c:v>2.9764065807457592E-3</c:v>
                </c:pt>
                <c:pt idx="10488">
                  <c:v>1.100651933953978E-3</c:v>
                </c:pt>
                <c:pt idx="10489">
                  <c:v>2.623374668548398E-3</c:v>
                </c:pt>
                <c:pt idx="10490">
                  <c:v>1.4255360124523187E-2</c:v>
                </c:pt>
                <c:pt idx="10491">
                  <c:v>0.11259831420715385</c:v>
                </c:pt>
                <c:pt idx="10492">
                  <c:v>3.3299442530037161E-4</c:v>
                </c:pt>
                <c:pt idx="10493">
                  <c:v>9.5614022041990033E-3</c:v>
                </c:pt>
                <c:pt idx="10494">
                  <c:v>2.6282819222066891E-4</c:v>
                </c:pt>
                <c:pt idx="10495">
                  <c:v>9.243002340746881E-4</c:v>
                </c:pt>
                <c:pt idx="10496">
                  <c:v>6.1860639514526011E-3</c:v>
                </c:pt>
                <c:pt idx="10497">
                  <c:v>5.0253108898268956E-4</c:v>
                </c:pt>
                <c:pt idx="10498">
                  <c:v>6.7145948457221589E-3</c:v>
                </c:pt>
                <c:pt idx="10499">
                  <c:v>2.9124384574358455E-3</c:v>
                </c:pt>
                <c:pt idx="10500">
                  <c:v>9.2505052783135909E-4</c:v>
                </c:pt>
                <c:pt idx="10501">
                  <c:v>4.9432600410797608E-5</c:v>
                </c:pt>
                <c:pt idx="10502">
                  <c:v>9.4359705725181485E-4</c:v>
                </c:pt>
                <c:pt idx="10503">
                  <c:v>3.8226363960328605E-3</c:v>
                </c:pt>
                <c:pt idx="10504">
                  <c:v>1.3948711568805811E-2</c:v>
                </c:pt>
                <c:pt idx="10505">
                  <c:v>3.1629179725956385E-3</c:v>
                </c:pt>
                <c:pt idx="10506">
                  <c:v>5.8488469911452722E-3</c:v>
                </c:pt>
                <c:pt idx="10507">
                  <c:v>3.4806203071544662E-3</c:v>
                </c:pt>
                <c:pt idx="10508">
                  <c:v>1.4315631221854462E-2</c:v>
                </c:pt>
                <c:pt idx="10509">
                  <c:v>4.8569928854285535E-3</c:v>
                </c:pt>
                <c:pt idx="10510">
                  <c:v>6.1813726995120976E-5</c:v>
                </c:pt>
                <c:pt idx="10511">
                  <c:v>1.3911470020608592E-2</c:v>
                </c:pt>
                <c:pt idx="10512">
                  <c:v>2.8597762488061197E-4</c:v>
                </c:pt>
                <c:pt idx="10513">
                  <c:v>1.8075305424820602E-2</c:v>
                </c:pt>
                <c:pt idx="10514">
                  <c:v>3.8895897054547851E-2</c:v>
                </c:pt>
                <c:pt idx="10515">
                  <c:v>1.5839069754059077E-3</c:v>
                </c:pt>
                <c:pt idx="10516">
                  <c:v>4.0622938297610028E-3</c:v>
                </c:pt>
                <c:pt idx="10517">
                  <c:v>7.1899264171355491E-4</c:v>
                </c:pt>
                <c:pt idx="10518">
                  <c:v>2.3110744665324977E-4</c:v>
                </c:pt>
                <c:pt idx="10519">
                  <c:v>1.0654798305143032E-3</c:v>
                </c:pt>
                <c:pt idx="10520">
                  <c:v>1.2744851804800885E-4</c:v>
                </c:pt>
                <c:pt idx="10521">
                  <c:v>1.5617637182425257E-3</c:v>
                </c:pt>
                <c:pt idx="10522">
                  <c:v>4.4079787194199757E-3</c:v>
                </c:pt>
                <c:pt idx="10523">
                  <c:v>1.566989882738027E-3</c:v>
                </c:pt>
                <c:pt idx="10524">
                  <c:v>1.0656244355976429E-3</c:v>
                </c:pt>
                <c:pt idx="10525">
                  <c:v>9.1637455630476654E-4</c:v>
                </c:pt>
                <c:pt idx="10526">
                  <c:v>1.9211117722387691E-3</c:v>
                </c:pt>
                <c:pt idx="10527">
                  <c:v>6.7225137079057411E-6</c:v>
                </c:pt>
                <c:pt idx="10528">
                  <c:v>1.3375575340021002E-2</c:v>
                </c:pt>
                <c:pt idx="10529">
                  <c:v>1.4788739083357067E-3</c:v>
                </c:pt>
                <c:pt idx="10530">
                  <c:v>2.6197162432398135E-3</c:v>
                </c:pt>
                <c:pt idx="10531">
                  <c:v>8.7898988304897178E-4</c:v>
                </c:pt>
                <c:pt idx="10532">
                  <c:v>1.3307188071989677E-3</c:v>
                </c:pt>
                <c:pt idx="10533">
                  <c:v>3.9022660920184542E-3</c:v>
                </c:pt>
                <c:pt idx="10534">
                  <c:v>2.0980177217738434E-4</c:v>
                </c:pt>
                <c:pt idx="10535">
                  <c:v>3.8383924181163709E-2</c:v>
                </c:pt>
                <c:pt idx="10536">
                  <c:v>4.6630324589892001E-3</c:v>
                </c:pt>
                <c:pt idx="10537">
                  <c:v>5.1388155694529772E-2</c:v>
                </c:pt>
                <c:pt idx="10538">
                  <c:v>1.0702304628629493E-2</c:v>
                </c:pt>
                <c:pt idx="10539">
                  <c:v>6.193979003210618E-3</c:v>
                </c:pt>
                <c:pt idx="10540">
                  <c:v>6.2088864104996492E-5</c:v>
                </c:pt>
                <c:pt idx="10541">
                  <c:v>1.5079455530368892E-3</c:v>
                </c:pt>
                <c:pt idx="10542">
                  <c:v>2.4128589334346988E-3</c:v>
                </c:pt>
                <c:pt idx="10543">
                  <c:v>3.5822653412045599E-4</c:v>
                </c:pt>
                <c:pt idx="10544">
                  <c:v>3.1167832617211289E-3</c:v>
                </c:pt>
                <c:pt idx="10545">
                  <c:v>1.8710222423900472E-3</c:v>
                </c:pt>
                <c:pt idx="10546">
                  <c:v>1.2950550802064273E-4</c:v>
                </c:pt>
                <c:pt idx="10547">
                  <c:v>2.0144737549148022E-3</c:v>
                </c:pt>
                <c:pt idx="10548">
                  <c:v>6.2751771657501511E-4</c:v>
                </c:pt>
                <c:pt idx="10549">
                  <c:v>1.0347691972044737E-3</c:v>
                </c:pt>
                <c:pt idx="10550">
                  <c:v>9.8693051787104971E-5</c:v>
                </c:pt>
                <c:pt idx="10551">
                  <c:v>2.696688203640097E-3</c:v>
                </c:pt>
                <c:pt idx="10552">
                  <c:v>1.6314804784722911E-3</c:v>
                </c:pt>
                <c:pt idx="10553">
                  <c:v>3.5317362258240324E-3</c:v>
                </c:pt>
                <c:pt idx="10554">
                  <c:v>2.0364123442204365E-3</c:v>
                </c:pt>
                <c:pt idx="10555">
                  <c:v>1.1198474926384333E-3</c:v>
                </c:pt>
                <c:pt idx="10556">
                  <c:v>1.4049525544317688E-2</c:v>
                </c:pt>
                <c:pt idx="10557">
                  <c:v>8.8110873031439134E-4</c:v>
                </c:pt>
                <c:pt idx="10558">
                  <c:v>1.6287188882549045E-2</c:v>
                </c:pt>
                <c:pt idx="10559">
                  <c:v>4.0624363071497813E-3</c:v>
                </c:pt>
                <c:pt idx="10560">
                  <c:v>2.5906304462786637E-4</c:v>
                </c:pt>
                <c:pt idx="10561">
                  <c:v>1.0211072700451712E-2</c:v>
                </c:pt>
                <c:pt idx="10562">
                  <c:v>3.0286909098562451E-3</c:v>
                </c:pt>
                <c:pt idx="10563">
                  <c:v>1.0052500663059261E-3</c:v>
                </c:pt>
                <c:pt idx="10564">
                  <c:v>1.0779248545199596E-3</c:v>
                </c:pt>
                <c:pt idx="10565">
                  <c:v>2.6759011622184527E-3</c:v>
                </c:pt>
                <c:pt idx="10566">
                  <c:v>2.1821433513093342E-4</c:v>
                </c:pt>
                <c:pt idx="10567">
                  <c:v>1.1800277596274182E-3</c:v>
                </c:pt>
                <c:pt idx="10568">
                  <c:v>5.8222702900738691E-5</c:v>
                </c:pt>
                <c:pt idx="10569">
                  <c:v>9.9533376695837674E-4</c:v>
                </c:pt>
                <c:pt idx="10570">
                  <c:v>4.3893388196573294E-4</c:v>
                </c:pt>
                <c:pt idx="10571">
                  <c:v>7.3303081241040688E-3</c:v>
                </c:pt>
                <c:pt idx="10572">
                  <c:v>0.21757305204442726</c:v>
                </c:pt>
                <c:pt idx="10573">
                  <c:v>3.400474498842503E-4</c:v>
                </c:pt>
                <c:pt idx="10574">
                  <c:v>4.7932649017517698E-3</c:v>
                </c:pt>
                <c:pt idx="10575">
                  <c:v>5.1200027513662308E-3</c:v>
                </c:pt>
                <c:pt idx="10576">
                  <c:v>4.4201169444577559E-3</c:v>
                </c:pt>
                <c:pt idx="10577">
                  <c:v>0.10817283078219252</c:v>
                </c:pt>
                <c:pt idx="10578">
                  <c:v>1.9099419267465335E-3</c:v>
                </c:pt>
                <c:pt idx="10579">
                  <c:v>1.7889979010467988E-2</c:v>
                </c:pt>
                <c:pt idx="10580">
                  <c:v>5.840804990880664E-4</c:v>
                </c:pt>
                <c:pt idx="10581">
                  <c:v>4.0039851510575102E-4</c:v>
                </c:pt>
                <c:pt idx="10582">
                  <c:v>3.7094914755098755E-3</c:v>
                </c:pt>
                <c:pt idx="10583">
                  <c:v>5.7573337872425393E-3</c:v>
                </c:pt>
                <c:pt idx="10584">
                  <c:v>1.1491455499839601E-3</c:v>
                </c:pt>
                <c:pt idx="10585">
                  <c:v>2.4753740207832647E-3</c:v>
                </c:pt>
                <c:pt idx="10586">
                  <c:v>2.7896330194379878E-3</c:v>
                </c:pt>
                <c:pt idx="10587">
                  <c:v>1.2137997116584608E-2</c:v>
                </c:pt>
                <c:pt idx="10588">
                  <c:v>6.6472715806713712E-4</c:v>
                </c:pt>
                <c:pt idx="10589">
                  <c:v>7.6421658895464435E-4</c:v>
                </c:pt>
                <c:pt idx="10590">
                  <c:v>4.0530610289164553E-4</c:v>
                </c:pt>
                <c:pt idx="10591">
                  <c:v>1.9378534681563465E-2</c:v>
                </c:pt>
                <c:pt idx="10592">
                  <c:v>1.6487073737204185E-3</c:v>
                </c:pt>
                <c:pt idx="10593">
                  <c:v>2.109853140098814E-4</c:v>
                </c:pt>
                <c:pt idx="10594">
                  <c:v>1.7075095146013651E-2</c:v>
                </c:pt>
                <c:pt idx="10595">
                  <c:v>3.8747488357699917E-4</c:v>
                </c:pt>
                <c:pt idx="10596">
                  <c:v>1.0177828810423064E-3</c:v>
                </c:pt>
                <c:pt idx="10597">
                  <c:v>8.2653203463780244E-5</c:v>
                </c:pt>
                <c:pt idx="10598">
                  <c:v>4.851330856086954E-3</c:v>
                </c:pt>
                <c:pt idx="10599">
                  <c:v>8.6622483921029413E-3</c:v>
                </c:pt>
                <c:pt idx="10600">
                  <c:v>6.6884167967175695E-3</c:v>
                </c:pt>
                <c:pt idx="10601">
                  <c:v>1.1999024244662428E-3</c:v>
                </c:pt>
                <c:pt idx="10602">
                  <c:v>2.9785440521682767E-3</c:v>
                </c:pt>
                <c:pt idx="10603">
                  <c:v>2.1284730528098677E-3</c:v>
                </c:pt>
                <c:pt idx="10604">
                  <c:v>5.6349818023171861E-4</c:v>
                </c:pt>
                <c:pt idx="10605">
                  <c:v>1.4064680987726204</c:v>
                </c:pt>
                <c:pt idx="10606">
                  <c:v>3.4791136131594362E-3</c:v>
                </c:pt>
                <c:pt idx="10607">
                  <c:v>1.3462118357105938E-3</c:v>
                </c:pt>
                <c:pt idx="10608">
                  <c:v>2.944440935305831E-3</c:v>
                </c:pt>
                <c:pt idx="10609">
                  <c:v>6.6783775452170673E-4</c:v>
                </c:pt>
                <c:pt idx="10610">
                  <c:v>2.6561223732904728E-2</c:v>
                </c:pt>
                <c:pt idx="10611">
                  <c:v>4.3540802752610623E-2</c:v>
                </c:pt>
                <c:pt idx="10612">
                  <c:v>0.16004917995296733</c:v>
                </c:pt>
                <c:pt idx="10613">
                  <c:v>4.2405257647468532E-2</c:v>
                </c:pt>
                <c:pt idx="10614">
                  <c:v>1.0968062117136653E-3</c:v>
                </c:pt>
                <c:pt idx="10615">
                  <c:v>1.4419930961931747E-3</c:v>
                </c:pt>
                <c:pt idx="10616">
                  <c:v>1.0473900518604298E-2</c:v>
                </c:pt>
                <c:pt idx="10617">
                  <c:v>2.359866573189498E-3</c:v>
                </c:pt>
                <c:pt idx="10618">
                  <c:v>7.6381369260767489E-4</c:v>
                </c:pt>
                <c:pt idx="10619">
                  <c:v>2.1182212297309688E-6</c:v>
                </c:pt>
                <c:pt idx="10620">
                  <c:v>4.253981585600774E-3</c:v>
                </c:pt>
                <c:pt idx="10621">
                  <c:v>6.4205641717573813E-5</c:v>
                </c:pt>
                <c:pt idx="10622">
                  <c:v>8.9133573998191086E-3</c:v>
                </c:pt>
                <c:pt idx="10623">
                  <c:v>6.0482788454521144E-4</c:v>
                </c:pt>
                <c:pt idx="10624">
                  <c:v>3.790993454802737E-3</c:v>
                </c:pt>
                <c:pt idx="10625">
                  <c:v>3.7334556553100757E-4</c:v>
                </c:pt>
                <c:pt idx="10626">
                  <c:v>6.0610156920468008E-4</c:v>
                </c:pt>
                <c:pt idx="10627">
                  <c:v>1.1716700593666899E-2</c:v>
                </c:pt>
                <c:pt idx="10628">
                  <c:v>5.6890447465264178E-3</c:v>
                </c:pt>
                <c:pt idx="10629">
                  <c:v>6.0898026614609514E-4</c:v>
                </c:pt>
                <c:pt idx="10630">
                  <c:v>9.3562677122498123E-6</c:v>
                </c:pt>
                <c:pt idx="10631">
                  <c:v>0.44416487279003658</c:v>
                </c:pt>
                <c:pt idx="10632">
                  <c:v>1.3499525995243698E-3</c:v>
                </c:pt>
                <c:pt idx="10633">
                  <c:v>6.2370772461414273E-2</c:v>
                </c:pt>
                <c:pt idx="10634">
                  <c:v>1.9172409084761682E-3</c:v>
                </c:pt>
                <c:pt idx="10635">
                  <c:v>7.3414905188696664E-4</c:v>
                </c:pt>
                <c:pt idx="10636">
                  <c:v>4.667972479266495E-5</c:v>
                </c:pt>
                <c:pt idx="10637">
                  <c:v>2.583111111594066E-4</c:v>
                </c:pt>
                <c:pt idx="10638">
                  <c:v>2.1324807537025821E-3</c:v>
                </c:pt>
                <c:pt idx="10639">
                  <c:v>1.1997381621425217E-2</c:v>
                </c:pt>
                <c:pt idx="10640">
                  <c:v>3.61991043108484E-4</c:v>
                </c:pt>
                <c:pt idx="10641">
                  <c:v>2.7922987307435209E-2</c:v>
                </c:pt>
                <c:pt idx="10642">
                  <c:v>1.3560748649557616E-3</c:v>
                </c:pt>
                <c:pt idx="10643">
                  <c:v>2.3355975947924483E-2</c:v>
                </c:pt>
                <c:pt idx="10644">
                  <c:v>1.3633204954632E-4</c:v>
                </c:pt>
                <c:pt idx="10645">
                  <c:v>2.7204478794153821E-3</c:v>
                </c:pt>
                <c:pt idx="10646">
                  <c:v>4.0741433050293322E-3</c:v>
                </c:pt>
                <c:pt idx="10647">
                  <c:v>4.1852597719272821E-4</c:v>
                </c:pt>
                <c:pt idx="10648">
                  <c:v>2.950818821740878E-2</c:v>
                </c:pt>
                <c:pt idx="10649">
                  <c:v>1.9425271818560141E-4</c:v>
                </c:pt>
                <c:pt idx="10650">
                  <c:v>1.2851643992983729E-3</c:v>
                </c:pt>
                <c:pt idx="10651">
                  <c:v>7.5012181152629004E-4</c:v>
                </c:pt>
                <c:pt idx="10652">
                  <c:v>2.5664787900695797E-3</c:v>
                </c:pt>
                <c:pt idx="10653">
                  <c:v>2.6478146194183229E-4</c:v>
                </c:pt>
                <c:pt idx="10654">
                  <c:v>1.2538660643515472E-2</c:v>
                </c:pt>
                <c:pt idx="10655">
                  <c:v>5.0673060192384437E-4</c:v>
                </c:pt>
                <c:pt idx="10656">
                  <c:v>8.9938643721239556E-3</c:v>
                </c:pt>
                <c:pt idx="10657">
                  <c:v>3.304109913551245E-3</c:v>
                </c:pt>
                <c:pt idx="10658">
                  <c:v>8.9725599355461284E-4</c:v>
                </c:pt>
                <c:pt idx="10659">
                  <c:v>9.1631054422389932E-3</c:v>
                </c:pt>
                <c:pt idx="10660">
                  <c:v>2.8612067205026439E-3</c:v>
                </c:pt>
                <c:pt idx="10661">
                  <c:v>1.8338667769850041E-2</c:v>
                </c:pt>
                <c:pt idx="10662">
                  <c:v>7.0080811882355422E-4</c:v>
                </c:pt>
                <c:pt idx="10663">
                  <c:v>7.9237289067374522E-3</c:v>
                </c:pt>
                <c:pt idx="10664">
                  <c:v>1.2850069712776415E-2</c:v>
                </c:pt>
                <c:pt idx="10665">
                  <c:v>0.11821977830822818</c:v>
                </c:pt>
                <c:pt idx="10666">
                  <c:v>1.2215172427529817E-2</c:v>
                </c:pt>
                <c:pt idx="10667">
                  <c:v>6.884482390933329E-3</c:v>
                </c:pt>
                <c:pt idx="10668">
                  <c:v>7.3531332426627141E-3</c:v>
                </c:pt>
                <c:pt idx="10669">
                  <c:v>1.9187599854374961E-3</c:v>
                </c:pt>
                <c:pt idx="10670">
                  <c:v>3.7813954534223564E-3</c:v>
                </c:pt>
                <c:pt idx="10671">
                  <c:v>9.657753659450095E-3</c:v>
                </c:pt>
                <c:pt idx="10672">
                  <c:v>3.4739933049652064E-4</c:v>
                </c:pt>
                <c:pt idx="10673">
                  <c:v>5.9777520131377958E-3</c:v>
                </c:pt>
                <c:pt idx="10674">
                  <c:v>2.7472474256604678E-3</c:v>
                </c:pt>
                <c:pt idx="10675">
                  <c:v>7.8926887009983047E-3</c:v>
                </c:pt>
                <c:pt idx="10676">
                  <c:v>3.2428932208197395E-4</c:v>
                </c:pt>
                <c:pt idx="10677">
                  <c:v>3.8373519618717074E-3</c:v>
                </c:pt>
                <c:pt idx="10678">
                  <c:v>3.1135845749370532E-3</c:v>
                </c:pt>
                <c:pt idx="10679">
                  <c:v>5.3756049268433622E-4</c:v>
                </c:pt>
                <c:pt idx="10680">
                  <c:v>1.0693878622088395</c:v>
                </c:pt>
                <c:pt idx="10681">
                  <c:v>1.4637679161898507E-3</c:v>
                </c:pt>
                <c:pt idx="10682">
                  <c:v>3.2863084857645405E-3</c:v>
                </c:pt>
                <c:pt idx="10683">
                  <c:v>4.106966051745169E-3</c:v>
                </c:pt>
                <c:pt idx="10684">
                  <c:v>2.2292433611404688E-3</c:v>
                </c:pt>
                <c:pt idx="10685">
                  <c:v>2.1356816813660521E-3</c:v>
                </c:pt>
                <c:pt idx="10686">
                  <c:v>5.5699265502681193E-2</c:v>
                </c:pt>
                <c:pt idx="10687">
                  <c:v>1.403160117426684E-2</c:v>
                </c:pt>
                <c:pt idx="10688">
                  <c:v>1.0483479446103845E-3</c:v>
                </c:pt>
                <c:pt idx="10689">
                  <c:v>4.1986042776515249E-4</c:v>
                </c:pt>
                <c:pt idx="10690">
                  <c:v>3.7410588713378489E-3</c:v>
                </c:pt>
                <c:pt idx="10691">
                  <c:v>4.6318313914473297E-3</c:v>
                </c:pt>
                <c:pt idx="10692">
                  <c:v>1.7069106520098076E-2</c:v>
                </c:pt>
                <c:pt idx="10693">
                  <c:v>3.5448315367002041E-2</c:v>
                </c:pt>
                <c:pt idx="10694">
                  <c:v>1.3786437790858721E-3</c:v>
                </c:pt>
                <c:pt idx="10695">
                  <c:v>1.1648992658156848E-3</c:v>
                </c:pt>
                <c:pt idx="10696">
                  <c:v>5.1244448556514938E-3</c:v>
                </c:pt>
                <c:pt idx="10697">
                  <c:v>4.4219138771021233E-4</c:v>
                </c:pt>
                <c:pt idx="10698">
                  <c:v>2.6239936229980453E-3</c:v>
                </c:pt>
                <c:pt idx="10699">
                  <c:v>1.4833622329310511E-4</c:v>
                </c:pt>
                <c:pt idx="10700">
                  <c:v>9.1287189903249931E-3</c:v>
                </c:pt>
                <c:pt idx="10701">
                  <c:v>5.4658651708086852E-3</c:v>
                </c:pt>
                <c:pt idx="10702">
                  <c:v>2.95350694687777E-3</c:v>
                </c:pt>
                <c:pt idx="10703">
                  <c:v>2.070215692117306E-3</c:v>
                </c:pt>
                <c:pt idx="10704">
                  <c:v>2.2895256822114962E-3</c:v>
                </c:pt>
                <c:pt idx="10705">
                  <c:v>6.6821373994804898E-3</c:v>
                </c:pt>
                <c:pt idx="10706">
                  <c:v>3.0432228874803552E-3</c:v>
                </c:pt>
                <c:pt idx="10707">
                  <c:v>9.2846095161129355E-4</c:v>
                </c:pt>
                <c:pt idx="10708">
                  <c:v>1.5671719621741299E-3</c:v>
                </c:pt>
                <c:pt idx="10709">
                  <c:v>1.7812961067625958E-4</c:v>
                </c:pt>
                <c:pt idx="10710">
                  <c:v>1.3242005348897282E-3</c:v>
                </c:pt>
                <c:pt idx="10711">
                  <c:v>1.3754100524618696E-2</c:v>
                </c:pt>
                <c:pt idx="10712">
                  <c:v>8.3722397860301449E-5</c:v>
                </c:pt>
                <c:pt idx="10713">
                  <c:v>6.1036863417113098E-2</c:v>
                </c:pt>
                <c:pt idx="10714">
                  <c:v>2.3787806947156145E-3</c:v>
                </c:pt>
                <c:pt idx="10715">
                  <c:v>4.9487574220986067E-3</c:v>
                </c:pt>
                <c:pt idx="10716">
                  <c:v>1.4203079409746075E-3</c:v>
                </c:pt>
                <c:pt idx="10717">
                  <c:v>2.4021280136798068E-3</c:v>
                </c:pt>
                <c:pt idx="10718">
                  <c:v>2.7113740140732142E-2</c:v>
                </c:pt>
                <c:pt idx="10719">
                  <c:v>2.0319507929642405E-3</c:v>
                </c:pt>
                <c:pt idx="10720">
                  <c:v>1.9748377063570254E-2</c:v>
                </c:pt>
                <c:pt idx="10721">
                  <c:v>4.3353942819320257E-3</c:v>
                </c:pt>
                <c:pt idx="10722">
                  <c:v>5.6515378056182239E-3</c:v>
                </c:pt>
                <c:pt idx="10723">
                  <c:v>2.9575935659452864E-3</c:v>
                </c:pt>
                <c:pt idx="10724">
                  <c:v>5.7698933829018074E-3</c:v>
                </c:pt>
                <c:pt idx="10725">
                  <c:v>4.7223944061608302E-3</c:v>
                </c:pt>
                <c:pt idx="10726">
                  <c:v>1.8325496274153976E-3</c:v>
                </c:pt>
                <c:pt idx="10727">
                  <c:v>8.6714475211337929E-3</c:v>
                </c:pt>
                <c:pt idx="10728">
                  <c:v>4.9638651779453091E-4</c:v>
                </c:pt>
                <c:pt idx="10729">
                  <c:v>1.994285404451044E-3</c:v>
                </c:pt>
                <c:pt idx="10730">
                  <c:v>1.3676915708864042E-3</c:v>
                </c:pt>
                <c:pt idx="10731">
                  <c:v>2.5315660764462921E-4</c:v>
                </c:pt>
                <c:pt idx="10732">
                  <c:v>8.2912978573258231E-2</c:v>
                </c:pt>
                <c:pt idx="10733">
                  <c:v>1.339313166776287E-2</c:v>
                </c:pt>
                <c:pt idx="10734">
                  <c:v>3.1100917065548309E-2</c:v>
                </c:pt>
                <c:pt idx="10735">
                  <c:v>2.3953566827235883E-2</c:v>
                </c:pt>
                <c:pt idx="10736">
                  <c:v>8.1451516815811323E-2</c:v>
                </c:pt>
                <c:pt idx="10737">
                  <c:v>4.3795674368124146E-4</c:v>
                </c:pt>
                <c:pt idx="10738">
                  <c:v>2.6073729130212338E-2</c:v>
                </c:pt>
                <c:pt idx="10739">
                  <c:v>3.2379229401338301E-5</c:v>
                </c:pt>
                <c:pt idx="10740">
                  <c:v>9.9443343163205956E-3</c:v>
                </c:pt>
                <c:pt idx="10741">
                  <c:v>6.4940210301352066E-4</c:v>
                </c:pt>
                <c:pt idx="10742">
                  <c:v>4.4537728930491606E-3</c:v>
                </c:pt>
                <c:pt idx="10743">
                  <c:v>6.2068206433472384E-3</c:v>
                </c:pt>
                <c:pt idx="10744">
                  <c:v>2.644162657742974E-3</c:v>
                </c:pt>
                <c:pt idx="10745">
                  <c:v>5.9299136647279283E-3</c:v>
                </c:pt>
                <c:pt idx="10746">
                  <c:v>1.0405088626739872E-2</c:v>
                </c:pt>
                <c:pt idx="10747">
                  <c:v>1.2906789242136936E-3</c:v>
                </c:pt>
                <c:pt idx="10748">
                  <c:v>4.3019342688432292E-3</c:v>
                </c:pt>
                <c:pt idx="10749">
                  <c:v>5.0400965368562339E-2</c:v>
                </c:pt>
                <c:pt idx="10750">
                  <c:v>7.2690104378823209E-3</c:v>
                </c:pt>
                <c:pt idx="10751">
                  <c:v>2.7603286437903594E-3</c:v>
                </c:pt>
                <c:pt idx="10752">
                  <c:v>7.9283180631176901E-4</c:v>
                </c:pt>
                <c:pt idx="10753">
                  <c:v>1.5741937478897967E-4</c:v>
                </c:pt>
                <c:pt idx="10754">
                  <c:v>1.721992460425687E-3</c:v>
                </c:pt>
                <c:pt idx="10755">
                  <c:v>5.066463185977475E-3</c:v>
                </c:pt>
                <c:pt idx="10756">
                  <c:v>2.0927130252987461E-3</c:v>
                </c:pt>
                <c:pt idx="10757">
                  <c:v>2.0862495372487979E-5</c:v>
                </c:pt>
                <c:pt idx="10758">
                  <c:v>7.5949625344392938E-4</c:v>
                </c:pt>
                <c:pt idx="10759">
                  <c:v>3.8543398792447624E-4</c:v>
                </c:pt>
                <c:pt idx="10760">
                  <c:v>4.8324030028117056E-3</c:v>
                </c:pt>
                <c:pt idx="10761">
                  <c:v>6.2875340666494566E-4</c:v>
                </c:pt>
                <c:pt idx="10762">
                  <c:v>4.8936131803782954E-3</c:v>
                </c:pt>
                <c:pt idx="10763">
                  <c:v>1.0387314038832036E-3</c:v>
                </c:pt>
                <c:pt idx="10764">
                  <c:v>2.5921745956936255E-3</c:v>
                </c:pt>
                <c:pt idx="10765">
                  <c:v>5.3081228109509351E-3</c:v>
                </c:pt>
                <c:pt idx="10766">
                  <c:v>2.5788521268489146E-3</c:v>
                </c:pt>
                <c:pt idx="10767">
                  <c:v>5.874821737337668E-3</c:v>
                </c:pt>
                <c:pt idx="10768">
                  <c:v>7.7639816185811564E-4</c:v>
                </c:pt>
                <c:pt idx="10769">
                  <c:v>5.4636430129223273E-4</c:v>
                </c:pt>
                <c:pt idx="10770">
                  <c:v>7.657778841513018E-4</c:v>
                </c:pt>
                <c:pt idx="10771">
                  <c:v>0.76012626261326066</c:v>
                </c:pt>
                <c:pt idx="10772">
                  <c:v>5.7896935507117331E-2</c:v>
                </c:pt>
                <c:pt idx="10773">
                  <c:v>7.1992993010787495E-4</c:v>
                </c:pt>
                <c:pt idx="10774">
                  <c:v>1.0125970740663167E-3</c:v>
                </c:pt>
                <c:pt idx="10775">
                  <c:v>3.7284385656558955E-3</c:v>
                </c:pt>
                <c:pt idx="10776">
                  <c:v>2.4954112380306186E-2</c:v>
                </c:pt>
                <c:pt idx="10777">
                  <c:v>3.8363152501453535E-3</c:v>
                </c:pt>
                <c:pt idx="10778">
                  <c:v>6.6677523265777161E-3</c:v>
                </c:pt>
                <c:pt idx="10779">
                  <c:v>6.3658569425466488E-3</c:v>
                </c:pt>
                <c:pt idx="10780">
                  <c:v>3.6498834311255858E-3</c:v>
                </c:pt>
                <c:pt idx="10781">
                  <c:v>0.11124687056132143</c:v>
                </c:pt>
                <c:pt idx="10782">
                  <c:v>1.8241797158281164E-3</c:v>
                </c:pt>
                <c:pt idx="10783">
                  <c:v>1.5270335411557874E-3</c:v>
                </c:pt>
                <c:pt idx="10784">
                  <c:v>2.3857732008760288E-3</c:v>
                </c:pt>
                <c:pt idx="10785">
                  <c:v>3.7065612018009125E-3</c:v>
                </c:pt>
                <c:pt idx="10786">
                  <c:v>5.0218179410462431E-3</c:v>
                </c:pt>
                <c:pt idx="10787">
                  <c:v>1.2222811511180905E-3</c:v>
                </c:pt>
                <c:pt idx="10788">
                  <c:v>1.668115705014077E-3</c:v>
                </c:pt>
                <c:pt idx="10789">
                  <c:v>5.402317409119368E-4</c:v>
                </c:pt>
                <c:pt idx="10790">
                  <c:v>3.2588099459463838E-4</c:v>
                </c:pt>
                <c:pt idx="10791">
                  <c:v>3.1940297193298111E-3</c:v>
                </c:pt>
                <c:pt idx="10792">
                  <c:v>4.2019174864622882E-4</c:v>
                </c:pt>
                <c:pt idx="10793">
                  <c:v>1.9980193657699423E-2</c:v>
                </c:pt>
                <c:pt idx="10794">
                  <c:v>7.7033546299848041E-4</c:v>
                </c:pt>
                <c:pt idx="10795">
                  <c:v>7.8194368659441748E-3</c:v>
                </c:pt>
                <c:pt idx="10796">
                  <c:v>2.956260995218475E-3</c:v>
                </c:pt>
                <c:pt idx="10797">
                  <c:v>2.6857840549078041E-2</c:v>
                </c:pt>
                <c:pt idx="10798">
                  <c:v>6.1857303798292587E-3</c:v>
                </c:pt>
                <c:pt idx="10799">
                  <c:v>2.8645090512754898E-3</c:v>
                </c:pt>
                <c:pt idx="10800">
                  <c:v>7.2347269259879273E-3</c:v>
                </c:pt>
                <c:pt idx="10801">
                  <c:v>2.3467315950792809E-3</c:v>
                </c:pt>
                <c:pt idx="10802">
                  <c:v>4.577961516392301E-4</c:v>
                </c:pt>
                <c:pt idx="10803">
                  <c:v>2.7198898661839528E-3</c:v>
                </c:pt>
                <c:pt idx="10804">
                  <c:v>0.43644790117580323</c:v>
                </c:pt>
                <c:pt idx="10805">
                  <c:v>6.0351045912070715E-3</c:v>
                </c:pt>
                <c:pt idx="10806">
                  <c:v>5.9550138460830928E-3</c:v>
                </c:pt>
                <c:pt idx="10807">
                  <c:v>8.8197731820780449E-3</c:v>
                </c:pt>
                <c:pt idx="10808">
                  <c:v>2.0487636546686363E-2</c:v>
                </c:pt>
                <c:pt idx="10809">
                  <c:v>7.4132571664920334E-4</c:v>
                </c:pt>
                <c:pt idx="10810">
                  <c:v>7.2486391104888343E-4</c:v>
                </c:pt>
                <c:pt idx="10811">
                  <c:v>1.5261239691739278E-2</c:v>
                </c:pt>
                <c:pt idx="10812">
                  <c:v>7.9933452331065313E-3</c:v>
                </c:pt>
                <c:pt idx="10813">
                  <c:v>2.8447776975371458E-2</c:v>
                </c:pt>
                <c:pt idx="10814">
                  <c:v>3.6452043291598026E-4</c:v>
                </c:pt>
                <c:pt idx="10815">
                  <c:v>5.8072341427360566E-4</c:v>
                </c:pt>
                <c:pt idx="10816">
                  <c:v>2.5212932749863561E-3</c:v>
                </c:pt>
                <c:pt idx="10817">
                  <c:v>2.8580968770501375E-4</c:v>
                </c:pt>
                <c:pt idx="10818">
                  <c:v>4.5283587723296773E-3</c:v>
                </c:pt>
                <c:pt idx="10819">
                  <c:v>1.7517257411760567E-4</c:v>
                </c:pt>
                <c:pt idx="10820">
                  <c:v>0.57113381279181663</c:v>
                </c:pt>
                <c:pt idx="10821">
                  <c:v>1.9304260669977022E-3</c:v>
                </c:pt>
                <c:pt idx="10822">
                  <c:v>4.5039518682768692E-5</c:v>
                </c:pt>
                <c:pt idx="10823">
                  <c:v>2.7654776295081779E-3</c:v>
                </c:pt>
                <c:pt idx="10824">
                  <c:v>2.8411547620328893E-3</c:v>
                </c:pt>
                <c:pt idx="10825">
                  <c:v>1.0497958003196197E-2</c:v>
                </c:pt>
                <c:pt idx="10826">
                  <c:v>1.4167986645123242E-3</c:v>
                </c:pt>
                <c:pt idx="10827">
                  <c:v>1.257316652237047E-3</c:v>
                </c:pt>
                <c:pt idx="10828">
                  <c:v>1.9788635948482177E-2</c:v>
                </c:pt>
                <c:pt idx="10829">
                  <c:v>2.1258949513066339E-2</c:v>
                </c:pt>
                <c:pt idx="10830">
                  <c:v>1.7646694714196342E-2</c:v>
                </c:pt>
                <c:pt idx="10831">
                  <c:v>1.6671565170421922E-2</c:v>
                </c:pt>
                <c:pt idx="10832">
                  <c:v>7.5076860664639335E-4</c:v>
                </c:pt>
                <c:pt idx="10833">
                  <c:v>5.2407305974586545E-3</c:v>
                </c:pt>
                <c:pt idx="10834">
                  <c:v>5.2198350016481739E-4</c:v>
                </c:pt>
                <c:pt idx="10835">
                  <c:v>1.2612020911822515E-3</c:v>
                </c:pt>
                <c:pt idx="10836">
                  <c:v>1.617146012123267E-4</c:v>
                </c:pt>
                <c:pt idx="10837">
                  <c:v>1.4639883557043378E-2</c:v>
                </c:pt>
                <c:pt idx="10838">
                  <c:v>9.465541671671119E-3</c:v>
                </c:pt>
                <c:pt idx="10839">
                  <c:v>2.1493554333518947E-2</c:v>
                </c:pt>
                <c:pt idx="10840">
                  <c:v>6.157959907901417E-4</c:v>
                </c:pt>
                <c:pt idx="10841">
                  <c:v>0.10439919204845693</c:v>
                </c:pt>
                <c:pt idx="10842">
                  <c:v>1.2512833083120518E-3</c:v>
                </c:pt>
                <c:pt idx="10843">
                  <c:v>1.8707624267373574E-2</c:v>
                </c:pt>
                <c:pt idx="10844">
                  <c:v>1.4039622473836651E-3</c:v>
                </c:pt>
                <c:pt idx="10845">
                  <c:v>6.2677624614153361E-3</c:v>
                </c:pt>
                <c:pt idx="10846">
                  <c:v>7.7452715882752642E-3</c:v>
                </c:pt>
                <c:pt idx="10847">
                  <c:v>3.026960485318776E-3</c:v>
                </c:pt>
                <c:pt idx="10848">
                  <c:v>1.2928730082275846E-3</c:v>
                </c:pt>
                <c:pt idx="10849">
                  <c:v>2.8034142788148848E-5</c:v>
                </c:pt>
                <c:pt idx="10850">
                  <c:v>2.1742686530812268E-4</c:v>
                </c:pt>
                <c:pt idx="10851">
                  <c:v>2.1523973532440295E-2</c:v>
                </c:pt>
                <c:pt idx="10852">
                  <c:v>6.7861732524031586E-4</c:v>
                </c:pt>
                <c:pt idx="10853">
                  <c:v>3.3892201487014839E-3</c:v>
                </c:pt>
                <c:pt idx="10854">
                  <c:v>3.7633959768565526E-4</c:v>
                </c:pt>
                <c:pt idx="10855">
                  <c:v>3.0058084397051122E-3</c:v>
                </c:pt>
                <c:pt idx="10856">
                  <c:v>1.5724459307671981E-2</c:v>
                </c:pt>
                <c:pt idx="10857">
                  <c:v>0.15875552392633061</c:v>
                </c:pt>
                <c:pt idx="10858">
                  <c:v>3.734713382300415E-3</c:v>
                </c:pt>
                <c:pt idx="10859">
                  <c:v>1.0548728830025235E-2</c:v>
                </c:pt>
                <c:pt idx="10860">
                  <c:v>0.88677389750419444</c:v>
                </c:pt>
                <c:pt idx="10861">
                  <c:v>5.8543968049338375E-2</c:v>
                </c:pt>
                <c:pt idx="10862">
                  <c:v>3.5533824365222445E-3</c:v>
                </c:pt>
                <c:pt idx="10863">
                  <c:v>1.3685343728290898E-4</c:v>
                </c:pt>
                <c:pt idx="10864">
                  <c:v>9.0850688658800332E-4</c:v>
                </c:pt>
                <c:pt idx="10865">
                  <c:v>1.1549736182715858E-2</c:v>
                </c:pt>
                <c:pt idx="10866">
                  <c:v>6.8303813258245487E-3</c:v>
                </c:pt>
                <c:pt idx="10867">
                  <c:v>3.4907189937714018E-5</c:v>
                </c:pt>
                <c:pt idx="10868">
                  <c:v>6.2253931538712014E-3</c:v>
                </c:pt>
                <c:pt idx="10869">
                  <c:v>4.2723855468137411E-3</c:v>
                </c:pt>
                <c:pt idx="10870">
                  <c:v>5.2742036399145466E-3</c:v>
                </c:pt>
                <c:pt idx="10871">
                  <c:v>5.165976205553025E-4</c:v>
                </c:pt>
                <c:pt idx="10872">
                  <c:v>3.6568692726727829E-3</c:v>
                </c:pt>
                <c:pt idx="10873">
                  <c:v>1.8115833460425931E-4</c:v>
                </c:pt>
                <c:pt idx="10874">
                  <c:v>1.0224051893574714E-3</c:v>
                </c:pt>
                <c:pt idx="10875">
                  <c:v>5.0429308391639451E-4</c:v>
                </c:pt>
                <c:pt idx="10876">
                  <c:v>2.898382123585543E-4</c:v>
                </c:pt>
                <c:pt idx="10877">
                  <c:v>1.1080316899225672E-3</c:v>
                </c:pt>
                <c:pt idx="10878">
                  <c:v>5.7301406243015539E-3</c:v>
                </c:pt>
                <c:pt idx="10879">
                  <c:v>3.6830903426076432E-3</c:v>
                </c:pt>
                <c:pt idx="10880">
                  <c:v>1.0736365533600208E-3</c:v>
                </c:pt>
                <c:pt idx="10881">
                  <c:v>1.7080332293622547E-2</c:v>
                </c:pt>
                <c:pt idx="10882">
                  <c:v>1.5764857691541482E-3</c:v>
                </c:pt>
                <c:pt idx="10883">
                  <c:v>4.2443658902497295E-5</c:v>
                </c:pt>
                <c:pt idx="10884">
                  <c:v>2.9523226820421793E-4</c:v>
                </c:pt>
                <c:pt idx="10885">
                  <c:v>3.3318481471965374E-2</c:v>
                </c:pt>
                <c:pt idx="10886">
                  <c:v>5.094925498005308E-2</c:v>
                </c:pt>
                <c:pt idx="10887">
                  <c:v>1.6205070658176755E-2</c:v>
                </c:pt>
                <c:pt idx="10888">
                  <c:v>1.364931818297105E-3</c:v>
                </c:pt>
                <c:pt idx="10889">
                  <c:v>1.9086620357697511E-3</c:v>
                </c:pt>
                <c:pt idx="10890">
                  <c:v>1.6357937168423606E-3</c:v>
                </c:pt>
                <c:pt idx="10891">
                  <c:v>7.978880723561023E-4</c:v>
                </c:pt>
                <c:pt idx="10892">
                  <c:v>6.2653745958029016E-3</c:v>
                </c:pt>
                <c:pt idx="10893">
                  <c:v>1.7402861248206661E-3</c:v>
                </c:pt>
                <c:pt idx="10894">
                  <c:v>2.3206732913534285E-3</c:v>
                </c:pt>
                <c:pt idx="10895">
                  <c:v>4.5085185249127968E-3</c:v>
                </c:pt>
                <c:pt idx="10896">
                  <c:v>4.5266322876465051E-2</c:v>
                </c:pt>
                <c:pt idx="10897">
                  <c:v>4.9954243994098486E-2</c:v>
                </c:pt>
                <c:pt idx="10898">
                  <c:v>8.5565516213787652E-3</c:v>
                </c:pt>
                <c:pt idx="10899">
                  <c:v>6.0303622003251463E-3</c:v>
                </c:pt>
                <c:pt idx="10900">
                  <c:v>9.0604308296242874E-4</c:v>
                </c:pt>
                <c:pt idx="10901">
                  <c:v>3.7618109476023731E-2</c:v>
                </c:pt>
                <c:pt idx="10902">
                  <c:v>3.3316197579505013E-4</c:v>
                </c:pt>
                <c:pt idx="10903">
                  <c:v>2.6395099745007394E-2</c:v>
                </c:pt>
                <c:pt idx="10904">
                  <c:v>1.4310574948936347E-3</c:v>
                </c:pt>
                <c:pt idx="10905">
                  <c:v>1.4052338666760806E-3</c:v>
                </c:pt>
                <c:pt idx="10906">
                  <c:v>3.673373541152911E-4</c:v>
                </c:pt>
                <c:pt idx="10907">
                  <c:v>1.4182346325302696E-2</c:v>
                </c:pt>
                <c:pt idx="10908">
                  <c:v>3.7076739598869918E-3</c:v>
                </c:pt>
                <c:pt idx="10909">
                  <c:v>4.3220520782245586E-3</c:v>
                </c:pt>
                <c:pt idx="10910">
                  <c:v>7.7396646018282279E-4</c:v>
                </c:pt>
                <c:pt idx="10911">
                  <c:v>1.5718777598255867E-3</c:v>
                </c:pt>
                <c:pt idx="10912">
                  <c:v>9.6282302505757702E-4</c:v>
                </c:pt>
                <c:pt idx="10913">
                  <c:v>1.0247544329305766E-2</c:v>
                </c:pt>
                <c:pt idx="10914">
                  <c:v>1.2460715524261056E-3</c:v>
                </c:pt>
                <c:pt idx="10915">
                  <c:v>2.2740800943471464E-3</c:v>
                </c:pt>
                <c:pt idx="10916">
                  <c:v>3.4816287658300041E-2</c:v>
                </c:pt>
                <c:pt idx="10917">
                  <c:v>1.7539290552782479E-2</c:v>
                </c:pt>
                <c:pt idx="10918">
                  <c:v>1.1865664184258764E-3</c:v>
                </c:pt>
                <c:pt idx="10919">
                  <c:v>2.7025401576451584E-3</c:v>
                </c:pt>
                <c:pt idx="10920">
                  <c:v>4.8049090584625117E-4</c:v>
                </c:pt>
                <c:pt idx="10921">
                  <c:v>2.0916590843304858E-3</c:v>
                </c:pt>
                <c:pt idx="10922">
                  <c:v>9.3232521975754096E-4</c:v>
                </c:pt>
                <c:pt idx="10923">
                  <c:v>6.0624668585894572E-3</c:v>
                </c:pt>
                <c:pt idx="10924">
                  <c:v>1.1572918930668229E-3</c:v>
                </c:pt>
                <c:pt idx="10925">
                  <c:v>3.0139623800198552E-4</c:v>
                </c:pt>
                <c:pt idx="10926">
                  <c:v>1.08997221332814E-2</c:v>
                </c:pt>
                <c:pt idx="10927">
                  <c:v>1.7367594359942384E-3</c:v>
                </c:pt>
                <c:pt idx="10928">
                  <c:v>4.7412567157815019E-3</c:v>
                </c:pt>
                <c:pt idx="10929">
                  <c:v>1.9652939688288027E-3</c:v>
                </c:pt>
                <c:pt idx="10930">
                  <c:v>7.9427878695533622E-4</c:v>
                </c:pt>
                <c:pt idx="10931">
                  <c:v>1.2515767526789956E-3</c:v>
                </c:pt>
                <c:pt idx="10932">
                  <c:v>3.4057439953027813E-3</c:v>
                </c:pt>
                <c:pt idx="10933">
                  <c:v>7.1124464233518672E-3</c:v>
                </c:pt>
                <c:pt idx="10934">
                  <c:v>1.4152382712904344E-3</c:v>
                </c:pt>
                <c:pt idx="10935">
                  <c:v>6.4448908537398366E-3</c:v>
                </c:pt>
                <c:pt idx="10936">
                  <c:v>9.6960955426840403E-4</c:v>
                </c:pt>
                <c:pt idx="10937">
                  <c:v>7.0644393489795122E-4</c:v>
                </c:pt>
                <c:pt idx="10938">
                  <c:v>1.7516186708408793E-2</c:v>
                </c:pt>
                <c:pt idx="10939">
                  <c:v>7.1340825684322855E-3</c:v>
                </c:pt>
                <c:pt idx="10940">
                  <c:v>7.6530825003077985E-4</c:v>
                </c:pt>
                <c:pt idx="10941">
                  <c:v>8.84426165533755E-4</c:v>
                </c:pt>
                <c:pt idx="10942">
                  <c:v>1.2615056675097176E-3</c:v>
                </c:pt>
                <c:pt idx="10943">
                  <c:v>2.7102662864995266E-3</c:v>
                </c:pt>
                <c:pt idx="10944">
                  <c:v>8.2059951398377965E-3</c:v>
                </c:pt>
                <c:pt idx="10945">
                  <c:v>1.0432819231234788E-2</c:v>
                </c:pt>
                <c:pt idx="10946">
                  <c:v>3.9806811722106761E-3</c:v>
                </c:pt>
                <c:pt idx="10947">
                  <c:v>0.12301157050794465</c:v>
                </c:pt>
                <c:pt idx="10948">
                  <c:v>2.4596609589833309E-3</c:v>
                </c:pt>
                <c:pt idx="10949">
                  <c:v>4.0951484116008097E-4</c:v>
                </c:pt>
                <c:pt idx="10950">
                  <c:v>1.0259512546326051E-3</c:v>
                </c:pt>
                <c:pt idx="10951">
                  <c:v>1.1648204869177277E-3</c:v>
                </c:pt>
                <c:pt idx="10952">
                  <c:v>1.9436790719665083E-3</c:v>
                </c:pt>
                <c:pt idx="10953">
                  <c:v>9.1816715765899692E-5</c:v>
                </c:pt>
                <c:pt idx="10954">
                  <c:v>5.1623130978548605E-3</c:v>
                </c:pt>
                <c:pt idx="10955">
                  <c:v>8.3007151238669429E-3</c:v>
                </c:pt>
                <c:pt idx="10956">
                  <c:v>2.6474708102850127E-2</c:v>
                </c:pt>
                <c:pt idx="10957">
                  <c:v>1.2210979097781972E-3</c:v>
                </c:pt>
                <c:pt idx="10958">
                  <c:v>3.1269557478436263E-3</c:v>
                </c:pt>
                <c:pt idx="10959">
                  <c:v>7.7750033399057285E-3</c:v>
                </c:pt>
                <c:pt idx="10960">
                  <c:v>2.112959757654308E-3</c:v>
                </c:pt>
                <c:pt idx="10961">
                  <c:v>1.2394943108780345E-3</c:v>
                </c:pt>
                <c:pt idx="10962">
                  <c:v>1.3089399118314617E-3</c:v>
                </c:pt>
                <c:pt idx="10963">
                  <c:v>1.0750853333727343E-3</c:v>
                </c:pt>
                <c:pt idx="10964">
                  <c:v>2.360892277369713E-3</c:v>
                </c:pt>
                <c:pt idx="10965">
                  <c:v>2.8084721865001022E-2</c:v>
                </c:pt>
                <c:pt idx="10966">
                  <c:v>3.78469303476189E-3</c:v>
                </c:pt>
                <c:pt idx="10967">
                  <c:v>7.6809178756247418E-3</c:v>
                </c:pt>
                <c:pt idx="10968">
                  <c:v>3.136424270588245E-3</c:v>
                </c:pt>
                <c:pt idx="10969">
                  <c:v>9.6319484546284438E-3</c:v>
                </c:pt>
                <c:pt idx="10970">
                  <c:v>2.0352484512197841E-3</c:v>
                </c:pt>
                <c:pt idx="10971">
                  <c:v>3.4258621488032579E-3</c:v>
                </c:pt>
                <c:pt idx="10972">
                  <c:v>2.1093237055068542E-4</c:v>
                </c:pt>
                <c:pt idx="10973">
                  <c:v>2.8576287641620876E-4</c:v>
                </c:pt>
                <c:pt idx="10974">
                  <c:v>8.3076785069142154E-4</c:v>
                </c:pt>
                <c:pt idx="10975">
                  <c:v>2.2376225668526962E-3</c:v>
                </c:pt>
                <c:pt idx="10976">
                  <c:v>3.5421979792943127E-3</c:v>
                </c:pt>
                <c:pt idx="10977">
                  <c:v>5.6243145815021598E-3</c:v>
                </c:pt>
                <c:pt idx="10978">
                  <c:v>7.9522580455959058E-2</c:v>
                </c:pt>
                <c:pt idx="10979">
                  <c:v>4.9785589179516892E-4</c:v>
                </c:pt>
                <c:pt idx="10980">
                  <c:v>4.2414876199528681E-3</c:v>
                </c:pt>
                <c:pt idx="10981">
                  <c:v>1.1688856746727211E-2</c:v>
                </c:pt>
                <c:pt idx="10982">
                  <c:v>2.0766403877081636E-3</c:v>
                </c:pt>
                <c:pt idx="10983">
                  <c:v>5.7717569906276381E-4</c:v>
                </c:pt>
                <c:pt idx="10984">
                  <c:v>6.6490864214735108E-3</c:v>
                </c:pt>
                <c:pt idx="10985">
                  <c:v>1.1758951563968598E-3</c:v>
                </c:pt>
                <c:pt idx="10986">
                  <c:v>7.8101277980026744E-3</c:v>
                </c:pt>
                <c:pt idx="10987">
                  <c:v>6.9315023235962255E-4</c:v>
                </c:pt>
                <c:pt idx="10988">
                  <c:v>4.6606504323805656E-2</c:v>
                </c:pt>
                <c:pt idx="10989">
                  <c:v>3.7723639055519233E-3</c:v>
                </c:pt>
                <c:pt idx="10990">
                  <c:v>1.3221304453084273E-2</c:v>
                </c:pt>
                <c:pt idx="10991">
                  <c:v>1.5636708853761002E-3</c:v>
                </c:pt>
                <c:pt idx="10992">
                  <c:v>1.4451007775005177E-3</c:v>
                </c:pt>
                <c:pt idx="10993">
                  <c:v>2.5312837561637398E-3</c:v>
                </c:pt>
                <c:pt idx="10994">
                  <c:v>1.7723558013106369E-4</c:v>
                </c:pt>
                <c:pt idx="10995">
                  <c:v>1.306420727340728E-3</c:v>
                </c:pt>
                <c:pt idx="10996">
                  <c:v>4.1532682177648137E-8</c:v>
                </c:pt>
                <c:pt idx="10997">
                  <c:v>0.19339250551303488</c:v>
                </c:pt>
                <c:pt idx="10998">
                  <c:v>2.4255567722722402E-3</c:v>
                </c:pt>
                <c:pt idx="10999">
                  <c:v>3.4296391858127081E-3</c:v>
                </c:pt>
                <c:pt idx="11000">
                  <c:v>8.4228845119906411E-3</c:v>
                </c:pt>
                <c:pt idx="11001">
                  <c:v>1.1742267584864475E-3</c:v>
                </c:pt>
                <c:pt idx="11002">
                  <c:v>9.3169377968852114E-4</c:v>
                </c:pt>
                <c:pt idx="11003">
                  <c:v>8.6717381510125304E-4</c:v>
                </c:pt>
                <c:pt idx="11004">
                  <c:v>1.4515700049711342E-2</c:v>
                </c:pt>
                <c:pt idx="11005">
                  <c:v>8.2401972768352504E-4</c:v>
                </c:pt>
                <c:pt idx="11006">
                  <c:v>1.7901429171733655E-3</c:v>
                </c:pt>
                <c:pt idx="11007">
                  <c:v>1.2544203349335037E-3</c:v>
                </c:pt>
                <c:pt idx="11008">
                  <c:v>1.5393797519648654E-4</c:v>
                </c:pt>
                <c:pt idx="11009">
                  <c:v>1.1672934488891919E-2</c:v>
                </c:pt>
                <c:pt idx="11010">
                  <c:v>2.4348043434399093E-2</c:v>
                </c:pt>
                <c:pt idx="11011">
                  <c:v>6.0648496681934704E-4</c:v>
                </c:pt>
                <c:pt idx="11012">
                  <c:v>2.2651478253201787E-4</c:v>
                </c:pt>
                <c:pt idx="11013">
                  <c:v>3.88458027541198E-3</c:v>
                </c:pt>
                <c:pt idx="11014">
                  <c:v>1.1148319539699855E-2</c:v>
                </c:pt>
                <c:pt idx="11015">
                  <c:v>0.31564400507148388</c:v>
                </c:pt>
                <c:pt idx="11016">
                  <c:v>1.7240260528816057E-4</c:v>
                </c:pt>
                <c:pt idx="11017">
                  <c:v>0.22448050609548803</c:v>
                </c:pt>
                <c:pt idx="11018">
                  <c:v>2.2448998654870635E-2</c:v>
                </c:pt>
                <c:pt idx="11019">
                  <c:v>1.0765969064676312E-3</c:v>
                </c:pt>
                <c:pt idx="11020">
                  <c:v>0.43263376109878382</c:v>
                </c:pt>
                <c:pt idx="11021">
                  <c:v>4.1228560630197518E-5</c:v>
                </c:pt>
                <c:pt idx="11022">
                  <c:v>9.1215683534931705E-3</c:v>
                </c:pt>
                <c:pt idx="11023">
                  <c:v>7.1378974312821739E-3</c:v>
                </c:pt>
                <c:pt idx="11024">
                  <c:v>9.2338431262146969E-4</c:v>
                </c:pt>
                <c:pt idx="11025">
                  <c:v>4.8589196039367085E-3</c:v>
                </c:pt>
                <c:pt idx="11026">
                  <c:v>1.8480957928458026E-3</c:v>
                </c:pt>
                <c:pt idx="11027">
                  <c:v>3.0419092133465492E-4</c:v>
                </c:pt>
                <c:pt idx="11028">
                  <c:v>1.5445190409414141E-4</c:v>
                </c:pt>
                <c:pt idx="11029">
                  <c:v>9.0381260006199091E-3</c:v>
                </c:pt>
                <c:pt idx="11030">
                  <c:v>2.1978944227914773E-3</c:v>
                </c:pt>
                <c:pt idx="11031">
                  <c:v>3.8927909874839807E-5</c:v>
                </c:pt>
                <c:pt idx="11032">
                  <c:v>8.2490402823711447E-3</c:v>
                </c:pt>
                <c:pt idx="11033">
                  <c:v>6.6260311513368112E-5</c:v>
                </c:pt>
                <c:pt idx="11034">
                  <c:v>8.6333976690725414E-4</c:v>
                </c:pt>
                <c:pt idx="11035">
                  <c:v>1.3526910898610468E-4</c:v>
                </c:pt>
                <c:pt idx="11036">
                  <c:v>7.4399597446147643E-3</c:v>
                </c:pt>
                <c:pt idx="11037">
                  <c:v>2.7551276612078752E-4</c:v>
                </c:pt>
                <c:pt idx="11038">
                  <c:v>8.0196587293152833E-5</c:v>
                </c:pt>
                <c:pt idx="11039">
                  <c:v>3.7801120801137124E-4</c:v>
                </c:pt>
                <c:pt idx="11040">
                  <c:v>3.8875225962869346E-4</c:v>
                </c:pt>
                <c:pt idx="11041">
                  <c:v>9.673340519192641E-3</c:v>
                </c:pt>
                <c:pt idx="11042">
                  <c:v>1.1952838876314116E-3</c:v>
                </c:pt>
                <c:pt idx="11043">
                  <c:v>1.5873609489389595E-2</c:v>
                </c:pt>
                <c:pt idx="11044">
                  <c:v>4.5998517193911138E-3</c:v>
                </c:pt>
                <c:pt idx="11045">
                  <c:v>1.0299683552889168E-4</c:v>
                </c:pt>
                <c:pt idx="11046">
                  <c:v>8.6497702159853886E-3</c:v>
                </c:pt>
                <c:pt idx="11047">
                  <c:v>5.3884114203550373E-3</c:v>
                </c:pt>
                <c:pt idx="11048">
                  <c:v>7.5713570362167225E-4</c:v>
                </c:pt>
                <c:pt idx="11049">
                  <c:v>3.5927004870449108E-3</c:v>
                </c:pt>
                <c:pt idx="11050">
                  <c:v>1.7833165361162903E-3</c:v>
                </c:pt>
                <c:pt idx="11051">
                  <c:v>1.0675063997565226E-3</c:v>
                </c:pt>
                <c:pt idx="11052">
                  <c:v>9.8850687208283075E-4</c:v>
                </c:pt>
                <c:pt idx="11053">
                  <c:v>2.0690877093818235E-3</c:v>
                </c:pt>
                <c:pt idx="11054">
                  <c:v>4.7258749039299245E-3</c:v>
                </c:pt>
                <c:pt idx="11055">
                  <c:v>8.5641878513008655E-4</c:v>
                </c:pt>
                <c:pt idx="11056">
                  <c:v>2.2543144438221707E-3</c:v>
                </c:pt>
                <c:pt idx="11057">
                  <c:v>8.7635173385652225E-4</c:v>
                </c:pt>
                <c:pt idx="11058">
                  <c:v>7.0812623772070873E-5</c:v>
                </c:pt>
                <c:pt idx="11059">
                  <c:v>2.7297443730981159E-2</c:v>
                </c:pt>
                <c:pt idx="11060">
                  <c:v>5.4586592087608042E-2</c:v>
                </c:pt>
                <c:pt idx="11061">
                  <c:v>9.7116643388620496E-3</c:v>
                </c:pt>
                <c:pt idx="11062">
                  <c:v>3.8232240334574764E-2</c:v>
                </c:pt>
                <c:pt idx="11063">
                  <c:v>1.1055473025541193E-3</c:v>
                </c:pt>
                <c:pt idx="11064">
                  <c:v>3.2461284391138005E-3</c:v>
                </c:pt>
                <c:pt idx="11065">
                  <c:v>3.8311001248656647E-3</c:v>
                </c:pt>
                <c:pt idx="11066">
                  <c:v>1.5036802933233138E-3</c:v>
                </c:pt>
                <c:pt idx="11067">
                  <c:v>3.6770248148416018E-4</c:v>
                </c:pt>
                <c:pt idx="11068">
                  <c:v>6.5125821941274965E-3</c:v>
                </c:pt>
                <c:pt idx="11069">
                  <c:v>3.2224216073665811E-5</c:v>
                </c:pt>
                <c:pt idx="11070">
                  <c:v>1.7315759617031001E-3</c:v>
                </c:pt>
                <c:pt idx="11071">
                  <c:v>1.1738126663641366E-3</c:v>
                </c:pt>
                <c:pt idx="11072">
                  <c:v>5.9793428530869361E-5</c:v>
                </c:pt>
                <c:pt idx="11073">
                  <c:v>8.5186017812122802E-4</c:v>
                </c:pt>
                <c:pt idx="11074">
                  <c:v>6.5719567047346689E-2</c:v>
                </c:pt>
                <c:pt idx="11075">
                  <c:v>1.0831252336614661E-3</c:v>
                </c:pt>
                <c:pt idx="11076">
                  <c:v>2.7489486230700133E-4</c:v>
                </c:pt>
                <c:pt idx="11077">
                  <c:v>7.3581952664250694E-5</c:v>
                </c:pt>
                <c:pt idx="11078">
                  <c:v>4.7626815675648462E-3</c:v>
                </c:pt>
                <c:pt idx="11079">
                  <c:v>2.3435870478289147E-3</c:v>
                </c:pt>
                <c:pt idx="11080">
                  <c:v>3.9523592207644995E-2</c:v>
                </c:pt>
                <c:pt idx="11081">
                  <c:v>4.5778244650620109E-3</c:v>
                </c:pt>
                <c:pt idx="11082">
                  <c:v>1.4150394458388422E-4</c:v>
                </c:pt>
                <c:pt idx="11083">
                  <c:v>2.4671949263403118E-4</c:v>
                </c:pt>
                <c:pt idx="11084">
                  <c:v>4.9191757886009747E-4</c:v>
                </c:pt>
                <c:pt idx="11085">
                  <c:v>5.8775061583585719E-4</c:v>
                </c:pt>
                <c:pt idx="11086">
                  <c:v>2.7224646939050381E-5</c:v>
                </c:pt>
                <c:pt idx="11087">
                  <c:v>1.8427079331617881E-3</c:v>
                </c:pt>
                <c:pt idx="11088">
                  <c:v>7.8156436802973243E-3</c:v>
                </c:pt>
                <c:pt idx="11089">
                  <c:v>3.3825026729905287E-3</c:v>
                </c:pt>
                <c:pt idx="11090">
                  <c:v>2.3992610090241766E-3</c:v>
                </c:pt>
                <c:pt idx="11091">
                  <c:v>2.3209113076581994E-4</c:v>
                </c:pt>
                <c:pt idx="11092">
                  <c:v>2.8106815095332652E-3</c:v>
                </c:pt>
                <c:pt idx="11093">
                  <c:v>8.1879012103072499E-3</c:v>
                </c:pt>
                <c:pt idx="11094">
                  <c:v>2.1092624799470749E-3</c:v>
                </c:pt>
                <c:pt idx="11095">
                  <c:v>2.6331040615495895E-4</c:v>
                </c:pt>
                <c:pt idx="11096">
                  <c:v>6.2836002533417221E-5</c:v>
                </c:pt>
                <c:pt idx="11097">
                  <c:v>7.7176786437430523E-3</c:v>
                </c:pt>
                <c:pt idx="11098">
                  <c:v>1.9221653454754503E-3</c:v>
                </c:pt>
                <c:pt idx="11099">
                  <c:v>3.6469744898651077E-4</c:v>
                </c:pt>
                <c:pt idx="11100">
                  <c:v>1.0720541440501044E-2</c:v>
                </c:pt>
                <c:pt idx="11101">
                  <c:v>2.7884331863501964E-3</c:v>
                </c:pt>
                <c:pt idx="11102">
                  <c:v>2.7771684763969423E-4</c:v>
                </c:pt>
                <c:pt idx="11103">
                  <c:v>1.5440942286716948E-3</c:v>
                </c:pt>
                <c:pt idx="11104">
                  <c:v>1.2058687800731278E-3</c:v>
                </c:pt>
                <c:pt idx="11105">
                  <c:v>1.3745857383538891E-3</c:v>
                </c:pt>
                <c:pt idx="11106">
                  <c:v>5.4216186834598723E-4</c:v>
                </c:pt>
                <c:pt idx="11107">
                  <c:v>5.7313975203135967E-4</c:v>
                </c:pt>
                <c:pt idx="11108">
                  <c:v>1.6075715439137972E-3</c:v>
                </c:pt>
                <c:pt idx="11109">
                  <c:v>3.5964340425101583E-2</c:v>
                </c:pt>
                <c:pt idx="11110">
                  <c:v>4.884571119613529E-3</c:v>
                </c:pt>
                <c:pt idx="11111">
                  <c:v>8.1053693630358029E-4</c:v>
                </c:pt>
                <c:pt idx="11112">
                  <c:v>2.4643585994039941E-4</c:v>
                </c:pt>
                <c:pt idx="11113">
                  <c:v>6.0362427268337705E-4</c:v>
                </c:pt>
                <c:pt idx="11114">
                  <c:v>7.9902900335710302E-3</c:v>
                </c:pt>
                <c:pt idx="11115">
                  <c:v>4.8249537890181719E-3</c:v>
                </c:pt>
                <c:pt idx="11116">
                  <c:v>3.1767654456621823E-2</c:v>
                </c:pt>
                <c:pt idx="11117">
                  <c:v>6.4724103610221254E-2</c:v>
                </c:pt>
                <c:pt idx="11118">
                  <c:v>3.1129988011490816E-4</c:v>
                </c:pt>
                <c:pt idx="11119">
                  <c:v>2.5725598018105738E-4</c:v>
                </c:pt>
                <c:pt idx="11120">
                  <c:v>9.7710279131514111E-4</c:v>
                </c:pt>
                <c:pt idx="11121">
                  <c:v>9.080186751971521E-2</c:v>
                </c:pt>
                <c:pt idx="11122">
                  <c:v>9.2640508888410841E-2</c:v>
                </c:pt>
                <c:pt idx="11123">
                  <c:v>9.5554036637210807E-2</c:v>
                </c:pt>
                <c:pt idx="11124">
                  <c:v>1.3017420401534778E-2</c:v>
                </c:pt>
                <c:pt idx="11125">
                  <c:v>7.1145928693378815E-4</c:v>
                </c:pt>
                <c:pt idx="11126">
                  <c:v>3.9722681401090252E-3</c:v>
                </c:pt>
                <c:pt idx="11127">
                  <c:v>5.6951961154221411E-3</c:v>
                </c:pt>
                <c:pt idx="11128">
                  <c:v>5.892786743419802E-3</c:v>
                </c:pt>
                <c:pt idx="11129">
                  <c:v>7.2544795728375904E-4</c:v>
                </c:pt>
                <c:pt idx="11130">
                  <c:v>1.4833665181924684E-3</c:v>
                </c:pt>
                <c:pt idx="11131">
                  <c:v>5.0688945962106963E-3</c:v>
                </c:pt>
                <c:pt idx="11132">
                  <c:v>1.0677732782550656E-3</c:v>
                </c:pt>
                <c:pt idx="11133">
                  <c:v>5.2071439029149652E-4</c:v>
                </c:pt>
                <c:pt idx="11134">
                  <c:v>5.150863169104786E-3</c:v>
                </c:pt>
                <c:pt idx="11135">
                  <c:v>4.1620589327748276E-3</c:v>
                </c:pt>
                <c:pt idx="11136">
                  <c:v>5.6907742657286171E-3</c:v>
                </c:pt>
                <c:pt idx="11137">
                  <c:v>4.6387331114060705E-4</c:v>
                </c:pt>
                <c:pt idx="11138">
                  <c:v>5.4080387535986811E-4</c:v>
                </c:pt>
                <c:pt idx="11139">
                  <c:v>5.5193908374701027E-3</c:v>
                </c:pt>
                <c:pt idx="11140">
                  <c:v>3.9689719665885078E-5</c:v>
                </c:pt>
                <c:pt idx="11141">
                  <c:v>5.6336760156558254E-3</c:v>
                </c:pt>
                <c:pt idx="11142">
                  <c:v>1.6542791260696526E-4</c:v>
                </c:pt>
                <c:pt idx="11143">
                  <c:v>2.7883712422834988E-3</c:v>
                </c:pt>
                <c:pt idx="11144">
                  <c:v>5.6220906261546192E-3</c:v>
                </c:pt>
                <c:pt idx="11145">
                  <c:v>3.1411390968040243E-3</c:v>
                </c:pt>
                <c:pt idx="11146">
                  <c:v>1.6729375765867874E-2</c:v>
                </c:pt>
                <c:pt idx="11147">
                  <c:v>2.1238749980688175E-4</c:v>
                </c:pt>
                <c:pt idx="11148">
                  <c:v>7.7846285224924779E-4</c:v>
                </c:pt>
                <c:pt idx="11149">
                  <c:v>3.5328784330930329E-3</c:v>
                </c:pt>
                <c:pt idx="11150">
                  <c:v>9.3296217221227045E-4</c:v>
                </c:pt>
                <c:pt idx="11151">
                  <c:v>1.4555458834537155E-3</c:v>
                </c:pt>
                <c:pt idx="11152">
                  <c:v>2.7639037116144048E-3</c:v>
                </c:pt>
                <c:pt idx="11153">
                  <c:v>0.29168719189838394</c:v>
                </c:pt>
                <c:pt idx="11154">
                  <c:v>8.2087028944520719E-4</c:v>
                </c:pt>
                <c:pt idx="11155">
                  <c:v>3.1926036167531635E-4</c:v>
                </c:pt>
                <c:pt idx="11156">
                  <c:v>1.2358672012770616E-4</c:v>
                </c:pt>
                <c:pt idx="11157">
                  <c:v>3.5544941673218214E-3</c:v>
                </c:pt>
                <c:pt idx="11158">
                  <c:v>1.2182296543302704E-2</c:v>
                </c:pt>
                <c:pt idx="11159">
                  <c:v>2.4050031213031118E-3</c:v>
                </c:pt>
                <c:pt idx="11160">
                  <c:v>7.636764688975577E-3</c:v>
                </c:pt>
                <c:pt idx="11161">
                  <c:v>2.097383183674921E-2</c:v>
                </c:pt>
                <c:pt idx="11162">
                  <c:v>3.2342421910259669E-5</c:v>
                </c:pt>
                <c:pt idx="11163">
                  <c:v>9.6367120127460314E-4</c:v>
                </c:pt>
                <c:pt idx="11164">
                  <c:v>2.2611135536506004E-2</c:v>
                </c:pt>
                <c:pt idx="11165">
                  <c:v>1.6241606295974431E-2</c:v>
                </c:pt>
                <c:pt idx="11166">
                  <c:v>9.7902086273796369E-4</c:v>
                </c:pt>
                <c:pt idx="11167">
                  <c:v>7.153793253073794E-3</c:v>
                </c:pt>
                <c:pt idx="11168">
                  <c:v>1.7099691254434556E-4</c:v>
                </c:pt>
                <c:pt idx="11169">
                  <c:v>1.9324178500721839E-3</c:v>
                </c:pt>
                <c:pt idx="11170">
                  <c:v>1.1295190059699747E-5</c:v>
                </c:pt>
                <c:pt idx="11171">
                  <c:v>4.9521843217333146E-3</c:v>
                </c:pt>
                <c:pt idx="11172">
                  <c:v>1.2311345721043772E-3</c:v>
                </c:pt>
                <c:pt idx="11173">
                  <c:v>1.7503237842444916E-3</c:v>
                </c:pt>
                <c:pt idx="11174">
                  <c:v>5.0253797544933268E-2</c:v>
                </c:pt>
                <c:pt idx="11175">
                  <c:v>3.5046027814223204E-3</c:v>
                </c:pt>
                <c:pt idx="11176">
                  <c:v>1.0844952614152781E-3</c:v>
                </c:pt>
                <c:pt idx="11177">
                  <c:v>1.3642646872279623E-3</c:v>
                </c:pt>
                <c:pt idx="11178">
                  <c:v>3.5528414200747115E-2</c:v>
                </c:pt>
                <c:pt idx="11179">
                  <c:v>4.850624638385511E-2</c:v>
                </c:pt>
                <c:pt idx="11180">
                  <c:v>7.353457046975992E-4</c:v>
                </c:pt>
                <c:pt idx="11181">
                  <c:v>2.6717040279089613E-4</c:v>
                </c:pt>
                <c:pt idx="11182">
                  <c:v>5.7280611820065535E-3</c:v>
                </c:pt>
                <c:pt idx="11183">
                  <c:v>7.3868562946348094E-3</c:v>
                </c:pt>
                <c:pt idx="11184">
                  <c:v>3.1432460771852805E-3</c:v>
                </c:pt>
                <c:pt idx="11185">
                  <c:v>2.1876750170299705E-4</c:v>
                </c:pt>
                <c:pt idx="11186">
                  <c:v>8.3345005907788691E-2</c:v>
                </c:pt>
                <c:pt idx="11187">
                  <c:v>5.7316399093282578E-3</c:v>
                </c:pt>
                <c:pt idx="11188">
                  <c:v>5.5816759083559203E-3</c:v>
                </c:pt>
                <c:pt idx="11189">
                  <c:v>1.9332131575395444E-3</c:v>
                </c:pt>
                <c:pt idx="11190">
                  <c:v>6.8468746724887428E-3</c:v>
                </c:pt>
                <c:pt idx="11191">
                  <c:v>2.6992697237872348E-3</c:v>
                </c:pt>
                <c:pt idx="11192">
                  <c:v>2.5833835412017664E-3</c:v>
                </c:pt>
                <c:pt idx="11193">
                  <c:v>4.6238931907487303E-4</c:v>
                </c:pt>
                <c:pt idx="11194">
                  <c:v>1.8469311155949388E-3</c:v>
                </c:pt>
                <c:pt idx="11195">
                  <c:v>1.2250323352656853E-3</c:v>
                </c:pt>
                <c:pt idx="11196">
                  <c:v>5.1286472094394155E-3</c:v>
                </c:pt>
                <c:pt idx="11197">
                  <c:v>4.8568111673664429E-4</c:v>
                </c:pt>
                <c:pt idx="11198">
                  <c:v>1.1302759719878873E-3</c:v>
                </c:pt>
                <c:pt idx="11199">
                  <c:v>3.6623253318695615E-3</c:v>
                </c:pt>
                <c:pt idx="11200">
                  <c:v>4.6753222692903036E-4</c:v>
                </c:pt>
                <c:pt idx="11201">
                  <c:v>1.3301893016890117E-3</c:v>
                </c:pt>
                <c:pt idx="11202">
                  <c:v>1.2697564770336178E-3</c:v>
                </c:pt>
                <c:pt idx="11203">
                  <c:v>1.3626084587176023E-3</c:v>
                </c:pt>
                <c:pt idx="11204">
                  <c:v>3.9560239882132564E-3</c:v>
                </c:pt>
                <c:pt idx="11205">
                  <c:v>3.7489231481582595E-3</c:v>
                </c:pt>
                <c:pt idx="11206">
                  <c:v>3.4976774223749135E-3</c:v>
                </c:pt>
                <c:pt idx="11207">
                  <c:v>6.096707167080162E-3</c:v>
                </c:pt>
                <c:pt idx="11208">
                  <c:v>1.9726247628634604E-3</c:v>
                </c:pt>
                <c:pt idx="11209">
                  <c:v>0.18585169808813118</c:v>
                </c:pt>
                <c:pt idx="11210">
                  <c:v>8.0081504367643629E-3</c:v>
                </c:pt>
                <c:pt idx="11211">
                  <c:v>8.0848319943914546E-4</c:v>
                </c:pt>
                <c:pt idx="11212">
                  <c:v>2.2662026886853477E-4</c:v>
                </c:pt>
                <c:pt idx="11213">
                  <c:v>5.1874485642192172E-3</c:v>
                </c:pt>
                <c:pt idx="11214">
                  <c:v>1.0400945155790483E-2</c:v>
                </c:pt>
                <c:pt idx="11215">
                  <c:v>1.2877308010964721E-3</c:v>
                </c:pt>
                <c:pt idx="11216">
                  <c:v>0.11815266289881786</c:v>
                </c:pt>
                <c:pt idx="11217">
                  <c:v>1.2919244075831006E-3</c:v>
                </c:pt>
                <c:pt idx="11218">
                  <c:v>2.0738134573428987E-2</c:v>
                </c:pt>
                <c:pt idx="11219">
                  <c:v>2.1323311841122705E-3</c:v>
                </c:pt>
                <c:pt idx="11220">
                  <c:v>1.1662691242761418E-3</c:v>
                </c:pt>
                <c:pt idx="11221">
                  <c:v>8.5360236232195441E-4</c:v>
                </c:pt>
                <c:pt idx="11222">
                  <c:v>2.6197010965048383E-3</c:v>
                </c:pt>
                <c:pt idx="11223">
                  <c:v>3.654640307193984E-4</c:v>
                </c:pt>
                <c:pt idx="11224">
                  <c:v>5.7670797266528625E-3</c:v>
                </c:pt>
                <c:pt idx="11225">
                  <c:v>8.0771522534701864E-3</c:v>
                </c:pt>
                <c:pt idx="11226">
                  <c:v>1.6401979700145952E-2</c:v>
                </c:pt>
                <c:pt idx="11227">
                  <c:v>1.1555572453963532E-3</c:v>
                </c:pt>
                <c:pt idx="11228">
                  <c:v>1.5234974878931753E-3</c:v>
                </c:pt>
                <c:pt idx="11229">
                  <c:v>6.2288338493856074E-3</c:v>
                </c:pt>
                <c:pt idx="11230">
                  <c:v>2.8635990258921492E-2</c:v>
                </c:pt>
                <c:pt idx="11231">
                  <c:v>1.3182224348544463E-3</c:v>
                </c:pt>
                <c:pt idx="11232">
                  <c:v>1.3252478075077546E-3</c:v>
                </c:pt>
                <c:pt idx="11233">
                  <c:v>8.0473902005169192E-4</c:v>
                </c:pt>
                <c:pt idx="11234">
                  <c:v>4.3964911180063442E-4</c:v>
                </c:pt>
                <c:pt idx="11235">
                  <c:v>5.1165283372149997E-2</c:v>
                </c:pt>
                <c:pt idx="11236">
                  <c:v>1.613641100810799E-3</c:v>
                </c:pt>
                <c:pt idx="11237">
                  <c:v>6.2651471648974522E-5</c:v>
                </c:pt>
                <c:pt idx="11238">
                  <c:v>3.9710466822667686E-4</c:v>
                </c:pt>
                <c:pt idx="11239">
                  <c:v>9.4368841291053544E-4</c:v>
                </c:pt>
                <c:pt idx="11240">
                  <c:v>0.10705217052772027</c:v>
                </c:pt>
                <c:pt idx="11241">
                  <c:v>8.2883613745862207E-4</c:v>
                </c:pt>
                <c:pt idx="11242">
                  <c:v>4.3297456504904673E-3</c:v>
                </c:pt>
                <c:pt idx="11243">
                  <c:v>4.9092889257592604E-3</c:v>
                </c:pt>
                <c:pt idx="11244">
                  <c:v>5.0404241989200578E-2</c:v>
                </c:pt>
                <c:pt idx="11245">
                  <c:v>9.6276664703815157E-2</c:v>
                </c:pt>
                <c:pt idx="11246">
                  <c:v>1.832213628402702E-2</c:v>
                </c:pt>
                <c:pt idx="11247">
                  <c:v>1.190862068023725E-4</c:v>
                </c:pt>
                <c:pt idx="11248">
                  <c:v>1.5578445657184218E-2</c:v>
                </c:pt>
                <c:pt idx="11249">
                  <c:v>1.0013389925689563E-3</c:v>
                </c:pt>
                <c:pt idx="11250">
                  <c:v>4.30249904552749E-2</c:v>
                </c:pt>
                <c:pt idx="11251">
                  <c:v>8.2737665987044344E-4</c:v>
                </c:pt>
                <c:pt idx="11252">
                  <c:v>1.0781670584767793E-3</c:v>
                </c:pt>
                <c:pt idx="11253">
                  <c:v>8.1465983951528719E-3</c:v>
                </c:pt>
                <c:pt idx="11254">
                  <c:v>1.2218792442668364E-4</c:v>
                </c:pt>
                <c:pt idx="11255">
                  <c:v>1.4304816827632431E-2</c:v>
                </c:pt>
                <c:pt idx="11256">
                  <c:v>7.6636310504088314E-3</c:v>
                </c:pt>
                <c:pt idx="11257">
                  <c:v>4.7012200404376644E-3</c:v>
                </c:pt>
                <c:pt idx="11258">
                  <c:v>3.3814156354072551E-3</c:v>
                </c:pt>
                <c:pt idx="11259">
                  <c:v>2.1120113678076374E-4</c:v>
                </c:pt>
                <c:pt idx="11260">
                  <c:v>4.933052370019687E-3</c:v>
                </c:pt>
                <c:pt idx="11261">
                  <c:v>5.4050107849410681E-4</c:v>
                </c:pt>
                <c:pt idx="11262">
                  <c:v>3.5854306371360153E-2</c:v>
                </c:pt>
                <c:pt idx="11263">
                  <c:v>8.1299631204349496E-4</c:v>
                </c:pt>
                <c:pt idx="11264">
                  <c:v>5.5702105872786839E-3</c:v>
                </c:pt>
                <c:pt idx="11265">
                  <c:v>8.2358960108968489E-3</c:v>
                </c:pt>
                <c:pt idx="11266">
                  <c:v>6.8106849547760308E-3</c:v>
                </c:pt>
                <c:pt idx="11267">
                  <c:v>2.3498724722607669E-4</c:v>
                </c:pt>
                <c:pt idx="11268">
                  <c:v>1.339874094331641E-3</c:v>
                </c:pt>
                <c:pt idx="11269">
                  <c:v>4.335817313950257E-4</c:v>
                </c:pt>
                <c:pt idx="11270">
                  <c:v>1.7576906192037802E-3</c:v>
                </c:pt>
                <c:pt idx="11271">
                  <c:v>1.0292475391369613E-2</c:v>
                </c:pt>
                <c:pt idx="11272">
                  <c:v>2.0143786270644039E-2</c:v>
                </c:pt>
                <c:pt idx="11273">
                  <c:v>1.4341207516751753E-3</c:v>
                </c:pt>
                <c:pt idx="11274">
                  <c:v>2.442687888631077E-3</c:v>
                </c:pt>
                <c:pt idx="11275">
                  <c:v>4.9502707445092577E-3</c:v>
                </c:pt>
                <c:pt idx="11276">
                  <c:v>1.9749249381076205E-3</c:v>
                </c:pt>
                <c:pt idx="11277">
                  <c:v>1.8869911746393494E-3</c:v>
                </c:pt>
                <c:pt idx="11278">
                  <c:v>5.7461912502783027E-3</c:v>
                </c:pt>
                <c:pt idx="11279">
                  <c:v>5.6367959257886298E-3</c:v>
                </c:pt>
                <c:pt idx="11280">
                  <c:v>5.8382576871936313E-3</c:v>
                </c:pt>
                <c:pt idx="11281">
                  <c:v>3.0266284532501964E-3</c:v>
                </c:pt>
                <c:pt idx="11282">
                  <c:v>6.1181092898902976E-3</c:v>
                </c:pt>
                <c:pt idx="11283">
                  <c:v>3.6168673106617808E-3</c:v>
                </c:pt>
                <c:pt idx="11284">
                  <c:v>4.5088954945258136E-4</c:v>
                </c:pt>
                <c:pt idx="11285">
                  <c:v>2.0171019607684288E-4</c:v>
                </c:pt>
                <c:pt idx="11286">
                  <c:v>4.6634110694963281E-2</c:v>
                </c:pt>
                <c:pt idx="11287">
                  <c:v>5.6618823426965339E-4</c:v>
                </c:pt>
                <c:pt idx="11288">
                  <c:v>1.3588360229319944E-3</c:v>
                </c:pt>
                <c:pt idx="11289">
                  <c:v>1.611052974674272E-3</c:v>
                </c:pt>
                <c:pt idx="11290">
                  <c:v>1.2441724022432563E-3</c:v>
                </c:pt>
                <c:pt idx="11291">
                  <c:v>9.380928595867661E-4</c:v>
                </c:pt>
                <c:pt idx="11292">
                  <c:v>9.4313217627041354E-3</c:v>
                </c:pt>
                <c:pt idx="11293">
                  <c:v>1.9134813877970714E-2</c:v>
                </c:pt>
                <c:pt idx="11294">
                  <c:v>1.4983553342660784E-3</c:v>
                </c:pt>
                <c:pt idx="11295">
                  <c:v>2.1421834477604088E-4</c:v>
                </c:pt>
                <c:pt idx="11296">
                  <c:v>0.30267109666971376</c:v>
                </c:pt>
                <c:pt idx="11297">
                  <c:v>1.2554555825803606E-2</c:v>
                </c:pt>
                <c:pt idx="11298">
                  <c:v>1.8329352033367739E-2</c:v>
                </c:pt>
                <c:pt idx="11299">
                  <c:v>2.6532362374934808E-3</c:v>
                </c:pt>
                <c:pt idx="11300">
                  <c:v>2.8841763029932585E-3</c:v>
                </c:pt>
                <c:pt idx="11301">
                  <c:v>1.0978804500628664E-3</c:v>
                </c:pt>
                <c:pt idx="11302">
                  <c:v>2.0303739836148642E-4</c:v>
                </c:pt>
                <c:pt idx="11303">
                  <c:v>3.4887552811835774E-2</c:v>
                </c:pt>
                <c:pt idx="11304">
                  <c:v>6.6784826857475615E-4</c:v>
                </c:pt>
                <c:pt idx="11305">
                  <c:v>3.8589723879492569E-3</c:v>
                </c:pt>
                <c:pt idx="11306">
                  <c:v>1.9532638738190018E-3</c:v>
                </c:pt>
                <c:pt idx="11307">
                  <c:v>6.8412442075493503E-5</c:v>
                </c:pt>
                <c:pt idx="11308">
                  <c:v>2.6185008424733458E-4</c:v>
                </c:pt>
                <c:pt idx="11309">
                  <c:v>4.3799348888571236E-3</c:v>
                </c:pt>
                <c:pt idx="11310">
                  <c:v>5.8560999993198318E-3</c:v>
                </c:pt>
                <c:pt idx="11311">
                  <c:v>1.9972003421675627E-3</c:v>
                </c:pt>
                <c:pt idx="11312">
                  <c:v>1.732710593573155E-2</c:v>
                </c:pt>
                <c:pt idx="11313">
                  <c:v>1.0033975550603842E-3</c:v>
                </c:pt>
                <c:pt idx="11314">
                  <c:v>5.181803393069091E-4</c:v>
                </c:pt>
                <c:pt idx="11315">
                  <c:v>8.4189939906125844E-4</c:v>
                </c:pt>
                <c:pt idx="11316">
                  <c:v>1.5119973270604147E-2</c:v>
                </c:pt>
                <c:pt idx="11317">
                  <c:v>1.973936290480963E-4</c:v>
                </c:pt>
                <c:pt idx="11318">
                  <c:v>7.4476456446279982E-4</c:v>
                </c:pt>
                <c:pt idx="11319">
                  <c:v>3.0373641524310707E-3</c:v>
                </c:pt>
                <c:pt idx="11320">
                  <c:v>4.1422965734691795E-4</c:v>
                </c:pt>
                <c:pt idx="11321">
                  <c:v>5.0249215025081521E-5</c:v>
                </c:pt>
                <c:pt idx="11322">
                  <c:v>1.0599912167166832E-3</c:v>
                </c:pt>
                <c:pt idx="11323">
                  <c:v>5.08911669093004E-3</c:v>
                </c:pt>
                <c:pt idx="11324">
                  <c:v>1.873740195175418E-4</c:v>
                </c:pt>
                <c:pt idx="11325">
                  <c:v>3.6811284968980918E-3</c:v>
                </c:pt>
                <c:pt idx="11326">
                  <c:v>3.2472057585808406E-5</c:v>
                </c:pt>
                <c:pt idx="11327">
                  <c:v>6.0605349790844925E-3</c:v>
                </c:pt>
                <c:pt idx="11328">
                  <c:v>2.8351704602546635E-3</c:v>
                </c:pt>
                <c:pt idx="11329">
                  <c:v>1.2195350979672048E-3</c:v>
                </c:pt>
                <c:pt idx="11330">
                  <c:v>1.0057575098321232E-2</c:v>
                </c:pt>
                <c:pt idx="11331">
                  <c:v>6.7857419268342573E-2</c:v>
                </c:pt>
                <c:pt idx="11332">
                  <c:v>9.9730575187886601E-3</c:v>
                </c:pt>
                <c:pt idx="11333">
                  <c:v>2.5309369216279479E-2</c:v>
                </c:pt>
                <c:pt idx="11334">
                  <c:v>2.1613747259134194E-4</c:v>
                </c:pt>
                <c:pt idx="11335">
                  <c:v>4.4968948898222149E-4</c:v>
                </c:pt>
                <c:pt idx="11336">
                  <c:v>1.6427075991903141E-3</c:v>
                </c:pt>
                <c:pt idx="11337">
                  <c:v>2.4794333452799974E-3</c:v>
                </c:pt>
                <c:pt idx="11338">
                  <c:v>1.4517761791026462E-3</c:v>
                </c:pt>
                <c:pt idx="11339">
                  <c:v>7.2818744321702144E-3</c:v>
                </c:pt>
                <c:pt idx="11340">
                  <c:v>1.0991095942500631E-2</c:v>
                </c:pt>
                <c:pt idx="11341">
                  <c:v>4.7856269137218519E-3</c:v>
                </c:pt>
                <c:pt idx="11342">
                  <c:v>9.1973585901098942E-3</c:v>
                </c:pt>
                <c:pt idx="11343">
                  <c:v>8.4365766620662936E-3</c:v>
                </c:pt>
                <c:pt idx="11344">
                  <c:v>5.5818896158950256E-3</c:v>
                </c:pt>
                <c:pt idx="11345">
                  <c:v>2.8525775449805557E-3</c:v>
                </c:pt>
                <c:pt idx="11346">
                  <c:v>3.287006990967832E-3</c:v>
                </c:pt>
                <c:pt idx="11347">
                  <c:v>6.2523726598079712E-2</c:v>
                </c:pt>
                <c:pt idx="11348">
                  <c:v>1.595127234523505E-3</c:v>
                </c:pt>
                <c:pt idx="11349">
                  <c:v>6.468184333478452E-4</c:v>
                </c:pt>
                <c:pt idx="11350">
                  <c:v>1.4395959598246548E-3</c:v>
                </c:pt>
                <c:pt idx="11351">
                  <c:v>3.4758188345522306E-3</c:v>
                </c:pt>
                <c:pt idx="11352">
                  <c:v>6.6999993368426641E-4</c:v>
                </c:pt>
                <c:pt idx="11353">
                  <c:v>7.7570332612051469E-4</c:v>
                </c:pt>
                <c:pt idx="11354">
                  <c:v>2.9360562267993323E-4</c:v>
                </c:pt>
                <c:pt idx="11355">
                  <c:v>7.2850797505730437E-3</c:v>
                </c:pt>
                <c:pt idx="11356">
                  <c:v>3.0033334307638357E-5</c:v>
                </c:pt>
                <c:pt idx="11357">
                  <c:v>2.7252747496293438E-4</c:v>
                </c:pt>
                <c:pt idx="11358">
                  <c:v>2.3020708890853381E-2</c:v>
                </c:pt>
                <c:pt idx="11359">
                  <c:v>4.4374676017558271E-3</c:v>
                </c:pt>
                <c:pt idx="11360">
                  <c:v>2.4694638850899231E-2</c:v>
                </c:pt>
                <c:pt idx="11361">
                  <c:v>4.8116986363602114E-4</c:v>
                </c:pt>
                <c:pt idx="11362">
                  <c:v>1.68804232709324E-2</c:v>
                </c:pt>
                <c:pt idx="11363">
                  <c:v>3.8258525147777298E-3</c:v>
                </c:pt>
                <c:pt idx="11364">
                  <c:v>1.8677808592161694E-3</c:v>
                </c:pt>
                <c:pt idx="11365">
                  <c:v>1.2023943173090441E-3</c:v>
                </c:pt>
                <c:pt idx="11366">
                  <c:v>3.1442627792810166E-2</c:v>
                </c:pt>
                <c:pt idx="11367">
                  <c:v>5.1630035735275451E-4</c:v>
                </c:pt>
                <c:pt idx="11368">
                  <c:v>3.728798386880687E-3</c:v>
                </c:pt>
                <c:pt idx="11369">
                  <c:v>6.145836342872542E-3</c:v>
                </c:pt>
                <c:pt idx="11370">
                  <c:v>1.4666376426139245E-3</c:v>
                </c:pt>
                <c:pt idx="11371">
                  <c:v>2.1973022564371622E-3</c:v>
                </c:pt>
                <c:pt idx="11372">
                  <c:v>5.8027051486087911E-3</c:v>
                </c:pt>
                <c:pt idx="11373">
                  <c:v>1.5657279818154434E-3</c:v>
                </c:pt>
                <c:pt idx="11374">
                  <c:v>1.1287697813934666E-3</c:v>
                </c:pt>
                <c:pt idx="11375">
                  <c:v>3.0363371887633995E-4</c:v>
                </c:pt>
                <c:pt idx="11376">
                  <c:v>6.9024056040564502E-3</c:v>
                </c:pt>
                <c:pt idx="11377">
                  <c:v>8.0792297413235473E-4</c:v>
                </c:pt>
                <c:pt idx="11378">
                  <c:v>8.2766726797957567E-3</c:v>
                </c:pt>
                <c:pt idx="11379">
                  <c:v>3.7687751731664307E-3</c:v>
                </c:pt>
                <c:pt idx="11380">
                  <c:v>4.7404743729824771E-3</c:v>
                </c:pt>
                <c:pt idx="11381">
                  <c:v>5.5413517174777494E-4</c:v>
                </c:pt>
                <c:pt idx="11382">
                  <c:v>1.4091540362542745E-3</c:v>
                </c:pt>
                <c:pt idx="11383">
                  <c:v>9.9763907657898863E-3</c:v>
                </c:pt>
                <c:pt idx="11384">
                  <c:v>1.0030128630446538E-2</c:v>
                </c:pt>
                <c:pt idx="11385">
                  <c:v>1.0587730327259539E-3</c:v>
                </c:pt>
                <c:pt idx="11386">
                  <c:v>1.8426283281918691E-2</c:v>
                </c:pt>
                <c:pt idx="11387">
                  <c:v>1.9514647320785547E-2</c:v>
                </c:pt>
                <c:pt idx="11388">
                  <c:v>2.2111237833011771E-5</c:v>
                </c:pt>
                <c:pt idx="11389">
                  <c:v>7.134035152688741E-5</c:v>
                </c:pt>
                <c:pt idx="11390">
                  <c:v>7.4688990290560807E-4</c:v>
                </c:pt>
                <c:pt idx="11391">
                  <c:v>1.2018718109571567E-3</c:v>
                </c:pt>
                <c:pt idx="11392">
                  <c:v>1.1155820107599879E-4</c:v>
                </c:pt>
                <c:pt idx="11393">
                  <c:v>1.9937175177415084E-3</c:v>
                </c:pt>
                <c:pt idx="11394">
                  <c:v>1.7560565013190314E-3</c:v>
                </c:pt>
                <c:pt idx="11395">
                  <c:v>1.7769877592594479E-3</c:v>
                </c:pt>
                <c:pt idx="11396">
                  <c:v>1.049272638856152E-3</c:v>
                </c:pt>
                <c:pt idx="11397">
                  <c:v>1.8245678157526998E-3</c:v>
                </c:pt>
                <c:pt idx="11398">
                  <c:v>1.089668364007379E-2</c:v>
                </c:pt>
                <c:pt idx="11399">
                  <c:v>2.5444839750593487E-2</c:v>
                </c:pt>
                <c:pt idx="11400">
                  <c:v>6.0396047716572436</c:v>
                </c:pt>
                <c:pt idx="11401">
                  <c:v>8.6849754621401015E-3</c:v>
                </c:pt>
                <c:pt idx="11402">
                  <c:v>2.2042371619740114E-3</c:v>
                </c:pt>
                <c:pt idx="11403">
                  <c:v>7.0154328648619046E-3</c:v>
                </c:pt>
                <c:pt idx="11404">
                  <c:v>2.0577956807233885E-3</c:v>
                </c:pt>
                <c:pt idx="11405">
                  <c:v>9.5955126870810366E-3</c:v>
                </c:pt>
                <c:pt idx="11406">
                  <c:v>8.6228280929267851E-3</c:v>
                </c:pt>
                <c:pt idx="11407">
                  <c:v>1.5861897883834735E-3</c:v>
                </c:pt>
                <c:pt idx="11408">
                  <c:v>0.23022404150412698</c:v>
                </c:pt>
                <c:pt idx="11409">
                  <c:v>6.9908357047663945E-3</c:v>
                </c:pt>
                <c:pt idx="11410">
                  <c:v>9.6541092864295582E-3</c:v>
                </c:pt>
                <c:pt idx="11411">
                  <c:v>1.1834022331367416E-2</c:v>
                </c:pt>
                <c:pt idx="11412">
                  <c:v>1.9377974320897746E-3</c:v>
                </c:pt>
                <c:pt idx="11413">
                  <c:v>1.2803287462671983E-3</c:v>
                </c:pt>
                <c:pt idx="11414">
                  <c:v>9.5675468032084231E-3</c:v>
                </c:pt>
                <c:pt idx="11415">
                  <c:v>3.735206476299813E-3</c:v>
                </c:pt>
                <c:pt idx="11416">
                  <c:v>3.1888761582014118E-3</c:v>
                </c:pt>
                <c:pt idx="11417">
                  <c:v>4.6084268725246131E-4</c:v>
                </c:pt>
                <c:pt idx="11418">
                  <c:v>2.846437463365545E-3</c:v>
                </c:pt>
                <c:pt idx="11419">
                  <c:v>3.7446635187804627E-3</c:v>
                </c:pt>
                <c:pt idx="11420">
                  <c:v>1.8571362711345372E-3</c:v>
                </c:pt>
                <c:pt idx="11421">
                  <c:v>3.5955079371604525E-3</c:v>
                </c:pt>
                <c:pt idx="11422">
                  <c:v>6.4640285360638801E-3</c:v>
                </c:pt>
                <c:pt idx="11423">
                  <c:v>4.4702714168246103E-4</c:v>
                </c:pt>
                <c:pt idx="11424">
                  <c:v>9.0703781156330522E-3</c:v>
                </c:pt>
                <c:pt idx="11425">
                  <c:v>1.70921619807901E-3</c:v>
                </c:pt>
                <c:pt idx="11426">
                  <c:v>3.4660264021897896E-4</c:v>
                </c:pt>
                <c:pt idx="11427">
                  <c:v>3.5465775729757718E-2</c:v>
                </c:pt>
                <c:pt idx="11428">
                  <c:v>7.1512321707879856E-2</c:v>
                </c:pt>
                <c:pt idx="11429">
                  <c:v>3.3595384164184498E-4</c:v>
                </c:pt>
                <c:pt idx="11430">
                  <c:v>5.352133978964814E-3</c:v>
                </c:pt>
                <c:pt idx="11431">
                  <c:v>3.4074076847863356E-3</c:v>
                </c:pt>
                <c:pt idx="11432">
                  <c:v>7.1188704944913678E-5</c:v>
                </c:pt>
                <c:pt idx="11433">
                  <c:v>6.9362357365154326E-3</c:v>
                </c:pt>
                <c:pt idx="11434">
                  <c:v>0.16491438350264215</c:v>
                </c:pt>
                <c:pt idx="11435">
                  <c:v>3.4540149573156675E-4</c:v>
                </c:pt>
                <c:pt idx="11436">
                  <c:v>1.3020666720917451E-2</c:v>
                </c:pt>
                <c:pt idx="11437">
                  <c:v>6.6927835926642674E-3</c:v>
                </c:pt>
                <c:pt idx="11438">
                  <c:v>7.9186029829028985E-4</c:v>
                </c:pt>
                <c:pt idx="11439">
                  <c:v>1.0006864405608313E-3</c:v>
                </c:pt>
                <c:pt idx="11440">
                  <c:v>2.1319677658392124E-4</c:v>
                </c:pt>
                <c:pt idx="11441">
                  <c:v>5.5452664138977356E-3</c:v>
                </c:pt>
                <c:pt idx="11442">
                  <c:v>3.7948423017735482E-2</c:v>
                </c:pt>
                <c:pt idx="11443">
                  <c:v>6.8027895555887175E-2</c:v>
                </c:pt>
                <c:pt idx="11444">
                  <c:v>1.1772691648343106E-3</c:v>
                </c:pt>
                <c:pt idx="11445">
                  <c:v>4.9679541947781876E-4</c:v>
                </c:pt>
                <c:pt idx="11446">
                  <c:v>4.9602881980213029E-4</c:v>
                </c:pt>
                <c:pt idx="11447">
                  <c:v>2.1336100247729304E-5</c:v>
                </c:pt>
                <c:pt idx="11448">
                  <c:v>3.7973321383794409E-4</c:v>
                </c:pt>
                <c:pt idx="11449">
                  <c:v>1.3990272991486461E-3</c:v>
                </c:pt>
                <c:pt idx="11450">
                  <c:v>2.8652683029456196E-2</c:v>
                </c:pt>
                <c:pt idx="11451">
                  <c:v>4.96176073049601E-3</c:v>
                </c:pt>
                <c:pt idx="11452">
                  <c:v>1.1287692800963783E-3</c:v>
                </c:pt>
                <c:pt idx="11453">
                  <c:v>2.1469709134886734E-3</c:v>
                </c:pt>
                <c:pt idx="11454">
                  <c:v>2.9218952087162629E-3</c:v>
                </c:pt>
                <c:pt idx="11455">
                  <c:v>1.7433375464356683E-2</c:v>
                </c:pt>
                <c:pt idx="11456">
                  <c:v>1.3845780577727501E-4</c:v>
                </c:pt>
                <c:pt idx="11457">
                  <c:v>1.317206650705225E-3</c:v>
                </c:pt>
                <c:pt idx="11458">
                  <c:v>9.4316727513038101E-4</c:v>
                </c:pt>
                <c:pt idx="11459">
                  <c:v>1.2183032778914143E-3</c:v>
                </c:pt>
                <c:pt idx="11460">
                  <c:v>1.8635645938036856E-2</c:v>
                </c:pt>
                <c:pt idx="11461">
                  <c:v>4.9840096429145187E-3</c:v>
                </c:pt>
                <c:pt idx="11462">
                  <c:v>1.0086863909672692E-3</c:v>
                </c:pt>
                <c:pt idx="11463">
                  <c:v>9.2498059055290947E-4</c:v>
                </c:pt>
                <c:pt idx="11464">
                  <c:v>2.519567655681228E-2</c:v>
                </c:pt>
                <c:pt idx="11465">
                  <c:v>7.2542535279744526E-4</c:v>
                </c:pt>
                <c:pt idx="11466">
                  <c:v>4.4340432489203038E-2</c:v>
                </c:pt>
                <c:pt idx="11467">
                  <c:v>6.0696102213682812E-4</c:v>
                </c:pt>
                <c:pt idx="11468">
                  <c:v>2.4947261746634795E-3</c:v>
                </c:pt>
                <c:pt idx="11469">
                  <c:v>1.6396207733763876E-4</c:v>
                </c:pt>
                <c:pt idx="11470">
                  <c:v>8.9095189017566485E-3</c:v>
                </c:pt>
                <c:pt idx="11471">
                  <c:v>9.0594415004449354E-4</c:v>
                </c:pt>
                <c:pt idx="11472">
                  <c:v>1.5917868622124548E-3</c:v>
                </c:pt>
                <c:pt idx="11473">
                  <c:v>1.4741646516826148E-3</c:v>
                </c:pt>
                <c:pt idx="11474">
                  <c:v>8.7232839804146666E-4</c:v>
                </c:pt>
                <c:pt idx="11475">
                  <c:v>3.0082850031607784E-3</c:v>
                </c:pt>
                <c:pt idx="11476">
                  <c:v>6.3029245001108771E-4</c:v>
                </c:pt>
                <c:pt idx="11477">
                  <c:v>3.4418789284932321E-4</c:v>
                </c:pt>
                <c:pt idx="11478">
                  <c:v>4.6958472127445671E-3</c:v>
                </c:pt>
                <c:pt idx="11479">
                  <c:v>6.942484531461499E-4</c:v>
                </c:pt>
                <c:pt idx="11480">
                  <c:v>2.2414089390881136E-3</c:v>
                </c:pt>
                <c:pt idx="11481">
                  <c:v>2.3301109188488375E-3</c:v>
                </c:pt>
                <c:pt idx="11482">
                  <c:v>1.3682005160591327E-3</c:v>
                </c:pt>
                <c:pt idx="11483">
                  <c:v>2.0090167519594988E-3</c:v>
                </c:pt>
                <c:pt idx="11484">
                  <c:v>1.1564996350652756E-4</c:v>
                </c:pt>
                <c:pt idx="11485">
                  <c:v>3.3782774906517556E-3</c:v>
                </c:pt>
                <c:pt idx="11486">
                  <c:v>2.3793268828393344E-3</c:v>
                </c:pt>
                <c:pt idx="11487">
                  <c:v>4.5848652283238221E-3</c:v>
                </c:pt>
                <c:pt idx="11488">
                  <c:v>7.3444509277764323E-4</c:v>
                </c:pt>
                <c:pt idx="11489">
                  <c:v>8.6194628190215227E-4</c:v>
                </c:pt>
                <c:pt idx="11490">
                  <c:v>4.4017536743339416E-4</c:v>
                </c:pt>
                <c:pt idx="11491">
                  <c:v>1.1801284396532699E-3</c:v>
                </c:pt>
                <c:pt idx="11492">
                  <c:v>2.4187592279903995E-3</c:v>
                </c:pt>
                <c:pt idx="11493">
                  <c:v>9.3030656854091941E-4</c:v>
                </c:pt>
                <c:pt idx="11494">
                  <c:v>1.9420801964609262E-2</c:v>
                </c:pt>
                <c:pt idx="11495">
                  <c:v>4.4538468804255474E-4</c:v>
                </c:pt>
                <c:pt idx="11496">
                  <c:v>1.9692941867756465E-3</c:v>
                </c:pt>
                <c:pt idx="11497">
                  <c:v>3.2199096603528379E-3</c:v>
                </c:pt>
                <c:pt idx="11498">
                  <c:v>1.8275186381354483E-3</c:v>
                </c:pt>
                <c:pt idx="11499">
                  <c:v>1.160770864485488E-3</c:v>
                </c:pt>
                <c:pt idx="11500">
                  <c:v>7.8888104497500909E-3</c:v>
                </c:pt>
                <c:pt idx="11501">
                  <c:v>1.1649807795928283E-2</c:v>
                </c:pt>
                <c:pt idx="11502">
                  <c:v>9.7103604356878193E-4</c:v>
                </c:pt>
                <c:pt idx="11503">
                  <c:v>4.8575051324290094E-3</c:v>
                </c:pt>
                <c:pt idx="11504">
                  <c:v>3.1164497493162943E-4</c:v>
                </c:pt>
                <c:pt idx="11505">
                  <c:v>9.3307180999186703E-4</c:v>
                </c:pt>
                <c:pt idx="11506">
                  <c:v>2.4190415173102314E-3</c:v>
                </c:pt>
                <c:pt idx="11507">
                  <c:v>6.6570233811515263E-4</c:v>
                </c:pt>
                <c:pt idx="11508">
                  <c:v>3.858403898033999E-3</c:v>
                </c:pt>
                <c:pt idx="11509">
                  <c:v>1.0648831108337828E-2</c:v>
                </c:pt>
                <c:pt idx="11510">
                  <c:v>1.2999819056534878E-2</c:v>
                </c:pt>
                <c:pt idx="11511">
                  <c:v>0.15185870775440233</c:v>
                </c:pt>
                <c:pt idx="11512">
                  <c:v>3.7194526519054669E-3</c:v>
                </c:pt>
                <c:pt idx="11513">
                  <c:v>8.8348402250881927E-4</c:v>
                </c:pt>
                <c:pt idx="11514">
                  <c:v>1.9967818902852074E-4</c:v>
                </c:pt>
                <c:pt idx="11515">
                  <c:v>7.7508050687283761E-5</c:v>
                </c:pt>
                <c:pt idx="11516">
                  <c:v>5.2793280967937832E-2</c:v>
                </c:pt>
                <c:pt idx="11517">
                  <c:v>9.3473725919202054E-4</c:v>
                </c:pt>
                <c:pt idx="11518">
                  <c:v>5.4882676291599392E-3</c:v>
                </c:pt>
                <c:pt idx="11519">
                  <c:v>1.3898921250073823E-3</c:v>
                </c:pt>
                <c:pt idx="11520">
                  <c:v>1.2717475402027379E-3</c:v>
                </c:pt>
                <c:pt idx="11521">
                  <c:v>5.2633086062798548E-3</c:v>
                </c:pt>
                <c:pt idx="11522">
                  <c:v>2.1221353940968285E-4</c:v>
                </c:pt>
                <c:pt idx="11523">
                  <c:v>0.69310042000754502</c:v>
                </c:pt>
                <c:pt idx="11524">
                  <c:v>9.8549394026726557E-3</c:v>
                </c:pt>
                <c:pt idx="11525">
                  <c:v>1.7250039196575798E-3</c:v>
                </c:pt>
                <c:pt idx="11526">
                  <c:v>6.0923962302510595E-3</c:v>
                </c:pt>
                <c:pt idx="11527">
                  <c:v>1.0459286159211479E-3</c:v>
                </c:pt>
                <c:pt idx="11528">
                  <c:v>1.17063712715365E-2</c:v>
                </c:pt>
                <c:pt idx="11529">
                  <c:v>1.0417458717443364E-2</c:v>
                </c:pt>
                <c:pt idx="11530">
                  <c:v>2.2981538027512616E-3</c:v>
                </c:pt>
                <c:pt idx="11531">
                  <c:v>8.770472597744302E-4</c:v>
                </c:pt>
                <c:pt idx="11532">
                  <c:v>2.2242173976825725E-2</c:v>
                </c:pt>
                <c:pt idx="11533">
                  <c:v>5.9800674781159647E-3</c:v>
                </c:pt>
                <c:pt idx="11534">
                  <c:v>1.5634484277888053E-3</c:v>
                </c:pt>
                <c:pt idx="11535">
                  <c:v>8.3148477313191894E-3</c:v>
                </c:pt>
                <c:pt idx="11536">
                  <c:v>6.3733415593056342E-5</c:v>
                </c:pt>
                <c:pt idx="11537">
                  <c:v>7.6751463605657022E-4</c:v>
                </c:pt>
                <c:pt idx="11538">
                  <c:v>1.7998997686132878E-3</c:v>
                </c:pt>
                <c:pt idx="11539">
                  <c:v>4.3248398264737948E-4</c:v>
                </c:pt>
                <c:pt idx="11540">
                  <c:v>7.2766826533491715E-5</c:v>
                </c:pt>
                <c:pt idx="11541">
                  <c:v>2.4758912647220743E-4</c:v>
                </c:pt>
                <c:pt idx="11542">
                  <c:v>2.2029523950611576E-3</c:v>
                </c:pt>
                <c:pt idx="11543">
                  <c:v>2.8334832502305172E-3</c:v>
                </c:pt>
                <c:pt idx="11544">
                  <c:v>6.2074670447885023E-3</c:v>
                </c:pt>
                <c:pt idx="11545">
                  <c:v>5.7213117253207102E-4</c:v>
                </c:pt>
                <c:pt idx="11546">
                  <c:v>2.6738957828481838E-3</c:v>
                </c:pt>
                <c:pt idx="11547">
                  <c:v>4.8528238589193643E-4</c:v>
                </c:pt>
                <c:pt idx="11548">
                  <c:v>1.4651509934307572E-2</c:v>
                </c:pt>
                <c:pt idx="11549">
                  <c:v>1.4616075223740665E-3</c:v>
                </c:pt>
                <c:pt idx="11550">
                  <c:v>1.5445007287903318E-3</c:v>
                </c:pt>
                <c:pt idx="11551">
                  <c:v>1.6034623465773244E-2</c:v>
                </c:pt>
                <c:pt idx="11552">
                  <c:v>1.1356327597501473E-3</c:v>
                </c:pt>
                <c:pt idx="11553">
                  <c:v>3.6976885798769616E-4</c:v>
                </c:pt>
                <c:pt idx="11554">
                  <c:v>5.7920224947658984E-3</c:v>
                </c:pt>
                <c:pt idx="11555">
                  <c:v>4.0420590431300748E-3</c:v>
                </c:pt>
                <c:pt idx="11556">
                  <c:v>2.0347519785320143E-4</c:v>
                </c:pt>
                <c:pt idx="11557">
                  <c:v>6.0780872931220364E-3</c:v>
                </c:pt>
                <c:pt idx="11558">
                  <c:v>3.3990626924564001E-4</c:v>
                </c:pt>
                <c:pt idx="11559">
                  <c:v>1.6625436842020093E-3</c:v>
                </c:pt>
                <c:pt idx="11560">
                  <c:v>5.7155875635052106E-4</c:v>
                </c:pt>
                <c:pt idx="11561">
                  <c:v>5.3494502402167705E-3</c:v>
                </c:pt>
                <c:pt idx="11562">
                  <c:v>2.5923047152055065E-3</c:v>
                </c:pt>
                <c:pt idx="11563">
                  <c:v>1.44419708282957E-3</c:v>
                </c:pt>
                <c:pt idx="11564">
                  <c:v>6.2822006922334827E-4</c:v>
                </c:pt>
                <c:pt idx="11565">
                  <c:v>3.5206772998691186E-4</c:v>
                </c:pt>
                <c:pt idx="11566">
                  <c:v>8.8064269401330619E-4</c:v>
                </c:pt>
                <c:pt idx="11567">
                  <c:v>4.7306665879467009E-4</c:v>
                </c:pt>
                <c:pt idx="11568">
                  <c:v>8.3178939052354142E-3</c:v>
                </c:pt>
                <c:pt idx="11569">
                  <c:v>5.2690143997070381E-3</c:v>
                </c:pt>
                <c:pt idx="11570">
                  <c:v>2.6009143113376518E-2</c:v>
                </c:pt>
                <c:pt idx="11571">
                  <c:v>2.7486049956280249E-3</c:v>
                </c:pt>
                <c:pt idx="11572">
                  <c:v>1.2291229315139597E-2</c:v>
                </c:pt>
                <c:pt idx="11573">
                  <c:v>2.5507555207764827E-2</c:v>
                </c:pt>
                <c:pt idx="11574">
                  <c:v>6.9748046481648588E-3</c:v>
                </c:pt>
                <c:pt idx="11575">
                  <c:v>5.6464028084215918E-3</c:v>
                </c:pt>
                <c:pt idx="11576">
                  <c:v>3.9725994399897003E-3</c:v>
                </c:pt>
                <c:pt idx="11577">
                  <c:v>1.9511685736520203E-2</c:v>
                </c:pt>
                <c:pt idx="11578">
                  <c:v>4.0448317636495069E-2</c:v>
                </c:pt>
                <c:pt idx="11579">
                  <c:v>5.7850176636943338E-3</c:v>
                </c:pt>
                <c:pt idx="11580">
                  <c:v>9.8748453543997793E-5</c:v>
                </c:pt>
                <c:pt idx="11581">
                  <c:v>2.2102824386684731E-3</c:v>
                </c:pt>
                <c:pt idx="11582">
                  <c:v>2.6526321745535347E-2</c:v>
                </c:pt>
                <c:pt idx="11583">
                  <c:v>9.2667666911716958E-5</c:v>
                </c:pt>
                <c:pt idx="11584">
                  <c:v>6.1698083030117179E-3</c:v>
                </c:pt>
                <c:pt idx="11585">
                  <c:v>4.777274836225782E-3</c:v>
                </c:pt>
                <c:pt idx="11586">
                  <c:v>1.7600707006582609E-3</c:v>
                </c:pt>
                <c:pt idx="11587">
                  <c:v>6.2465585434164899E-3</c:v>
                </c:pt>
                <c:pt idx="11588">
                  <c:v>1.2120776550972865E-3</c:v>
                </c:pt>
                <c:pt idx="11589">
                  <c:v>1.2892211473131225E-3</c:v>
                </c:pt>
                <c:pt idx="11590">
                  <c:v>0.1311073294945419</c:v>
                </c:pt>
                <c:pt idx="11591">
                  <c:v>6.7584658790927846E-4</c:v>
                </c:pt>
                <c:pt idx="11592">
                  <c:v>3.7598734157518695E-3</c:v>
                </c:pt>
                <c:pt idx="11593">
                  <c:v>2.9386109319058738E-2</c:v>
                </c:pt>
                <c:pt idx="11594">
                  <c:v>8.9639900020121728E-4</c:v>
                </c:pt>
                <c:pt idx="11595">
                  <c:v>2.3835639996742527E-3</c:v>
                </c:pt>
                <c:pt idx="11596">
                  <c:v>1.5940357288153385E-3</c:v>
                </c:pt>
                <c:pt idx="11597">
                  <c:v>6.0437712539261968E-3</c:v>
                </c:pt>
                <c:pt idx="11598">
                  <c:v>1.9754869938074051E-3</c:v>
                </c:pt>
                <c:pt idx="11599">
                  <c:v>7.8081823754086966E-3</c:v>
                </c:pt>
                <c:pt idx="11600">
                  <c:v>2.4300756199177073E-3</c:v>
                </c:pt>
                <c:pt idx="11601">
                  <c:v>4.6024130733294446E-3</c:v>
                </c:pt>
                <c:pt idx="11602">
                  <c:v>2.1936927637512731E-5</c:v>
                </c:pt>
                <c:pt idx="11603">
                  <c:v>3.583871897665121E-2</c:v>
                </c:pt>
                <c:pt idx="11604">
                  <c:v>1.6670277017207778E-3</c:v>
                </c:pt>
                <c:pt idx="11605">
                  <c:v>7.176136989216062E-3</c:v>
                </c:pt>
                <c:pt idx="11606">
                  <c:v>8.1703403395012419E-4</c:v>
                </c:pt>
                <c:pt idx="11607">
                  <c:v>1.1986687390816582E-3</c:v>
                </c:pt>
                <c:pt idx="11608">
                  <c:v>8.6767769293825431E-2</c:v>
                </c:pt>
                <c:pt idx="11609">
                  <c:v>6.1470263250066378E-4</c:v>
                </c:pt>
                <c:pt idx="11610">
                  <c:v>1.3951351935672509E-2</c:v>
                </c:pt>
                <c:pt idx="11611">
                  <c:v>3.1746093629484509E-2</c:v>
                </c:pt>
                <c:pt idx="11612">
                  <c:v>1.8771527719123944E-2</c:v>
                </c:pt>
                <c:pt idx="11613">
                  <c:v>1.2415880797824125E-3</c:v>
                </c:pt>
                <c:pt idx="11614">
                  <c:v>4.5771603269121938E-3</c:v>
                </c:pt>
                <c:pt idx="11615">
                  <c:v>6.5610313943942926E-3</c:v>
                </c:pt>
                <c:pt idx="11616">
                  <c:v>1.378487522652292E-2</c:v>
                </c:pt>
                <c:pt idx="11617">
                  <c:v>5.5036513979949972E-3</c:v>
                </c:pt>
                <c:pt idx="11618">
                  <c:v>4.4821508953871254E-3</c:v>
                </c:pt>
                <c:pt idx="11619">
                  <c:v>1.4065754968115227E-4</c:v>
                </c:pt>
                <c:pt idx="11620">
                  <c:v>9.3380505290047394E-4</c:v>
                </c:pt>
                <c:pt idx="11621">
                  <c:v>2.6661899253149204E-4</c:v>
                </c:pt>
                <c:pt idx="11622">
                  <c:v>9.5396116723728199E-4</c:v>
                </c:pt>
                <c:pt idx="11623">
                  <c:v>7.0647118653989543E-3</c:v>
                </c:pt>
                <c:pt idx="11624">
                  <c:v>1.359056383128285E-4</c:v>
                </c:pt>
                <c:pt idx="11625">
                  <c:v>5.7319681715595318E-3</c:v>
                </c:pt>
                <c:pt idx="11626">
                  <c:v>1.0681940672918264E-2</c:v>
                </c:pt>
                <c:pt idx="11627">
                  <c:v>2.7443131168467187E-2</c:v>
                </c:pt>
                <c:pt idx="11628">
                  <c:v>3.8922003449344527E-3</c:v>
                </c:pt>
                <c:pt idx="11629">
                  <c:v>6.7203980516300716E-4</c:v>
                </c:pt>
                <c:pt idx="11630">
                  <c:v>3.5009151740856424E-3</c:v>
                </c:pt>
                <c:pt idx="11631">
                  <c:v>1.4382249053641922</c:v>
                </c:pt>
                <c:pt idx="11632">
                  <c:v>1.8905980706682968E-2</c:v>
                </c:pt>
                <c:pt idx="11633">
                  <c:v>2.2093052855972177E-3</c:v>
                </c:pt>
                <c:pt idx="11634">
                  <c:v>3.4068109525897511E-3</c:v>
                </c:pt>
                <c:pt idx="11635">
                  <c:v>0.22502184329011926</c:v>
                </c:pt>
                <c:pt idx="11636">
                  <c:v>4.2527680968873129E-3</c:v>
                </c:pt>
                <c:pt idx="11637">
                  <c:v>4.063339590259998E-3</c:v>
                </c:pt>
                <c:pt idx="11638">
                  <c:v>1.0938737129743113E-2</c:v>
                </c:pt>
                <c:pt idx="11639">
                  <c:v>8.098388712802022E-3</c:v>
                </c:pt>
                <c:pt idx="11640">
                  <c:v>4.5527878420319242E-3</c:v>
                </c:pt>
                <c:pt idx="11641">
                  <c:v>6.886524105011272E-3</c:v>
                </c:pt>
                <c:pt idx="11642">
                  <c:v>3.3194142988716285E-3</c:v>
                </c:pt>
                <c:pt idx="11643">
                  <c:v>9.326100346702438E-3</c:v>
                </c:pt>
                <c:pt idx="11644">
                  <c:v>5.9036424454400561E-3</c:v>
                </c:pt>
                <c:pt idx="11645">
                  <c:v>1.3358950034766063E-2</c:v>
                </c:pt>
                <c:pt idx="11646">
                  <c:v>3.4727052726038436E-3</c:v>
                </c:pt>
                <c:pt idx="11647">
                  <c:v>4.2946162054317144E-4</c:v>
                </c:pt>
                <c:pt idx="11648">
                  <c:v>3.1306472395345214E-3</c:v>
                </c:pt>
                <c:pt idx="11649">
                  <c:v>9.9202846015994362E-4</c:v>
                </c:pt>
                <c:pt idx="11650">
                  <c:v>1.2742731812009876E-3</c:v>
                </c:pt>
                <c:pt idx="11651">
                  <c:v>2.8225427850104316E-3</c:v>
                </c:pt>
                <c:pt idx="11652">
                  <c:v>7.2616788696864528E-3</c:v>
                </c:pt>
                <c:pt idx="11653">
                  <c:v>5.6852612634268954E-4</c:v>
                </c:pt>
                <c:pt idx="11654">
                  <c:v>1.3616471105451422E-3</c:v>
                </c:pt>
                <c:pt idx="11655">
                  <c:v>0.45972771333574503</c:v>
                </c:pt>
                <c:pt idx="11656">
                  <c:v>1.6203257711195403E-4</c:v>
                </c:pt>
                <c:pt idx="11657">
                  <c:v>1.0611423179570651E-3</c:v>
                </c:pt>
                <c:pt idx="11658">
                  <c:v>2.795753639035651E-3</c:v>
                </c:pt>
                <c:pt idx="11659">
                  <c:v>1.4457654876531023E-2</c:v>
                </c:pt>
                <c:pt idx="11660">
                  <c:v>9.2727342008526513E-4</c:v>
                </c:pt>
                <c:pt idx="11661">
                  <c:v>3.3497562100709894E-3</c:v>
                </c:pt>
                <c:pt idx="11662">
                  <c:v>6.8886678537473302E-4</c:v>
                </c:pt>
                <c:pt idx="11663">
                  <c:v>1.7878612383897319E-2</c:v>
                </c:pt>
                <c:pt idx="11664">
                  <c:v>5.4133274688236118E-3</c:v>
                </c:pt>
                <c:pt idx="11665">
                  <c:v>2.248527021980304E-3</c:v>
                </c:pt>
                <c:pt idx="11666">
                  <c:v>4.026726682492745E-3</c:v>
                </c:pt>
                <c:pt idx="11667">
                  <c:v>5.372138696140419E-3</c:v>
                </c:pt>
                <c:pt idx="11668">
                  <c:v>1.8908187261166495E-2</c:v>
                </c:pt>
                <c:pt idx="11669">
                  <c:v>4.1947437902548373E-5</c:v>
                </c:pt>
                <c:pt idx="11670">
                  <c:v>5.8214476046619863E-4</c:v>
                </c:pt>
                <c:pt idx="11671">
                  <c:v>1.903719942391636E-4</c:v>
                </c:pt>
                <c:pt idx="11672">
                  <c:v>2.6425841652303562E-3</c:v>
                </c:pt>
                <c:pt idx="11673">
                  <c:v>2.5307459415790049E-3</c:v>
                </c:pt>
                <c:pt idx="11674">
                  <c:v>7.2510465313093695E-3</c:v>
                </c:pt>
                <c:pt idx="11675">
                  <c:v>2.7033983794026756E-3</c:v>
                </c:pt>
                <c:pt idx="11676">
                  <c:v>3.9112096663696085E-3</c:v>
                </c:pt>
                <c:pt idx="11677">
                  <c:v>5.7536706031694508E-3</c:v>
                </c:pt>
                <c:pt idx="11678">
                  <c:v>2.4534949199034588E-2</c:v>
                </c:pt>
                <c:pt idx="11679">
                  <c:v>1.9466067765681504E-2</c:v>
                </c:pt>
                <c:pt idx="11680">
                  <c:v>7.0857159617916119E-3</c:v>
                </c:pt>
                <c:pt idx="11681">
                  <c:v>1.6077528525339059E-3</c:v>
                </c:pt>
                <c:pt idx="11682">
                  <c:v>6.847102080446664E-4</c:v>
                </c:pt>
                <c:pt idx="11683">
                  <c:v>6.2893534892398951E-5</c:v>
                </c:pt>
                <c:pt idx="11684">
                  <c:v>1.003731039840366E-2</c:v>
                </c:pt>
                <c:pt idx="11685">
                  <c:v>2.7186923756827155E-2</c:v>
                </c:pt>
                <c:pt idx="11686">
                  <c:v>1.9983766917126569E-2</c:v>
                </c:pt>
                <c:pt idx="11687">
                  <c:v>4.5384524552511711E-3</c:v>
                </c:pt>
                <c:pt idx="11688">
                  <c:v>2.343777935033744E-3</c:v>
                </c:pt>
                <c:pt idx="11689">
                  <c:v>4.6961424274251824E-2</c:v>
                </c:pt>
                <c:pt idx="11690">
                  <c:v>7.699569156275541E-3</c:v>
                </c:pt>
                <c:pt idx="11691">
                  <c:v>9.1354985297909305E-3</c:v>
                </c:pt>
                <c:pt idx="11692">
                  <c:v>1.6542599280928386E-2</c:v>
                </c:pt>
                <c:pt idx="11693">
                  <c:v>1.2862706848610914E-3</c:v>
                </c:pt>
                <c:pt idx="11694">
                  <c:v>8.4435445990403257E-4</c:v>
                </c:pt>
                <c:pt idx="11695">
                  <c:v>2.5058040380250182E-2</c:v>
                </c:pt>
                <c:pt idx="11696">
                  <c:v>1.4944926248124386E-4</c:v>
                </c:pt>
                <c:pt idx="11697">
                  <c:v>3.3152373689408717E-3</c:v>
                </c:pt>
                <c:pt idx="11698">
                  <c:v>7.0153401836209337E-3</c:v>
                </c:pt>
                <c:pt idx="11699">
                  <c:v>1.3412984630079571E-2</c:v>
                </c:pt>
                <c:pt idx="11700">
                  <c:v>1.6564482665020221E-2</c:v>
                </c:pt>
                <c:pt idx="11701">
                  <c:v>9.2265831035019208E-4</c:v>
                </c:pt>
                <c:pt idx="11702">
                  <c:v>7.0647449434604786E-3</c:v>
                </c:pt>
                <c:pt idx="11703">
                  <c:v>5.0031995565323851E-3</c:v>
                </c:pt>
                <c:pt idx="11704">
                  <c:v>4.7228438047039606E-2</c:v>
                </c:pt>
                <c:pt idx="11705">
                  <c:v>1.0503199093045014E-2</c:v>
                </c:pt>
                <c:pt idx="11706">
                  <c:v>1.619873328351311E-3</c:v>
                </c:pt>
                <c:pt idx="11707">
                  <c:v>1.1664707983156067E-3</c:v>
                </c:pt>
                <c:pt idx="11708">
                  <c:v>1.1142717785403515E-2</c:v>
                </c:pt>
                <c:pt idx="11709">
                  <c:v>9.9331511439392471E-3</c:v>
                </c:pt>
                <c:pt idx="11710">
                  <c:v>2.4614281938432131E-3</c:v>
                </c:pt>
                <c:pt idx="11711">
                  <c:v>1.8293841009929236E-2</c:v>
                </c:pt>
                <c:pt idx="11712">
                  <c:v>2.7454608628592998E-4</c:v>
                </c:pt>
                <c:pt idx="11713">
                  <c:v>3.8191500905618773E-3</c:v>
                </c:pt>
                <c:pt idx="11714">
                  <c:v>3.2674452003769901E-3</c:v>
                </c:pt>
                <c:pt idx="11715">
                  <c:v>1.088091478181996E-3</c:v>
                </c:pt>
                <c:pt idx="11716">
                  <c:v>6.1191669902898758E-3</c:v>
                </c:pt>
                <c:pt idx="11717">
                  <c:v>2.5866917354962862E-3</c:v>
                </c:pt>
                <c:pt idx="11718">
                  <c:v>1.3604806586376013E-4</c:v>
                </c:pt>
                <c:pt idx="11719">
                  <c:v>2.7672996365827441E-4</c:v>
                </c:pt>
                <c:pt idx="11720">
                  <c:v>3.6451539246688618E-3</c:v>
                </c:pt>
                <c:pt idx="11721">
                  <c:v>8.6135457109552324E-4</c:v>
                </c:pt>
                <c:pt idx="11722">
                  <c:v>5.1773023185818032E-4</c:v>
                </c:pt>
                <c:pt idx="11723">
                  <c:v>2.7211129674765962E-3</c:v>
                </c:pt>
                <c:pt idx="11724">
                  <c:v>3.7321211881229388E-3</c:v>
                </c:pt>
                <c:pt idx="11725">
                  <c:v>9.8532438845499773E-5</c:v>
                </c:pt>
                <c:pt idx="11726">
                  <c:v>5.6134382554728088E-4</c:v>
                </c:pt>
                <c:pt idx="11727">
                  <c:v>2.9089285285454521E-2</c:v>
                </c:pt>
                <c:pt idx="11728">
                  <c:v>2.3608755890730661E-3</c:v>
                </c:pt>
                <c:pt idx="11729">
                  <c:v>5.6890394459015987E-5</c:v>
                </c:pt>
                <c:pt idx="11730">
                  <c:v>6.6603294550838079E-3</c:v>
                </c:pt>
                <c:pt idx="11731">
                  <c:v>5.3086813184383456E-4</c:v>
                </c:pt>
                <c:pt idx="11732">
                  <c:v>2.3375610484305674E-4</c:v>
                </c:pt>
                <c:pt idx="11733">
                  <c:v>2.1232943475950616E-3</c:v>
                </c:pt>
                <c:pt idx="11734">
                  <c:v>2.8570896237362221E-3</c:v>
                </c:pt>
                <c:pt idx="11735">
                  <c:v>1.1216564130126174E-2</c:v>
                </c:pt>
                <c:pt idx="11736">
                  <c:v>4.6644751347218951E-4</c:v>
                </c:pt>
                <c:pt idx="11737">
                  <c:v>7.8771505863866019E-3</c:v>
                </c:pt>
                <c:pt idx="11738">
                  <c:v>1.0609083375131719E-2</c:v>
                </c:pt>
                <c:pt idx="11739">
                  <c:v>2.7075353909803333E-2</c:v>
                </c:pt>
                <c:pt idx="11740">
                  <c:v>5.1228366635420725E-5</c:v>
                </c:pt>
                <c:pt idx="11741">
                  <c:v>5.9059704910532072E-4</c:v>
                </c:pt>
                <c:pt idx="11742">
                  <c:v>6.2201412768192813E-4</c:v>
                </c:pt>
                <c:pt idx="11743">
                  <c:v>1.4898036831547206E-3</c:v>
                </c:pt>
                <c:pt idx="11744">
                  <c:v>8.4210293545078593E-5</c:v>
                </c:pt>
                <c:pt idx="11745">
                  <c:v>1.0424888146960999E-3</c:v>
                </c:pt>
                <c:pt idx="11746">
                  <c:v>7.5460496015095201E-3</c:v>
                </c:pt>
                <c:pt idx="11747">
                  <c:v>4.3397320929933854E-4</c:v>
                </c:pt>
                <c:pt idx="11748">
                  <c:v>3.2938573220618714E-4</c:v>
                </c:pt>
                <c:pt idx="11749">
                  <c:v>9.8911109217794647E-4</c:v>
                </c:pt>
                <c:pt idx="11750">
                  <c:v>2.0652101702084813E-2</c:v>
                </c:pt>
                <c:pt idx="11751">
                  <c:v>1.3637564749380271E-3</c:v>
                </c:pt>
                <c:pt idx="11752">
                  <c:v>3.139377078179531E-2</c:v>
                </c:pt>
                <c:pt idx="11753">
                  <c:v>3.8531073109278731E-2</c:v>
                </c:pt>
                <c:pt idx="11754">
                  <c:v>3.0222430569042981E-3</c:v>
                </c:pt>
                <c:pt idx="11755">
                  <c:v>3.4455002101573532E-4</c:v>
                </c:pt>
                <c:pt idx="11756">
                  <c:v>9.712539993337101E-3</c:v>
                </c:pt>
                <c:pt idx="11757">
                  <c:v>3.8345205616739615E-4</c:v>
                </c:pt>
                <c:pt idx="11758">
                  <c:v>5.5033234922065516E-4</c:v>
                </c:pt>
                <c:pt idx="11759">
                  <c:v>2.9637849607241893E-2</c:v>
                </c:pt>
                <c:pt idx="11760">
                  <c:v>1.061582330821916E-3</c:v>
                </c:pt>
                <c:pt idx="11761">
                  <c:v>3.6042237342564896E-4</c:v>
                </c:pt>
                <c:pt idx="11762">
                  <c:v>7.4978684312138021E-3</c:v>
                </c:pt>
                <c:pt idx="11763">
                  <c:v>1.1726468653433604E-2</c:v>
                </c:pt>
                <c:pt idx="11764">
                  <c:v>6.1173607378417624E-4</c:v>
                </c:pt>
                <c:pt idx="11765">
                  <c:v>1.0721768953045078E-3</c:v>
                </c:pt>
                <c:pt idx="11766">
                  <c:v>1.3084109619854579E-2</c:v>
                </c:pt>
                <c:pt idx="11767">
                  <c:v>1.3918155134028899E-2</c:v>
                </c:pt>
                <c:pt idx="11768">
                  <c:v>1.6801075022945974E-2</c:v>
                </c:pt>
                <c:pt idx="11769">
                  <c:v>3.3333776763857349E-4</c:v>
                </c:pt>
                <c:pt idx="11770">
                  <c:v>3.2204803499525172E-4</c:v>
                </c:pt>
                <c:pt idx="11771">
                  <c:v>2.8024556699475219E-4</c:v>
                </c:pt>
                <c:pt idx="11772">
                  <c:v>6.383781370750111E-3</c:v>
                </c:pt>
                <c:pt idx="11773">
                  <c:v>1.258920271588771E-4</c:v>
                </c:pt>
                <c:pt idx="11774">
                  <c:v>5.629384964545207E-3</c:v>
                </c:pt>
                <c:pt idx="11775">
                  <c:v>1.4052748476801337E-3</c:v>
                </c:pt>
                <c:pt idx="11776">
                  <c:v>3.2049931009680245E-3</c:v>
                </c:pt>
                <c:pt idx="11777">
                  <c:v>4.5619950316875442E-6</c:v>
                </c:pt>
                <c:pt idx="11778">
                  <c:v>2.6997831969867254E-3</c:v>
                </c:pt>
                <c:pt idx="11779">
                  <c:v>1.625134720367664E-3</c:v>
                </c:pt>
                <c:pt idx="11780">
                  <c:v>2.8043127964118393E-5</c:v>
                </c:pt>
                <c:pt idx="11781">
                  <c:v>3.0011718168349052E-3</c:v>
                </c:pt>
                <c:pt idx="11782">
                  <c:v>9.3914398992998372E-4</c:v>
                </c:pt>
                <c:pt idx="11783">
                  <c:v>1.3169982300638029E-3</c:v>
                </c:pt>
                <c:pt idx="11784">
                  <c:v>3.3379433666761503E-3</c:v>
                </c:pt>
                <c:pt idx="11785">
                  <c:v>7.8022613581165529E-4</c:v>
                </c:pt>
                <c:pt idx="11786">
                  <c:v>2.0872685977413534E-2</c:v>
                </c:pt>
                <c:pt idx="11787">
                  <c:v>3.953221880582964E-3</c:v>
                </c:pt>
                <c:pt idx="11788">
                  <c:v>3.9992773377591469E-3</c:v>
                </c:pt>
                <c:pt idx="11789">
                  <c:v>4.7322052962398193E-4</c:v>
                </c:pt>
                <c:pt idx="11790">
                  <c:v>1.3644187157885989E-2</c:v>
                </c:pt>
                <c:pt idx="11791">
                  <c:v>1.364452507152342E-3</c:v>
                </c:pt>
                <c:pt idx="11792">
                  <c:v>2.67128038386579E-2</c:v>
                </c:pt>
                <c:pt idx="11793">
                  <c:v>1.2209262709099813E-3</c:v>
                </c:pt>
                <c:pt idx="11794">
                  <c:v>3.5607423749641978E-4</c:v>
                </c:pt>
                <c:pt idx="11795">
                  <c:v>1.2408423843988166E-4</c:v>
                </c:pt>
                <c:pt idx="11796">
                  <c:v>3.6883609798702768E-3</c:v>
                </c:pt>
                <c:pt idx="11797">
                  <c:v>5.9013148602074614E-4</c:v>
                </c:pt>
                <c:pt idx="11798">
                  <c:v>1.6169294222416371E-2</c:v>
                </c:pt>
                <c:pt idx="11799">
                  <c:v>1.1626843283881608E-4</c:v>
                </c:pt>
                <c:pt idx="11800">
                  <c:v>3.9050473185670329E-4</c:v>
                </c:pt>
                <c:pt idx="11801">
                  <c:v>1.6915136855877257E-3</c:v>
                </c:pt>
                <c:pt idx="11802">
                  <c:v>1.3011203342477778E-2</c:v>
                </c:pt>
                <c:pt idx="11803">
                  <c:v>1.0792012363410696E-4</c:v>
                </c:pt>
                <c:pt idx="11804">
                  <c:v>6.089142129200158E-3</c:v>
                </c:pt>
                <c:pt idx="11805">
                  <c:v>1.888357266441729E-2</c:v>
                </c:pt>
                <c:pt idx="11806">
                  <c:v>1.2943100546570472E-2</c:v>
                </c:pt>
                <c:pt idx="11807">
                  <c:v>3.4888796686829595E-3</c:v>
                </c:pt>
                <c:pt idx="11808">
                  <c:v>4.5911542782267204E-3</c:v>
                </c:pt>
                <c:pt idx="11809">
                  <c:v>4.1346723083235653E-3</c:v>
                </c:pt>
                <c:pt idx="11810">
                  <c:v>5.0109907774604024E-3</c:v>
                </c:pt>
                <c:pt idx="11811">
                  <c:v>6.1262300471476034E-4</c:v>
                </c:pt>
                <c:pt idx="11812">
                  <c:v>5.8648061757651916E-3</c:v>
                </c:pt>
                <c:pt idx="11813">
                  <c:v>1.875647015020713E-3</c:v>
                </c:pt>
                <c:pt idx="11814">
                  <c:v>1.9322937512476163E-3</c:v>
                </c:pt>
                <c:pt idx="11815">
                  <c:v>5.8339609748813501E-3</c:v>
                </c:pt>
                <c:pt idx="11816">
                  <c:v>9.5048405175148301E-3</c:v>
                </c:pt>
                <c:pt idx="11817">
                  <c:v>1.3139329744078646E-3</c:v>
                </c:pt>
                <c:pt idx="11818">
                  <c:v>2.1650145444442501E-4</c:v>
                </c:pt>
                <c:pt idx="11819">
                  <c:v>9.8343141137805911E-4</c:v>
                </c:pt>
                <c:pt idx="11820">
                  <c:v>8.707874328835267E-4</c:v>
                </c:pt>
                <c:pt idx="11821">
                  <c:v>2.4642478984983063E-2</c:v>
                </c:pt>
                <c:pt idx="11822">
                  <c:v>4.4277820373962143E-4</c:v>
                </c:pt>
                <c:pt idx="11823">
                  <c:v>6.1227468480869992E-3</c:v>
                </c:pt>
                <c:pt idx="11824">
                  <c:v>4.8387751179802704E-4</c:v>
                </c:pt>
                <c:pt idx="11825">
                  <c:v>2.0036481375923848E-3</c:v>
                </c:pt>
                <c:pt idx="11826">
                  <c:v>9.947325096539506E-5</c:v>
                </c:pt>
                <c:pt idx="11827">
                  <c:v>2.1047739034869846E-2</c:v>
                </c:pt>
                <c:pt idx="11828">
                  <c:v>4.1890772064358296E-2</c:v>
                </c:pt>
                <c:pt idx="11829">
                  <c:v>1.7336569793633145E-2</c:v>
                </c:pt>
                <c:pt idx="11830">
                  <c:v>2.7090014704801348E-3</c:v>
                </c:pt>
                <c:pt idx="11831">
                  <c:v>1.3719131874737698E-2</c:v>
                </c:pt>
                <c:pt idx="11832">
                  <c:v>1.582479305383486E-3</c:v>
                </c:pt>
                <c:pt idx="11833">
                  <c:v>2.2237519872600014E-4</c:v>
                </c:pt>
                <c:pt idx="11834">
                  <c:v>1.9100617757243733E-2</c:v>
                </c:pt>
                <c:pt idx="11835">
                  <c:v>3.1171930342595152E-3</c:v>
                </c:pt>
                <c:pt idx="11836">
                  <c:v>2.5164893171040828E-3</c:v>
                </c:pt>
                <c:pt idx="11837">
                  <c:v>5.3965963410303568E-3</c:v>
                </c:pt>
                <c:pt idx="11838">
                  <c:v>5.4064614282598369E-5</c:v>
                </c:pt>
                <c:pt idx="11839">
                  <c:v>1.2696081534898188E-2</c:v>
                </c:pt>
                <c:pt idx="11840">
                  <c:v>2.9645579207775246E-3</c:v>
                </c:pt>
                <c:pt idx="11841">
                  <c:v>4.5212945342518948E-2</c:v>
                </c:pt>
                <c:pt idx="11842">
                  <c:v>1.0253923744138907E-2</c:v>
                </c:pt>
                <c:pt idx="11843">
                  <c:v>6.6383152717665024E-4</c:v>
                </c:pt>
                <c:pt idx="11844">
                  <c:v>3.2899399398904189E-3</c:v>
                </c:pt>
                <c:pt idx="11845">
                  <c:v>1.5723620386618178E-3</c:v>
                </c:pt>
                <c:pt idx="11846">
                  <c:v>1.509937309161424E-4</c:v>
                </c:pt>
                <c:pt idx="11847">
                  <c:v>9.0661072303092622E-4</c:v>
                </c:pt>
                <c:pt idx="11848">
                  <c:v>1.1806738029549958E-3</c:v>
                </c:pt>
                <c:pt idx="11849">
                  <c:v>2.6048238286914276E-3</c:v>
                </c:pt>
                <c:pt idx="11850">
                  <c:v>6.1691587754911697E-3</c:v>
                </c:pt>
                <c:pt idx="11851">
                  <c:v>3.8248763406116869E-3</c:v>
                </c:pt>
                <c:pt idx="11852">
                  <c:v>1.1150515661368867E-2</c:v>
                </c:pt>
                <c:pt idx="11853">
                  <c:v>4.6081930276926329E-3</c:v>
                </c:pt>
                <c:pt idx="11854">
                  <c:v>2.7485373356887679E-4</c:v>
                </c:pt>
                <c:pt idx="11855">
                  <c:v>1.9750038004214582E-3</c:v>
                </c:pt>
                <c:pt idx="11856">
                  <c:v>8.3513829319914934E-4</c:v>
                </c:pt>
                <c:pt idx="11857">
                  <c:v>2.3851319616811868E-2</c:v>
                </c:pt>
                <c:pt idx="11858">
                  <c:v>1.8101294277429504E-3</c:v>
                </c:pt>
                <c:pt idx="11859">
                  <c:v>5.382108765796948E-4</c:v>
                </c:pt>
                <c:pt idx="11860">
                  <c:v>5.160354997770341E-3</c:v>
                </c:pt>
                <c:pt idx="11861">
                  <c:v>4.6042405147871404E-2</c:v>
                </c:pt>
                <c:pt idx="11862">
                  <c:v>2.3174940883297742E-2</c:v>
                </c:pt>
                <c:pt idx="11863">
                  <c:v>2.8827265698473897E-3</c:v>
                </c:pt>
                <c:pt idx="11864">
                  <c:v>2.0311302465082877E-3</c:v>
                </c:pt>
                <c:pt idx="11865">
                  <c:v>1.2711671007626285E-4</c:v>
                </c:pt>
                <c:pt idx="11866">
                  <c:v>8.0974041552703616E-4</c:v>
                </c:pt>
                <c:pt idx="11867">
                  <c:v>9.3336925146149542E-3</c:v>
                </c:pt>
                <c:pt idx="11868">
                  <c:v>1.1451320360557665E-3</c:v>
                </c:pt>
                <c:pt idx="11869">
                  <c:v>6.8451129004010588E-3</c:v>
                </c:pt>
                <c:pt idx="11870">
                  <c:v>3.0806283887510719E-4</c:v>
                </c:pt>
                <c:pt idx="11871">
                  <c:v>4.350094281320406E-4</c:v>
                </c:pt>
                <c:pt idx="11872">
                  <c:v>2.3769090175009133E-6</c:v>
                </c:pt>
                <c:pt idx="11873">
                  <c:v>3.429944064130688E-3</c:v>
                </c:pt>
                <c:pt idx="11874">
                  <c:v>1.3519351396837479E-3</c:v>
                </c:pt>
                <c:pt idx="11875">
                  <c:v>7.7697997625316242E-4</c:v>
                </c:pt>
                <c:pt idx="11876">
                  <c:v>2.066343749959413E-2</c:v>
                </c:pt>
                <c:pt idx="11877">
                  <c:v>3.1387503772693456E-3</c:v>
                </c:pt>
                <c:pt idx="11878">
                  <c:v>1.0411300680425086E-2</c:v>
                </c:pt>
                <c:pt idx="11879">
                  <c:v>1.1159826343683607E-2</c:v>
                </c:pt>
                <c:pt idx="11880">
                  <c:v>1.1508270173683424E-4</c:v>
                </c:pt>
                <c:pt idx="11881">
                  <c:v>9.8253818380887089E-3</c:v>
                </c:pt>
                <c:pt idx="11882">
                  <c:v>2.106120597688217E-3</c:v>
                </c:pt>
                <c:pt idx="11883">
                  <c:v>4.2732048141185604E-4</c:v>
                </c:pt>
                <c:pt idx="11884">
                  <c:v>2.1299274664781024E-3</c:v>
                </c:pt>
                <c:pt idx="11885">
                  <c:v>1.1221804641140153E-4</c:v>
                </c:pt>
                <c:pt idx="11886">
                  <c:v>1.0059745652738427E-4</c:v>
                </c:pt>
                <c:pt idx="11887">
                  <c:v>1.496974341836928E-3</c:v>
                </c:pt>
                <c:pt idx="11888">
                  <c:v>3.8317743997347085E-3</c:v>
                </c:pt>
                <c:pt idx="11889">
                  <c:v>2.1087926260666124E-2</c:v>
                </c:pt>
                <c:pt idx="11890">
                  <c:v>1.5449970949864616E-3</c:v>
                </c:pt>
                <c:pt idx="11891">
                  <c:v>4.3811664274908567E-3</c:v>
                </c:pt>
                <c:pt idx="11892">
                  <c:v>9.4076698985374714E-4</c:v>
                </c:pt>
                <c:pt idx="11893">
                  <c:v>3.587532367169296E-4</c:v>
                </c:pt>
                <c:pt idx="11894">
                  <c:v>7.6790702610853717E-4</c:v>
                </c:pt>
                <c:pt idx="11895">
                  <c:v>2.347685311456339E-4</c:v>
                </c:pt>
                <c:pt idx="11896">
                  <c:v>1.337594657274038E-3</c:v>
                </c:pt>
                <c:pt idx="11897">
                  <c:v>7.9183654798737995E-4</c:v>
                </c:pt>
                <c:pt idx="11898">
                  <c:v>1.7813107739262546E-3</c:v>
                </c:pt>
                <c:pt idx="11899">
                  <c:v>1.7661302390220735E-3</c:v>
                </c:pt>
                <c:pt idx="11900">
                  <c:v>1.7698117621757258E-3</c:v>
                </c:pt>
                <c:pt idx="11901">
                  <c:v>3.2248466557643254E-2</c:v>
                </c:pt>
                <c:pt idx="11902">
                  <c:v>7.4272039867745096E-3</c:v>
                </c:pt>
                <c:pt idx="11903">
                  <c:v>2.5905261263763545E-2</c:v>
                </c:pt>
                <c:pt idx="11904">
                  <c:v>4.4613590769428538E-3</c:v>
                </c:pt>
                <c:pt idx="11905">
                  <c:v>4.2362610893289707E-4</c:v>
                </c:pt>
                <c:pt idx="11906">
                  <c:v>2.679119980028226E-4</c:v>
                </c:pt>
                <c:pt idx="11907">
                  <c:v>3.3466910367007598E-3</c:v>
                </c:pt>
                <c:pt idx="11908">
                  <c:v>3.5960624974405299E-3</c:v>
                </c:pt>
                <c:pt idx="11909">
                  <c:v>2.7679195562506391E-3</c:v>
                </c:pt>
                <c:pt idx="11910">
                  <c:v>1.0397298372570515E-3</c:v>
                </c:pt>
                <c:pt idx="11911">
                  <c:v>2.823559798574884E-3</c:v>
                </c:pt>
                <c:pt idx="11912">
                  <c:v>1.0953446710779487E-3</c:v>
                </c:pt>
                <c:pt idx="11913">
                  <c:v>3.789580973456666E-2</c:v>
                </c:pt>
                <c:pt idx="11914">
                  <c:v>3.5339947278849875E-3</c:v>
                </c:pt>
                <c:pt idx="11915">
                  <c:v>2.9672959833041052E-4</c:v>
                </c:pt>
                <c:pt idx="11916">
                  <c:v>1.4500572477658649E-2</c:v>
                </c:pt>
                <c:pt idx="11917">
                  <c:v>3.2756643080812973E-4</c:v>
                </c:pt>
                <c:pt idx="11918">
                  <c:v>6.4250638007366475E-4</c:v>
                </c:pt>
                <c:pt idx="11919">
                  <c:v>3.1392557108067028E-4</c:v>
                </c:pt>
                <c:pt idx="11920">
                  <c:v>3.2768772453730844E-3</c:v>
                </c:pt>
                <c:pt idx="11921">
                  <c:v>1.6294665855996416E-2</c:v>
                </c:pt>
                <c:pt idx="11922">
                  <c:v>5.8076182785181103E-4</c:v>
                </c:pt>
                <c:pt idx="11923">
                  <c:v>4.9852933765790206E-3</c:v>
                </c:pt>
                <c:pt idx="11924">
                  <c:v>8.2257320682830269E-4</c:v>
                </c:pt>
                <c:pt idx="11925">
                  <c:v>6.0236158318329406E-3</c:v>
                </c:pt>
                <c:pt idx="11926">
                  <c:v>2.6747270558284109E-3</c:v>
                </c:pt>
                <c:pt idx="11927">
                  <c:v>2.2599490296566289E-2</c:v>
                </c:pt>
                <c:pt idx="11928">
                  <c:v>1.5672179490256685E-3</c:v>
                </c:pt>
                <c:pt idx="11929">
                  <c:v>4.5891682066814508E-3</c:v>
                </c:pt>
                <c:pt idx="11930">
                  <c:v>1.7988853281356249E-3</c:v>
                </c:pt>
                <c:pt idx="11931">
                  <c:v>5.3384507964205911E-5</c:v>
                </c:pt>
                <c:pt idx="11932">
                  <c:v>7.1307380745227154E-3</c:v>
                </c:pt>
                <c:pt idx="11933">
                  <c:v>1.7765887258752518E-3</c:v>
                </c:pt>
                <c:pt idx="11934">
                  <c:v>4.7926210411502902E-3</c:v>
                </c:pt>
                <c:pt idx="11935">
                  <c:v>3.5285040971332082E-3</c:v>
                </c:pt>
                <c:pt idx="11936">
                  <c:v>2.761446463589467E-3</c:v>
                </c:pt>
                <c:pt idx="11937">
                  <c:v>6.2208555400539034E-5</c:v>
                </c:pt>
                <c:pt idx="11938">
                  <c:v>4.4576706830368152E-4</c:v>
                </c:pt>
                <c:pt idx="11939">
                  <c:v>5.4154767096469979E-4</c:v>
                </c:pt>
                <c:pt idx="11940">
                  <c:v>2.9155907064382258E-5</c:v>
                </c:pt>
                <c:pt idx="11941">
                  <c:v>2.835300354122491E-2</c:v>
                </c:pt>
                <c:pt idx="11942">
                  <c:v>8.2502636538655267E-3</c:v>
                </c:pt>
                <c:pt idx="11943">
                  <c:v>2.890067113478346E-4</c:v>
                </c:pt>
                <c:pt idx="11944">
                  <c:v>1.0350919584044185E-3</c:v>
                </c:pt>
                <c:pt idx="11945">
                  <c:v>1.4418273278850896E-2</c:v>
                </c:pt>
                <c:pt idx="11946">
                  <c:v>7.7356028506045729E-4</c:v>
                </c:pt>
                <c:pt idx="11947">
                  <c:v>1.8528891275222021E-2</c:v>
                </c:pt>
                <c:pt idx="11948">
                  <c:v>5.5511155385560879E-4</c:v>
                </c:pt>
                <c:pt idx="11949">
                  <c:v>1.2398532202096517E-3</c:v>
                </c:pt>
                <c:pt idx="11950">
                  <c:v>3.8275056622524942E-4</c:v>
                </c:pt>
                <c:pt idx="11951">
                  <c:v>1.3571705842076618E-3</c:v>
                </c:pt>
                <c:pt idx="11952">
                  <c:v>2.8056456979302187E-3</c:v>
                </c:pt>
                <c:pt idx="11953">
                  <c:v>8.486840644966305E-3</c:v>
                </c:pt>
                <c:pt idx="11954">
                  <c:v>1.4728511243039743E-2</c:v>
                </c:pt>
                <c:pt idx="11955">
                  <c:v>3.595674399623874E-3</c:v>
                </c:pt>
                <c:pt idx="11956">
                  <c:v>3.2980158126057289E-4</c:v>
                </c:pt>
                <c:pt idx="11957">
                  <c:v>7.5591722366443861E-2</c:v>
                </c:pt>
                <c:pt idx="11958">
                  <c:v>1.2167447728025267E-3</c:v>
                </c:pt>
                <c:pt idx="11959">
                  <c:v>2.3886623109006556E-3</c:v>
                </c:pt>
                <c:pt idx="11960">
                  <c:v>6.8185053565566048E-2</c:v>
                </c:pt>
                <c:pt idx="11961">
                  <c:v>3.2195955536712629E-3</c:v>
                </c:pt>
                <c:pt idx="11962">
                  <c:v>5.252100185764331E-3</c:v>
                </c:pt>
                <c:pt idx="11963">
                  <c:v>2.6373389228514219E-3</c:v>
                </c:pt>
                <c:pt idx="11964">
                  <c:v>1.3839233872092232E-3</c:v>
                </c:pt>
                <c:pt idx="11965">
                  <c:v>2.463630342846407E-4</c:v>
                </c:pt>
                <c:pt idx="11966">
                  <c:v>6.4254810305422625E-3</c:v>
                </c:pt>
                <c:pt idx="11967">
                  <c:v>2.2830941831779379E-3</c:v>
                </c:pt>
                <c:pt idx="11968">
                  <c:v>8.912554118165085E-4</c:v>
                </c:pt>
                <c:pt idx="11969">
                  <c:v>1.2759680974062194E-4</c:v>
                </c:pt>
                <c:pt idx="11970">
                  <c:v>4.6884381272165416E-3</c:v>
                </c:pt>
                <c:pt idx="11971">
                  <c:v>2.4760889663434475E-4</c:v>
                </c:pt>
                <c:pt idx="11972">
                  <c:v>8.0748448218882843E-3</c:v>
                </c:pt>
                <c:pt idx="11973">
                  <c:v>6.3586590842827006E-3</c:v>
                </c:pt>
                <c:pt idx="11974">
                  <c:v>1.6823508161528253E-2</c:v>
                </c:pt>
                <c:pt idx="11975">
                  <c:v>1.6010854594700381E-3</c:v>
                </c:pt>
                <c:pt idx="11976">
                  <c:v>1.8890247775683706E-3</c:v>
                </c:pt>
                <c:pt idx="11977">
                  <c:v>1.8550622861761758E-3</c:v>
                </c:pt>
                <c:pt idx="11978">
                  <c:v>2.0285471767818074E-3</c:v>
                </c:pt>
                <c:pt idx="11979">
                  <c:v>1.0381434151990453E-3</c:v>
                </c:pt>
                <c:pt idx="11980">
                  <c:v>4.7287982966623648E-4</c:v>
                </c:pt>
                <c:pt idx="11981">
                  <c:v>1.5273845800485896E-3</c:v>
                </c:pt>
                <c:pt idx="11982">
                  <c:v>3.0471729738036942E-5</c:v>
                </c:pt>
                <c:pt idx="11983">
                  <c:v>1.73580721154896E-4</c:v>
                </c:pt>
                <c:pt idx="11984">
                  <c:v>2.1882076793035334E-4</c:v>
                </c:pt>
                <c:pt idx="11985">
                  <c:v>1.179306023749808E-2</c:v>
                </c:pt>
                <c:pt idx="11986">
                  <c:v>3.8390328605110683E-3</c:v>
                </c:pt>
                <c:pt idx="11987">
                  <c:v>9.819578587599684E-4</c:v>
                </c:pt>
                <c:pt idx="11988">
                  <c:v>1.2947137741360823E-3</c:v>
                </c:pt>
                <c:pt idx="11989">
                  <c:v>1.0146886935787083E-3</c:v>
                </c:pt>
                <c:pt idx="11990">
                  <c:v>2.3258885856961408E-2</c:v>
                </c:pt>
                <c:pt idx="11991">
                  <c:v>1.0480381893465873E-3</c:v>
                </c:pt>
                <c:pt idx="11992">
                  <c:v>9.9081043889211965E-4</c:v>
                </c:pt>
                <c:pt idx="11993">
                  <c:v>2.2039405925013177E-5</c:v>
                </c:pt>
                <c:pt idx="11994">
                  <c:v>1.1877951017936629E-5</c:v>
                </c:pt>
                <c:pt idx="11995">
                  <c:v>4.1646963029842146E-4</c:v>
                </c:pt>
                <c:pt idx="11996">
                  <c:v>4.4884713864069607E-2</c:v>
                </c:pt>
                <c:pt idx="11997">
                  <c:v>1.3586527127379591E-3</c:v>
                </c:pt>
                <c:pt idx="11998">
                  <c:v>3.0081859045799396E-3</c:v>
                </c:pt>
                <c:pt idx="11999">
                  <c:v>1.6382609358500999E-2</c:v>
                </c:pt>
                <c:pt idx="12000">
                  <c:v>1.312495928882713E-3</c:v>
                </c:pt>
                <c:pt idx="12001">
                  <c:v>0.16637220182589824</c:v>
                </c:pt>
                <c:pt idx="12002">
                  <c:v>1.7917848487702302E-4</c:v>
                </c:pt>
                <c:pt idx="12003">
                  <c:v>3.9073853597244544E-3</c:v>
                </c:pt>
                <c:pt idx="12004">
                  <c:v>1.2578672893502154E-3</c:v>
                </c:pt>
                <c:pt idx="12005">
                  <c:v>2.316124939998449E-3</c:v>
                </c:pt>
                <c:pt idx="12006">
                  <c:v>2.3645258087177812E-3</c:v>
                </c:pt>
                <c:pt idx="12007">
                  <c:v>2.4516982724291057E-3</c:v>
                </c:pt>
                <c:pt idx="12008">
                  <c:v>9.4280524734764823E-4</c:v>
                </c:pt>
                <c:pt idx="12009">
                  <c:v>5.7187483456787509E-4</c:v>
                </c:pt>
                <c:pt idx="12010">
                  <c:v>1.5552789193066614E-2</c:v>
                </c:pt>
                <c:pt idx="12011">
                  <c:v>6.827188348832466E-3</c:v>
                </c:pt>
                <c:pt idx="12012">
                  <c:v>3.690006288982569E-4</c:v>
                </c:pt>
                <c:pt idx="12013">
                  <c:v>9.2994100620513059E-4</c:v>
                </c:pt>
                <c:pt idx="12014">
                  <c:v>1.1739548596719843E-3</c:v>
                </c:pt>
                <c:pt idx="12015">
                  <c:v>3.7013039560524113E-5</c:v>
                </c:pt>
                <c:pt idx="12016">
                  <c:v>3.6175816516625123E-4</c:v>
                </c:pt>
                <c:pt idx="12017">
                  <c:v>4.8365473129607527E-4</c:v>
                </c:pt>
                <c:pt idx="12018">
                  <c:v>1.3205665743878478E-2</c:v>
                </c:pt>
                <c:pt idx="12019">
                  <c:v>1.2909601636274591E-3</c:v>
                </c:pt>
                <c:pt idx="12020">
                  <c:v>3.7743088650453375E-3</c:v>
                </c:pt>
                <c:pt idx="12021">
                  <c:v>7.1755946899188161E-3</c:v>
                </c:pt>
                <c:pt idx="12022">
                  <c:v>7.8431800378259066E-4</c:v>
                </c:pt>
                <c:pt idx="12023">
                  <c:v>1.9293543151282462E-2</c:v>
                </c:pt>
                <c:pt idx="12024">
                  <c:v>2.8718395968135063E-3</c:v>
                </c:pt>
                <c:pt idx="12025">
                  <c:v>1.2842284663545571E-3</c:v>
                </c:pt>
                <c:pt idx="12026">
                  <c:v>1.6715101776672493E-2</c:v>
                </c:pt>
                <c:pt idx="12027">
                  <c:v>1.1927914571948759E-2</c:v>
                </c:pt>
                <c:pt idx="12028">
                  <c:v>7.5274700418292366E-4</c:v>
                </c:pt>
                <c:pt idx="12029">
                  <c:v>1.0137577635587956E-2</c:v>
                </c:pt>
                <c:pt idx="12030">
                  <c:v>4.938009192527933E-3</c:v>
                </c:pt>
                <c:pt idx="12031">
                  <c:v>7.0013852696490194E-4</c:v>
                </c:pt>
                <c:pt idx="12032">
                  <c:v>3.6764576885481878E-4</c:v>
                </c:pt>
                <c:pt idx="12033">
                  <c:v>5.8024269427208114E-3</c:v>
                </c:pt>
                <c:pt idx="12034">
                  <c:v>3.9648557314829605E-4</c:v>
                </c:pt>
                <c:pt idx="12035">
                  <c:v>2.9065487705741666E-4</c:v>
                </c:pt>
                <c:pt idx="12036">
                  <c:v>1.0768822211643389E-3</c:v>
                </c:pt>
                <c:pt idx="12037">
                  <c:v>5.4762656880451115E-4</c:v>
                </c:pt>
                <c:pt idx="12038">
                  <c:v>5.4904499108478493E-4</c:v>
                </c:pt>
                <c:pt idx="12039">
                  <c:v>3.5685846715881417E-2</c:v>
                </c:pt>
                <c:pt idx="12040">
                  <c:v>6.4617659841968017E-4</c:v>
                </c:pt>
                <c:pt idx="12041">
                  <c:v>2.0800118460909237E-4</c:v>
                </c:pt>
                <c:pt idx="12042">
                  <c:v>2.0788292363552348E-2</c:v>
                </c:pt>
                <c:pt idx="12043">
                  <c:v>9.680453746010273E-3</c:v>
                </c:pt>
                <c:pt idx="12044">
                  <c:v>3.9234013926634217E-3</c:v>
                </c:pt>
                <c:pt idx="12045">
                  <c:v>9.7654557414274049E-3</c:v>
                </c:pt>
                <c:pt idx="12046">
                  <c:v>8.810942752491311E-3</c:v>
                </c:pt>
                <c:pt idx="12047">
                  <c:v>3.0305165106376169E-3</c:v>
                </c:pt>
                <c:pt idx="12048">
                  <c:v>4.0872430011886325E-3</c:v>
                </c:pt>
                <c:pt idx="12049">
                  <c:v>8.1815521931112422E-3</c:v>
                </c:pt>
                <c:pt idx="12050">
                  <c:v>1.3425389593723201E-5</c:v>
                </c:pt>
                <c:pt idx="12051">
                  <c:v>9.5115136079753984E-3</c:v>
                </c:pt>
                <c:pt idx="12052">
                  <c:v>8.8317482712434354E-4</c:v>
                </c:pt>
                <c:pt idx="12053">
                  <c:v>3.9354408236848713E-3</c:v>
                </c:pt>
                <c:pt idx="12054">
                  <c:v>2.0477512187098423E-3</c:v>
                </c:pt>
                <c:pt idx="12055">
                  <c:v>2.9559089403560546E-4</c:v>
                </c:pt>
                <c:pt idx="12056">
                  <c:v>1.4284001956437807E-3</c:v>
                </c:pt>
                <c:pt idx="12057">
                  <c:v>2.0772134374395513E-4</c:v>
                </c:pt>
                <c:pt idx="12058">
                  <c:v>8.6052724147314078E-3</c:v>
                </c:pt>
                <c:pt idx="12059">
                  <c:v>7.1805265466127544E-4</c:v>
                </c:pt>
                <c:pt idx="12060">
                  <c:v>2.9605424899156051E-3</c:v>
                </c:pt>
                <c:pt idx="12061">
                  <c:v>6.696442321497717E-2</c:v>
                </c:pt>
                <c:pt idx="12062">
                  <c:v>1.1307740338921879E-3</c:v>
                </c:pt>
                <c:pt idx="12063">
                  <c:v>8.2682394636645164E-4</c:v>
                </c:pt>
                <c:pt idx="12064">
                  <c:v>2.2330045138057766E-2</c:v>
                </c:pt>
                <c:pt idx="12065">
                  <c:v>2.2477223954380223E-3</c:v>
                </c:pt>
                <c:pt idx="12066">
                  <c:v>1.1115895295398213E-3</c:v>
                </c:pt>
                <c:pt idx="12067">
                  <c:v>1.7699039765488752E-3</c:v>
                </c:pt>
                <c:pt idx="12068">
                  <c:v>7.0370729302531715E-4</c:v>
                </c:pt>
                <c:pt idx="12069">
                  <c:v>3.436482897262521E-4</c:v>
                </c:pt>
                <c:pt idx="12070">
                  <c:v>1.1603826008878633E-3</c:v>
                </c:pt>
                <c:pt idx="12071">
                  <c:v>8.0787583682748916E-3</c:v>
                </c:pt>
                <c:pt idx="12072">
                  <c:v>1.9115999121688543E-2</c:v>
                </c:pt>
                <c:pt idx="12073">
                  <c:v>1.5271822121234779E-4</c:v>
                </c:pt>
                <c:pt idx="12074">
                  <c:v>4.9729906693874604E-3</c:v>
                </c:pt>
                <c:pt idx="12075">
                  <c:v>4.8957687107281734E-3</c:v>
                </c:pt>
                <c:pt idx="12076">
                  <c:v>2.839820058735665E-4</c:v>
                </c:pt>
                <c:pt idx="12077">
                  <c:v>8.1608852209993151E-4</c:v>
                </c:pt>
                <c:pt idx="12078">
                  <c:v>3.2716641808952319E-2</c:v>
                </c:pt>
                <c:pt idx="12079">
                  <c:v>4.5489715543353253E-4</c:v>
                </c:pt>
                <c:pt idx="12080">
                  <c:v>6.9920017148494427E-4</c:v>
                </c:pt>
                <c:pt idx="12081">
                  <c:v>7.8658376926623837E-4</c:v>
                </c:pt>
                <c:pt idx="12082">
                  <c:v>3.2745257526424227E-3</c:v>
                </c:pt>
                <c:pt idx="12083">
                  <c:v>6.6864242527402986E-4</c:v>
                </c:pt>
                <c:pt idx="12084">
                  <c:v>2.1036619981496972E-4</c:v>
                </c:pt>
                <c:pt idx="12085">
                  <c:v>2.6520423770098916E-2</c:v>
                </c:pt>
                <c:pt idx="12086">
                  <c:v>2.222903925823411E-3</c:v>
                </c:pt>
                <c:pt idx="12087">
                  <c:v>5.5963966308112583E-4</c:v>
                </c:pt>
                <c:pt idx="12088">
                  <c:v>9.9196930993203673E-4</c:v>
                </c:pt>
                <c:pt idx="12089">
                  <c:v>9.6600273378702397E-4</c:v>
                </c:pt>
                <c:pt idx="12090">
                  <c:v>7.5834917152991614E-3</c:v>
                </c:pt>
                <c:pt idx="12091">
                  <c:v>7.2846249856321397E-4</c:v>
                </c:pt>
                <c:pt idx="12092">
                  <c:v>7.7647006845085981E-4</c:v>
                </c:pt>
                <c:pt idx="12093">
                  <c:v>5.9235197961926542E-2</c:v>
                </c:pt>
                <c:pt idx="12094">
                  <c:v>4.4310190085535984E-3</c:v>
                </c:pt>
                <c:pt idx="12095">
                  <c:v>1.5509352139843795E-3</c:v>
                </c:pt>
                <c:pt idx="12096">
                  <c:v>6.5229849544183229E-3</c:v>
                </c:pt>
                <c:pt idx="12097">
                  <c:v>4.2480860042077011E-2</c:v>
                </c:pt>
                <c:pt idx="12098">
                  <c:v>4.9963386352623812E-3</c:v>
                </c:pt>
                <c:pt idx="12099">
                  <c:v>4.6605688977374516E-3</c:v>
                </c:pt>
                <c:pt idx="12100">
                  <c:v>2.5944688236868929E-3</c:v>
                </c:pt>
                <c:pt idx="12101">
                  <c:v>5.3001786347382108E-3</c:v>
                </c:pt>
                <c:pt idx="12102">
                  <c:v>1.5774369205314635E-3</c:v>
                </c:pt>
                <c:pt idx="12103">
                  <c:v>3.3643380094678928E-4</c:v>
                </c:pt>
                <c:pt idx="12104">
                  <c:v>3.1141620773457506E-3</c:v>
                </c:pt>
                <c:pt idx="12105">
                  <c:v>1.359865493634746E-5</c:v>
                </c:pt>
                <c:pt idx="12106">
                  <c:v>1.1817519843385278E-4</c:v>
                </c:pt>
                <c:pt idx="12107">
                  <c:v>5.3474742310062769E-4</c:v>
                </c:pt>
                <c:pt idx="12108">
                  <c:v>1.3108554863020894E-3</c:v>
                </c:pt>
                <c:pt idx="12109">
                  <c:v>3.5408914854519122E-3</c:v>
                </c:pt>
                <c:pt idx="12110">
                  <c:v>1.1079814273422131E-2</c:v>
                </c:pt>
                <c:pt idx="12111">
                  <c:v>1.0118719294982462E-2</c:v>
                </c:pt>
                <c:pt idx="12112">
                  <c:v>3.8602387268302507E-3</c:v>
                </c:pt>
                <c:pt idx="12113">
                  <c:v>1.9101996116274176E-3</c:v>
                </c:pt>
                <c:pt idx="12114">
                  <c:v>3.9991637875063223E-3</c:v>
                </c:pt>
                <c:pt idx="12115">
                  <c:v>2.0524012221727296E-3</c:v>
                </c:pt>
                <c:pt idx="12116">
                  <c:v>5.0296142513410504E-2</c:v>
                </c:pt>
                <c:pt idx="12117">
                  <c:v>4.2618122133009269E-4</c:v>
                </c:pt>
                <c:pt idx="12118">
                  <c:v>2.4954093680887426E-2</c:v>
                </c:pt>
                <c:pt idx="12119">
                  <c:v>6.5788747616777887E-3</c:v>
                </c:pt>
                <c:pt idx="12120">
                  <c:v>2.240066038811277E-2</c:v>
                </c:pt>
                <c:pt idx="12121">
                  <c:v>1.7236928145294966E-3</c:v>
                </c:pt>
                <c:pt idx="12122">
                  <c:v>6.2462795856760528E-4</c:v>
                </c:pt>
                <c:pt idx="12123">
                  <c:v>2.3773208227274356</c:v>
                </c:pt>
                <c:pt idx="12124">
                  <c:v>4.0015104567318248E-4</c:v>
                </c:pt>
                <c:pt idx="12125">
                  <c:v>4.1299494508835753E-4</c:v>
                </c:pt>
                <c:pt idx="12126">
                  <c:v>5.6174474018545707E-4</c:v>
                </c:pt>
                <c:pt idx="12127">
                  <c:v>1.1391644926819159E-3</c:v>
                </c:pt>
                <c:pt idx="12128">
                  <c:v>1.4640714517503255E-3</c:v>
                </c:pt>
                <c:pt idx="12129">
                  <c:v>8.3912512024151825E-3</c:v>
                </c:pt>
                <c:pt idx="12130">
                  <c:v>1.3541560844601867E-3</c:v>
                </c:pt>
                <c:pt idx="12131">
                  <c:v>1.6457093449310173E-3</c:v>
                </c:pt>
                <c:pt idx="12132">
                  <c:v>3.8036459805981614E-4</c:v>
                </c:pt>
                <c:pt idx="12133">
                  <c:v>6.9849909889314193E-4</c:v>
                </c:pt>
                <c:pt idx="12134">
                  <c:v>2.1412748103057993E-3</c:v>
                </c:pt>
                <c:pt idx="12135">
                  <c:v>2.3405242625410369E-2</c:v>
                </c:pt>
                <c:pt idx="12136">
                  <c:v>22.827071670648632</c:v>
                </c:pt>
                <c:pt idx="12137">
                  <c:v>4.7592843618279772E-3</c:v>
                </c:pt>
                <c:pt idx="12138">
                  <c:v>1.1063275865525855E-2</c:v>
                </c:pt>
                <c:pt idx="12139">
                  <c:v>6.8096811567822438E-4</c:v>
                </c:pt>
                <c:pt idx="12140">
                  <c:v>1.7811059855437719E-3</c:v>
                </c:pt>
                <c:pt idx="12141">
                  <c:v>1.7974029075697455E-4</c:v>
                </c:pt>
                <c:pt idx="12142">
                  <c:v>2.2893177580426225E-3</c:v>
                </c:pt>
                <c:pt idx="12143">
                  <c:v>1.4559001086849924E-3</c:v>
                </c:pt>
                <c:pt idx="12144">
                  <c:v>3.3170408193305984E-3</c:v>
                </c:pt>
                <c:pt idx="12145">
                  <c:v>1.2157047389761571E-3</c:v>
                </c:pt>
                <c:pt idx="12146">
                  <c:v>1.5263185950124611E-2</c:v>
                </c:pt>
                <c:pt idx="12147">
                  <c:v>8.8824115856023997E-2</c:v>
                </c:pt>
                <c:pt idx="12148">
                  <c:v>6.6462312887510236E-4</c:v>
                </c:pt>
                <c:pt idx="12149">
                  <c:v>3.536132854831875E-3</c:v>
                </c:pt>
                <c:pt idx="12150">
                  <c:v>1.86984878738413E-3</c:v>
                </c:pt>
                <c:pt idx="12151">
                  <c:v>8.5229260988687835E-4</c:v>
                </c:pt>
                <c:pt idx="12152">
                  <c:v>5.8874535019563226E-4</c:v>
                </c:pt>
                <c:pt idx="12153">
                  <c:v>1.3409470123798865E-2</c:v>
                </c:pt>
                <c:pt idx="12154">
                  <c:v>1.1429625322003866E-3</c:v>
                </c:pt>
                <c:pt idx="12155">
                  <c:v>1.0527632763035884E-4</c:v>
                </c:pt>
                <c:pt idx="12156">
                  <c:v>1.6838888194130373E-3</c:v>
                </c:pt>
                <c:pt idx="12157">
                  <c:v>2.3987966784334959E-3</c:v>
                </c:pt>
                <c:pt idx="12158">
                  <c:v>2.3967071607823694E-2</c:v>
                </c:pt>
                <c:pt idx="12159">
                  <c:v>1.097620756491146</c:v>
                </c:pt>
                <c:pt idx="12160">
                  <c:v>3.363671151536829E-3</c:v>
                </c:pt>
                <c:pt idx="12161">
                  <c:v>1.0201645833439292E-3</c:v>
                </c:pt>
                <c:pt idx="12162">
                  <c:v>1.5015557086989052E-2</c:v>
                </c:pt>
                <c:pt idx="12163">
                  <c:v>6.6422351511574707E-4</c:v>
                </c:pt>
                <c:pt idx="12164">
                  <c:v>6.8744127206859932E-4</c:v>
                </c:pt>
                <c:pt idx="12165">
                  <c:v>1.1561126877444103E-4</c:v>
                </c:pt>
                <c:pt idx="12166">
                  <c:v>8.7531754968092972E-6</c:v>
                </c:pt>
                <c:pt idx="12167">
                  <c:v>2.4637526779636492E-3</c:v>
                </c:pt>
                <c:pt idx="12168">
                  <c:v>1.3692117230301971E-3</c:v>
                </c:pt>
                <c:pt idx="12169">
                  <c:v>3.1796662981237352E-4</c:v>
                </c:pt>
                <c:pt idx="12170">
                  <c:v>1.710883932541386E-2</c:v>
                </c:pt>
                <c:pt idx="12171">
                  <c:v>1.8668706168004016E-3</c:v>
                </c:pt>
                <c:pt idx="12172">
                  <c:v>2.6878101506495459E-3</c:v>
                </c:pt>
                <c:pt idx="12173">
                  <c:v>1.3815653935377403E-2</c:v>
                </c:pt>
                <c:pt idx="12174">
                  <c:v>3.5280858495258206E-3</c:v>
                </c:pt>
                <c:pt idx="12175">
                  <c:v>3.7924311870410099E-4</c:v>
                </c:pt>
                <c:pt idx="12176">
                  <c:v>9.4177896418370155E-2</c:v>
                </c:pt>
                <c:pt idx="12177">
                  <c:v>3.5744719435336803E-4</c:v>
                </c:pt>
                <c:pt idx="12178">
                  <c:v>1.2957412458601974E-3</c:v>
                </c:pt>
                <c:pt idx="12179">
                  <c:v>2.1650835603424035E-3</c:v>
                </c:pt>
                <c:pt idx="12180">
                  <c:v>5.6852213045395159E-3</c:v>
                </c:pt>
                <c:pt idx="12181">
                  <c:v>6.92234905690966E-5</c:v>
                </c:pt>
                <c:pt idx="12182">
                  <c:v>1.4329267528301198E-3</c:v>
                </c:pt>
                <c:pt idx="12183">
                  <c:v>0.11984474590862</c:v>
                </c:pt>
                <c:pt idx="12184">
                  <c:v>6.9195063660929881E-3</c:v>
                </c:pt>
                <c:pt idx="12185">
                  <c:v>1.4010617771322483E-2</c:v>
                </c:pt>
                <c:pt idx="12186">
                  <c:v>9.5180246173010366E-2</c:v>
                </c:pt>
                <c:pt idx="12187">
                  <c:v>4.4175623182559293E-3</c:v>
                </c:pt>
                <c:pt idx="12188">
                  <c:v>9.7451341965295781E-3</c:v>
                </c:pt>
                <c:pt idx="12189">
                  <c:v>1.3272338356061066E-3</c:v>
                </c:pt>
                <c:pt idx="12190">
                  <c:v>1.1686219315786426E-2</c:v>
                </c:pt>
                <c:pt idx="12191">
                  <c:v>1.0768919468463619E-3</c:v>
                </c:pt>
                <c:pt idx="12192">
                  <c:v>4.5244296520546819E-3</c:v>
                </c:pt>
                <c:pt idx="12193">
                  <c:v>1.1790085289408954E-2</c:v>
                </c:pt>
                <c:pt idx="12194">
                  <c:v>9.8569740450599238E-3</c:v>
                </c:pt>
                <c:pt idx="12195">
                  <c:v>2.9579495706007074E-3</c:v>
                </c:pt>
                <c:pt idx="12196">
                  <c:v>2.3836056678016842E-3</c:v>
                </c:pt>
                <c:pt idx="12197">
                  <c:v>1.4203532223464128E-3</c:v>
                </c:pt>
                <c:pt idx="12198">
                  <c:v>2.5808212142779867E-4</c:v>
                </c:pt>
                <c:pt idx="12199">
                  <c:v>6.2400613932968883E-2</c:v>
                </c:pt>
                <c:pt idx="12200">
                  <c:v>5.1926515267205087E-3</c:v>
                </c:pt>
                <c:pt idx="12201">
                  <c:v>5.0668934845573823E-3</c:v>
                </c:pt>
                <c:pt idx="12202">
                  <c:v>6.6466884074086801E-3</c:v>
                </c:pt>
                <c:pt idx="12203">
                  <c:v>8.5159351855887914E-3</c:v>
                </c:pt>
                <c:pt idx="12204">
                  <c:v>1.2060217160931345E-3</c:v>
                </c:pt>
                <c:pt idx="12205">
                  <c:v>1.035057452827997E-2</c:v>
                </c:pt>
                <c:pt idx="12206">
                  <c:v>8.6208596626122149E-4</c:v>
                </c:pt>
                <c:pt idx="12207">
                  <c:v>3.9784570964646456E-3</c:v>
                </c:pt>
                <c:pt idx="12208">
                  <c:v>8.8002803360500022E-4</c:v>
                </c:pt>
                <c:pt idx="12209">
                  <c:v>5.5415958285843381E-3</c:v>
                </c:pt>
                <c:pt idx="12210">
                  <c:v>4.8039259345910535E-3</c:v>
                </c:pt>
                <c:pt idx="12211">
                  <c:v>3.0031131822261929E-3</c:v>
                </c:pt>
                <c:pt idx="12212">
                  <c:v>6.4134026987368326E-3</c:v>
                </c:pt>
                <c:pt idx="12213">
                  <c:v>2.0368391076262798E-3</c:v>
                </c:pt>
                <c:pt idx="12214">
                  <c:v>1.1820182888913696E-3</c:v>
                </c:pt>
                <c:pt idx="12215">
                  <c:v>1.1306385714889192E-2</c:v>
                </c:pt>
                <c:pt idx="12216">
                  <c:v>4.1280681882460103E-3</c:v>
                </c:pt>
                <c:pt idx="12217">
                  <c:v>1.5283431363886705E-3</c:v>
                </c:pt>
                <c:pt idx="12218">
                  <c:v>1.0416963582524164E-3</c:v>
                </c:pt>
                <c:pt idx="12219">
                  <c:v>0.2446678808637775</c:v>
                </c:pt>
                <c:pt idx="12220">
                  <c:v>6.3810281616615311E-2</c:v>
                </c:pt>
                <c:pt idx="12221">
                  <c:v>1.4185470171902081E-3</c:v>
                </c:pt>
                <c:pt idx="12222">
                  <c:v>0.1054672663178937</c:v>
                </c:pt>
                <c:pt idx="12223">
                  <c:v>2.6669822192068628E-3</c:v>
                </c:pt>
                <c:pt idx="12224">
                  <c:v>1.6931206282159365E-3</c:v>
                </c:pt>
                <c:pt idx="12225">
                  <c:v>1.3038949653373967E-3</c:v>
                </c:pt>
                <c:pt idx="12226">
                  <c:v>1.0083014656742417E-2</c:v>
                </c:pt>
                <c:pt idx="12227">
                  <c:v>5.3255536406559467E-5</c:v>
                </c:pt>
                <c:pt idx="12228">
                  <c:v>1.2997186446705082E-2</c:v>
                </c:pt>
                <c:pt idx="12229">
                  <c:v>1.3400853752103838E-3</c:v>
                </c:pt>
                <c:pt idx="12230">
                  <c:v>6.0251039471931212E-3</c:v>
                </c:pt>
                <c:pt idx="12231">
                  <c:v>1.3768812808424007E-3</c:v>
                </c:pt>
                <c:pt idx="12232">
                  <c:v>4.6612617984581701E-3</c:v>
                </c:pt>
                <c:pt idx="12233">
                  <c:v>5.7842716029676876E-4</c:v>
                </c:pt>
                <c:pt idx="12234">
                  <c:v>3.1117839471990185E-4</c:v>
                </c:pt>
                <c:pt idx="12235">
                  <c:v>1.1703708056867831E-3</c:v>
                </c:pt>
                <c:pt idx="12236">
                  <c:v>2.78957733597043E-2</c:v>
                </c:pt>
                <c:pt idx="12237">
                  <c:v>3.3438157252583032E-4</c:v>
                </c:pt>
                <c:pt idx="12238">
                  <c:v>1.1002267567516081E-2</c:v>
                </c:pt>
                <c:pt idx="12239">
                  <c:v>4.5082861449204862E-4</c:v>
                </c:pt>
                <c:pt idx="12240">
                  <c:v>2.4283857587750518E-4</c:v>
                </c:pt>
                <c:pt idx="12241">
                  <c:v>1.4741710562494245E-5</c:v>
                </c:pt>
                <c:pt idx="12242">
                  <c:v>1.1257685562774519E-3</c:v>
                </c:pt>
                <c:pt idx="12243">
                  <c:v>2.2973421914088122E-2</c:v>
                </c:pt>
                <c:pt idx="12244">
                  <c:v>8.7537463074053006E-5</c:v>
                </c:pt>
                <c:pt idx="12245">
                  <c:v>1.1735180006552141E-3</c:v>
                </c:pt>
                <c:pt idx="12246">
                  <c:v>2.7088041301025914E-3</c:v>
                </c:pt>
                <c:pt idx="12247">
                  <c:v>1.5009886104693309E-3</c:v>
                </c:pt>
                <c:pt idx="12248">
                  <c:v>4.3346602704603526E-3</c:v>
                </c:pt>
                <c:pt idx="12249">
                  <c:v>5.9758037675435589E-2</c:v>
                </c:pt>
                <c:pt idx="12250">
                  <c:v>1.3278785606540779E-2</c:v>
                </c:pt>
                <c:pt idx="12251">
                  <c:v>4.9612080537546942E-3</c:v>
                </c:pt>
                <c:pt idx="12252">
                  <c:v>2.8343418062637803E-3</c:v>
                </c:pt>
                <c:pt idx="12253">
                  <c:v>3.6093693015298785E-4</c:v>
                </c:pt>
                <c:pt idx="12254">
                  <c:v>0.11407172421569065</c:v>
                </c:pt>
                <c:pt idx="12255">
                  <c:v>2.8735749093099093E-3</c:v>
                </c:pt>
                <c:pt idx="12256">
                  <c:v>2.0628193985286415E-3</c:v>
                </c:pt>
                <c:pt idx="12257">
                  <c:v>4.8962022668337581E-4</c:v>
                </c:pt>
                <c:pt idx="12258">
                  <c:v>3.2261533737196939E-4</c:v>
                </c:pt>
                <c:pt idx="12259">
                  <c:v>4.2850774433474351E-3</c:v>
                </c:pt>
                <c:pt idx="12260">
                  <c:v>5.2955790114885578E-4</c:v>
                </c:pt>
                <c:pt idx="12261">
                  <c:v>1.2062407541639194E-3</c:v>
                </c:pt>
                <c:pt idx="12262">
                  <c:v>5.8749871228893505E-3</c:v>
                </c:pt>
                <c:pt idx="12263">
                  <c:v>3.6044287078947912E-3</c:v>
                </c:pt>
                <c:pt idx="12264">
                  <c:v>4.8075370707572116E-4</c:v>
                </c:pt>
                <c:pt idx="12265">
                  <c:v>2.9360954146044273E-3</c:v>
                </c:pt>
                <c:pt idx="12266">
                  <c:v>8.4812890622517744E-3</c:v>
                </c:pt>
                <c:pt idx="12267">
                  <c:v>5.5571190046343867E-3</c:v>
                </c:pt>
                <c:pt idx="12268">
                  <c:v>2.8486312361506757E-3</c:v>
                </c:pt>
                <c:pt idx="12269">
                  <c:v>5.8848306162682781E-5</c:v>
                </c:pt>
                <c:pt idx="12270">
                  <c:v>4.028882551849152E-4</c:v>
                </c:pt>
                <c:pt idx="12271">
                  <c:v>8.9316696724663341E-3</c:v>
                </c:pt>
                <c:pt idx="12272">
                  <c:v>2.7335898592598475E-3</c:v>
                </c:pt>
                <c:pt idx="12273">
                  <c:v>1.2598252407747763E-2</c:v>
                </c:pt>
                <c:pt idx="12274">
                  <c:v>1.2619982633697007E-3</c:v>
                </c:pt>
                <c:pt idx="12275">
                  <c:v>1.9343188130823755E-3</c:v>
                </c:pt>
                <c:pt idx="12276">
                  <c:v>5.3297686734649075E-3</c:v>
                </c:pt>
                <c:pt idx="12277">
                  <c:v>5.5574246463811479E-4</c:v>
                </c:pt>
                <c:pt idx="12278">
                  <c:v>4.1501857364772193E-3</c:v>
                </c:pt>
                <c:pt idx="12279">
                  <c:v>2.9726792846829572E-4</c:v>
                </c:pt>
                <c:pt idx="12280">
                  <c:v>3.4923299111167486E-3</c:v>
                </c:pt>
                <c:pt idx="12281">
                  <c:v>9.7119911409200273E-4</c:v>
                </c:pt>
                <c:pt idx="12282">
                  <c:v>5.2785609093154522E-4</c:v>
                </c:pt>
                <c:pt idx="12283">
                  <c:v>1.6457307000257971E-3</c:v>
                </c:pt>
                <c:pt idx="12284">
                  <c:v>7.3110022275550942E-3</c:v>
                </c:pt>
                <c:pt idx="12285">
                  <c:v>3.0566593256664701E-3</c:v>
                </c:pt>
                <c:pt idx="12286">
                  <c:v>8.9465111979849935E-4</c:v>
                </c:pt>
                <c:pt idx="12287">
                  <c:v>0.10811547648482797</c:v>
                </c:pt>
                <c:pt idx="12288">
                  <c:v>7.4297911357762674E-4</c:v>
                </c:pt>
                <c:pt idx="12289">
                  <c:v>9.8889263838387517E-3</c:v>
                </c:pt>
                <c:pt idx="12290">
                  <c:v>0.12967189415328853</c:v>
                </c:pt>
                <c:pt idx="12291">
                  <c:v>1.4786692440177439E-3</c:v>
                </c:pt>
                <c:pt idx="12292">
                  <c:v>1.2481995755131362E-3</c:v>
                </c:pt>
                <c:pt idx="12293">
                  <c:v>4.563109603219353E-3</c:v>
                </c:pt>
                <c:pt idx="12294">
                  <c:v>2.2854854992059737E-3</c:v>
                </c:pt>
                <c:pt idx="12295">
                  <c:v>3.3061608557258377E-3</c:v>
                </c:pt>
                <c:pt idx="12296">
                  <c:v>6.821608399425617E-4</c:v>
                </c:pt>
                <c:pt idx="12297">
                  <c:v>1.0811238054085993E-2</c:v>
                </c:pt>
                <c:pt idx="12298">
                  <c:v>2.4106913284112656E-3</c:v>
                </c:pt>
                <c:pt idx="12299">
                  <c:v>4.7970932926285958E-4</c:v>
                </c:pt>
                <c:pt idx="12300">
                  <c:v>3.3698993115088599E-3</c:v>
                </c:pt>
                <c:pt idx="12301">
                  <c:v>3.2729670469586413E-3</c:v>
                </c:pt>
                <c:pt idx="12302">
                  <c:v>2.7916532340800708E-4</c:v>
                </c:pt>
                <c:pt idx="12303">
                  <c:v>1.1256656420109782E-2</c:v>
                </c:pt>
                <c:pt idx="12304">
                  <c:v>7.2392436681714455E-3</c:v>
                </c:pt>
                <c:pt idx="12305">
                  <c:v>1.5708898207935009E-3</c:v>
                </c:pt>
                <c:pt idx="12306">
                  <c:v>4.3642180757825874E-2</c:v>
                </c:pt>
                <c:pt idx="12307">
                  <c:v>1.4988197882648867E-3</c:v>
                </c:pt>
                <c:pt idx="12308">
                  <c:v>3.6210170678678322E-2</c:v>
                </c:pt>
                <c:pt idx="12309">
                  <c:v>5.3238594199503811E-3</c:v>
                </c:pt>
                <c:pt idx="12310">
                  <c:v>9.1614309758644523E-4</c:v>
                </c:pt>
                <c:pt idx="12311">
                  <c:v>5.4521021779606015E-3</c:v>
                </c:pt>
                <c:pt idx="12312">
                  <c:v>1.9827892017793441E-3</c:v>
                </c:pt>
                <c:pt idx="12313">
                  <c:v>7.8143450992413047E-3</c:v>
                </c:pt>
                <c:pt idx="12314">
                  <c:v>0.17115436711773674</c:v>
                </c:pt>
                <c:pt idx="12315">
                  <c:v>5.7040476824769674E-4</c:v>
                </c:pt>
                <c:pt idx="12316">
                  <c:v>4.1557789031339561E-2</c:v>
                </c:pt>
                <c:pt idx="12317">
                  <c:v>8.5749813450983333E-4</c:v>
                </c:pt>
                <c:pt idx="12318">
                  <c:v>1.7300214822809981E-3</c:v>
                </c:pt>
                <c:pt idx="12319">
                  <c:v>4.4544816853680635E-4</c:v>
                </c:pt>
                <c:pt idx="12320">
                  <c:v>1.7006737776429453E-2</c:v>
                </c:pt>
                <c:pt idx="12321">
                  <c:v>1.1381052043362063E-3</c:v>
                </c:pt>
                <c:pt idx="12322">
                  <c:v>4.0009370844741918E-2</c:v>
                </c:pt>
                <c:pt idx="12323">
                  <c:v>7.2117737542450023E-4</c:v>
                </c:pt>
                <c:pt idx="12324">
                  <c:v>1.2812305401168546E-3</c:v>
                </c:pt>
                <c:pt idx="12325">
                  <c:v>6.313393865127203E-3</c:v>
                </c:pt>
                <c:pt idx="12326">
                  <c:v>8.8776663483817173E-4</c:v>
                </c:pt>
                <c:pt idx="12327">
                  <c:v>2.4363939311219159E-4</c:v>
                </c:pt>
                <c:pt idx="12328">
                  <c:v>3.5791702447194262E-4</c:v>
                </c:pt>
                <c:pt idx="12329">
                  <c:v>1.0226644318877748E-3</c:v>
                </c:pt>
                <c:pt idx="12330">
                  <c:v>2.8682396613251846E-3</c:v>
                </c:pt>
                <c:pt idx="12331">
                  <c:v>8.9200543577039532E-4</c:v>
                </c:pt>
                <c:pt idx="12332">
                  <c:v>6.483669447444591E-3</c:v>
                </c:pt>
                <c:pt idx="12333">
                  <c:v>8.5451987057918247E-3</c:v>
                </c:pt>
                <c:pt idx="12334">
                  <c:v>9.4815402070961233E-3</c:v>
                </c:pt>
                <c:pt idx="12335">
                  <c:v>2.3917201060583743E-6</c:v>
                </c:pt>
                <c:pt idx="12336">
                  <c:v>1.0686823036722824E-2</c:v>
                </c:pt>
                <c:pt idx="12337">
                  <c:v>1.2337706655697028E-3</c:v>
                </c:pt>
                <c:pt idx="12338">
                  <c:v>1.1710454591447997E-2</c:v>
                </c:pt>
                <c:pt idx="12339">
                  <c:v>4.3614188709862516E-4</c:v>
                </c:pt>
                <c:pt idx="12340">
                  <c:v>6.1470268443725587E-3</c:v>
                </c:pt>
                <c:pt idx="12341">
                  <c:v>9.2836230947952722E-2</c:v>
                </c:pt>
                <c:pt idx="12342">
                  <c:v>2.5690642793145129E-2</c:v>
                </c:pt>
                <c:pt idx="12343">
                  <c:v>0.17132723937909561</c:v>
                </c:pt>
                <c:pt idx="12344">
                  <c:v>4.2939382185739131E-3</c:v>
                </c:pt>
                <c:pt idx="12345">
                  <c:v>2.3655838174153499E-3</c:v>
                </c:pt>
                <c:pt idx="12346">
                  <c:v>2.7962893244987195E-3</c:v>
                </c:pt>
                <c:pt idx="12347">
                  <c:v>2.1769941338320234E-3</c:v>
                </c:pt>
                <c:pt idx="12348">
                  <c:v>1.8414774273007998E-3</c:v>
                </c:pt>
                <c:pt idx="12349">
                  <c:v>4.044783381132953E-3</c:v>
                </c:pt>
                <c:pt idx="12350">
                  <c:v>1.7637746827387998E-3</c:v>
                </c:pt>
                <c:pt idx="12351">
                  <c:v>1.5590790657178018E-3</c:v>
                </c:pt>
                <c:pt idx="12352">
                  <c:v>3.6542342304441101E-3</c:v>
                </c:pt>
                <c:pt idx="12353">
                  <c:v>2.693582312150227E-3</c:v>
                </c:pt>
                <c:pt idx="12354">
                  <c:v>8.6553376275695457E-3</c:v>
                </c:pt>
                <c:pt idx="12355">
                  <c:v>6.1635997603537446E-5</c:v>
                </c:pt>
                <c:pt idx="12356">
                  <c:v>6.1521183233915176E-4</c:v>
                </c:pt>
                <c:pt idx="12357">
                  <c:v>1.3985684756961497E-2</c:v>
                </c:pt>
                <c:pt idx="12358">
                  <c:v>1.8594797772268539E-5</c:v>
                </c:pt>
                <c:pt idx="12359">
                  <c:v>1.4347175004305178E-3</c:v>
                </c:pt>
                <c:pt idx="12360">
                  <c:v>3.552445618482474E-3</c:v>
                </c:pt>
                <c:pt idx="12361">
                  <c:v>5.5724971792393552E-3</c:v>
                </c:pt>
                <c:pt idx="12362">
                  <c:v>3.1296582767950153E-3</c:v>
                </c:pt>
                <c:pt idx="12363">
                  <c:v>1.8385168404449869E-3</c:v>
                </c:pt>
                <c:pt idx="12364">
                  <c:v>2.9429000580911339E-4</c:v>
                </c:pt>
                <c:pt idx="12365">
                  <c:v>4.9589619918615699E-3</c:v>
                </c:pt>
                <c:pt idx="12366">
                  <c:v>1.4260733649737454E-2</c:v>
                </c:pt>
                <c:pt idx="12367">
                  <c:v>2.2641245423033283E-3</c:v>
                </c:pt>
                <c:pt idx="12368">
                  <c:v>7.1969369577780055E-3</c:v>
                </c:pt>
                <c:pt idx="12369">
                  <c:v>8.2173267936511453E-3</c:v>
                </c:pt>
                <c:pt idx="12370">
                  <c:v>5.2303538129846452E-4</c:v>
                </c:pt>
                <c:pt idx="12371">
                  <c:v>2.1784194579493764E-3</c:v>
                </c:pt>
                <c:pt idx="12372">
                  <c:v>1.1933777548034576E-3</c:v>
                </c:pt>
                <c:pt idx="12373">
                  <c:v>4.5152333479237857E-3</c:v>
                </c:pt>
                <c:pt idx="12374">
                  <c:v>5.3226485892186905E-3</c:v>
                </c:pt>
                <c:pt idx="12375">
                  <c:v>2.6324772375140157E-3</c:v>
                </c:pt>
                <c:pt idx="12376">
                  <c:v>2.4304842190818202E-4</c:v>
                </c:pt>
                <c:pt idx="12377">
                  <c:v>1.3750463468283235E-4</c:v>
                </c:pt>
                <c:pt idx="12378">
                  <c:v>5.3269479514756867E-3</c:v>
                </c:pt>
                <c:pt idx="12379">
                  <c:v>1.9434888204227455E-3</c:v>
                </c:pt>
                <c:pt idx="12380">
                  <c:v>7.7465842978159246E-3</c:v>
                </c:pt>
                <c:pt idx="12381">
                  <c:v>1.1006761112066301E-2</c:v>
                </c:pt>
                <c:pt idx="12382">
                  <c:v>3.832759126517256E-4</c:v>
                </c:pt>
                <c:pt idx="12383">
                  <c:v>1.7809931019442298E-3</c:v>
                </c:pt>
                <c:pt idx="12384">
                  <c:v>7.5690090051770632E-4</c:v>
                </c:pt>
                <c:pt idx="12385">
                  <c:v>1.981799237527801E-2</c:v>
                </c:pt>
                <c:pt idx="12386">
                  <c:v>5.2478862340018346E-4</c:v>
                </c:pt>
                <c:pt idx="12387">
                  <c:v>3.8579560457206569E-3</c:v>
                </c:pt>
                <c:pt idx="12388">
                  <c:v>6.634359374924792E-3</c:v>
                </c:pt>
                <c:pt idx="12389">
                  <c:v>3.1590181906657085E-3</c:v>
                </c:pt>
                <c:pt idx="12390">
                  <c:v>6.1800118101958028E-3</c:v>
                </c:pt>
                <c:pt idx="12391">
                  <c:v>3.8431651119206535E-4</c:v>
                </c:pt>
                <c:pt idx="12392">
                  <c:v>1.9348741228162236E-3</c:v>
                </c:pt>
                <c:pt idx="12393">
                  <c:v>1.3476502064963852E-3</c:v>
                </c:pt>
                <c:pt idx="12394">
                  <c:v>3.1089773167945786E-3</c:v>
                </c:pt>
                <c:pt idx="12395">
                  <c:v>3.1562706364650587E-3</c:v>
                </c:pt>
                <c:pt idx="12396">
                  <c:v>6.0169113581620953E-4</c:v>
                </c:pt>
                <c:pt idx="12397">
                  <c:v>8.582969687898406E-3</c:v>
                </c:pt>
                <c:pt idx="12398">
                  <c:v>2.4619922201955004E-3</c:v>
                </c:pt>
                <c:pt idx="12399">
                  <c:v>2.2752973313058646E-3</c:v>
                </c:pt>
                <c:pt idx="12400">
                  <c:v>8.787270866497084E-4</c:v>
                </c:pt>
                <c:pt idx="12401">
                  <c:v>5.7825526376615991E-4</c:v>
                </c:pt>
                <c:pt idx="12402">
                  <c:v>6.7819856758247182E-3</c:v>
                </c:pt>
                <c:pt idx="12403">
                  <c:v>1.022375382696737E-3</c:v>
                </c:pt>
                <c:pt idx="12404">
                  <c:v>6.6254490886430222E-4</c:v>
                </c:pt>
                <c:pt idx="12405">
                  <c:v>1.6423578614294533E-2</c:v>
                </c:pt>
                <c:pt idx="12406">
                  <c:v>6.8093874818558225E-4</c:v>
                </c:pt>
                <c:pt idx="12407">
                  <c:v>2.3851336433540014E-3</c:v>
                </c:pt>
                <c:pt idx="12408">
                  <c:v>4.9760234055605517E-3</c:v>
                </c:pt>
                <c:pt idx="12409">
                  <c:v>4.1285154100122103E-2</c:v>
                </c:pt>
                <c:pt idx="12410">
                  <c:v>1.1169003649916263E-2</c:v>
                </c:pt>
                <c:pt idx="12411">
                  <c:v>2.9024151031811867E-2</c:v>
                </c:pt>
                <c:pt idx="12412">
                  <c:v>1.6820307015259089E-3</c:v>
                </c:pt>
                <c:pt idx="12413">
                  <c:v>9.3215773542627851E-3</c:v>
                </c:pt>
                <c:pt idx="12414">
                  <c:v>1.9530925897087576E-4</c:v>
                </c:pt>
                <c:pt idx="12415">
                  <c:v>4.3375482803455575E-4</c:v>
                </c:pt>
                <c:pt idx="12416">
                  <c:v>6.9965411666879874E-3</c:v>
                </c:pt>
                <c:pt idx="12417">
                  <c:v>1.3325825449873904E-3</c:v>
                </c:pt>
                <c:pt idx="12418">
                  <c:v>2.2903457756577096E-3</c:v>
                </c:pt>
                <c:pt idx="12419">
                  <c:v>8.9922010560905957E-3</c:v>
                </c:pt>
                <c:pt idx="12420">
                  <c:v>1.5741696419035588E-3</c:v>
                </c:pt>
                <c:pt idx="12421">
                  <c:v>1.0327261179690307E-2</c:v>
                </c:pt>
                <c:pt idx="12422">
                  <c:v>4.7252609278155234E-3</c:v>
                </c:pt>
                <c:pt idx="12423">
                  <c:v>8.9056543517173421E-4</c:v>
                </c:pt>
                <c:pt idx="12424">
                  <c:v>4.0234218738731013E-4</c:v>
                </c:pt>
                <c:pt idx="12425">
                  <c:v>8.4436875614990279E-3</c:v>
                </c:pt>
                <c:pt idx="12426">
                  <c:v>1.3557593724966865E-3</c:v>
                </c:pt>
                <c:pt idx="12427">
                  <c:v>5.3069361963749154E-3</c:v>
                </c:pt>
                <c:pt idx="12428">
                  <c:v>0.14591603839608772</c:v>
                </c:pt>
                <c:pt idx="12429">
                  <c:v>3.0523413976649826E-3</c:v>
                </c:pt>
                <c:pt idx="12430">
                  <c:v>3.9825957821595665E-3</c:v>
                </c:pt>
                <c:pt idx="12431">
                  <c:v>1.3793995454485163E-2</c:v>
                </c:pt>
                <c:pt idx="12432">
                  <c:v>3.0366889407771533E-2</c:v>
                </c:pt>
                <c:pt idx="12433">
                  <c:v>1.117182539342153E-2</c:v>
                </c:pt>
                <c:pt idx="12434">
                  <c:v>1.247944992862795E-3</c:v>
                </c:pt>
                <c:pt idx="12435">
                  <c:v>1.1955514930186348E-4</c:v>
                </c:pt>
                <c:pt idx="12436">
                  <c:v>1.9297876702201158E-3</c:v>
                </c:pt>
                <c:pt idx="12437">
                  <c:v>6.945058839023131E-4</c:v>
                </c:pt>
                <c:pt idx="12438">
                  <c:v>1.6212535737246327E-3</c:v>
                </c:pt>
                <c:pt idx="12439">
                  <c:v>1.1590994388004186E-3</c:v>
                </c:pt>
                <c:pt idx="12440">
                  <c:v>1.1628849258989681E-2</c:v>
                </c:pt>
                <c:pt idx="12441">
                  <c:v>5.4566085355124225E-3</c:v>
                </c:pt>
                <c:pt idx="12442">
                  <c:v>1.8551944512134769E-3</c:v>
                </c:pt>
                <c:pt idx="12443">
                  <c:v>4.7533099782106216E-5</c:v>
                </c:pt>
                <c:pt idx="12444">
                  <c:v>7.8334859172133936E-4</c:v>
                </c:pt>
                <c:pt idx="12445">
                  <c:v>2.0264514599837168E-3</c:v>
                </c:pt>
                <c:pt idx="12446">
                  <c:v>1.9286422251619166E-5</c:v>
                </c:pt>
                <c:pt idx="12447">
                  <c:v>1.9468165551732111E-3</c:v>
                </c:pt>
                <c:pt idx="12448">
                  <c:v>5.6210436995313279E-3</c:v>
                </c:pt>
                <c:pt idx="12449">
                  <c:v>4.7081847100136727E-6</c:v>
                </c:pt>
                <c:pt idx="12450">
                  <c:v>4.9134457128995326E-3</c:v>
                </c:pt>
                <c:pt idx="12451">
                  <c:v>1.8907956736533487E-4</c:v>
                </c:pt>
                <c:pt idx="12452">
                  <c:v>4.5693960700176487E-3</c:v>
                </c:pt>
                <c:pt idx="12453">
                  <c:v>1.5950045256423028E-2</c:v>
                </c:pt>
                <c:pt idx="12454">
                  <c:v>2.1550251427504296E-3</c:v>
                </c:pt>
                <c:pt idx="12455">
                  <c:v>2.5358646293386293E-2</c:v>
                </c:pt>
                <c:pt idx="12456">
                  <c:v>1.5635757574352326E-3</c:v>
                </c:pt>
                <c:pt idx="12457">
                  <c:v>5.5924911308951651E-3</c:v>
                </c:pt>
                <c:pt idx="12458">
                  <c:v>2.2220448497950176E-3</c:v>
                </c:pt>
                <c:pt idx="12459">
                  <c:v>2.6900255983168551E-2</c:v>
                </c:pt>
                <c:pt idx="12460">
                  <c:v>1.4436016082075124E-3</c:v>
                </c:pt>
                <c:pt idx="12461">
                  <c:v>2.2631254861396493E-3</c:v>
                </c:pt>
                <c:pt idx="12462">
                  <c:v>1.2394702487882301E-3</c:v>
                </c:pt>
                <c:pt idx="12463">
                  <c:v>9.1461406791980473E-3</c:v>
                </c:pt>
                <c:pt idx="12464">
                  <c:v>1.1053491668602892E-2</c:v>
                </c:pt>
                <c:pt idx="12465">
                  <c:v>2.3304289035432787E-3</c:v>
                </c:pt>
                <c:pt idx="12466">
                  <c:v>5.5760353723494499E-3</c:v>
                </c:pt>
                <c:pt idx="12467">
                  <c:v>1.1904016633598586E-3</c:v>
                </c:pt>
                <c:pt idx="12468">
                  <c:v>2.550822273464504E-2</c:v>
                </c:pt>
                <c:pt idx="12469">
                  <c:v>1.5407887298694148E-4</c:v>
                </c:pt>
                <c:pt idx="12470">
                  <c:v>2.2647398391635477E-3</c:v>
                </c:pt>
                <c:pt idx="12471">
                  <c:v>5.3124663421828689E-3</c:v>
                </c:pt>
                <c:pt idx="12472">
                  <c:v>2.7879399156149533E-3</c:v>
                </c:pt>
                <c:pt idx="12473">
                  <c:v>1.3604506924370754E-2</c:v>
                </c:pt>
                <c:pt idx="12474">
                  <c:v>1.1399465186133849E-2</c:v>
                </c:pt>
                <c:pt idx="12475">
                  <c:v>1.5323711566145749E-4</c:v>
                </c:pt>
                <c:pt idx="12476">
                  <c:v>4.62159154906535E-3</c:v>
                </c:pt>
                <c:pt idx="12477">
                  <c:v>1.0120246950626043E-3</c:v>
                </c:pt>
                <c:pt idx="12478">
                  <c:v>4.7953998612519774E-3</c:v>
                </c:pt>
                <c:pt idx="12479">
                  <c:v>2.7760890838536513E-4</c:v>
                </c:pt>
                <c:pt idx="12480">
                  <c:v>8.1648466909662915E-4</c:v>
                </c:pt>
                <c:pt idx="12481">
                  <c:v>4.3594433833851415E-5</c:v>
                </c:pt>
                <c:pt idx="12482">
                  <c:v>8.1634665573367571E-4</c:v>
                </c:pt>
                <c:pt idx="12483">
                  <c:v>4.0126554669329322E-4</c:v>
                </c:pt>
                <c:pt idx="12484">
                  <c:v>7.5514275724102159E-3</c:v>
                </c:pt>
                <c:pt idx="12485">
                  <c:v>3.8710853918130675E-4</c:v>
                </c:pt>
                <c:pt idx="12486">
                  <c:v>3.9288373738575604E-4</c:v>
                </c:pt>
                <c:pt idx="12487">
                  <c:v>1.4667496085661825E-3</c:v>
                </c:pt>
                <c:pt idx="12488">
                  <c:v>1.1649436123270978E-3</c:v>
                </c:pt>
                <c:pt idx="12489">
                  <c:v>1.8316385801225856E-3</c:v>
                </c:pt>
                <c:pt idx="12490">
                  <c:v>1.5036940221479194E-3</c:v>
                </c:pt>
                <c:pt idx="12491">
                  <c:v>3.7474083485388543E-3</c:v>
                </c:pt>
                <c:pt idx="12492">
                  <c:v>5.8694287851434983E-4</c:v>
                </c:pt>
                <c:pt idx="12493">
                  <c:v>2.55390332855595E-3</c:v>
                </c:pt>
                <c:pt idx="12494">
                  <c:v>4.513388881827768E-3</c:v>
                </c:pt>
                <c:pt idx="12495">
                  <c:v>2.9919108033490786E-3</c:v>
                </c:pt>
                <c:pt idx="12496">
                  <c:v>1.9672282603796303E-3</c:v>
                </c:pt>
                <c:pt idx="12497">
                  <c:v>8.2291957622580085E-5</c:v>
                </c:pt>
                <c:pt idx="12498">
                  <c:v>2.0649280362955272E-2</c:v>
                </c:pt>
                <c:pt idx="12499">
                  <c:v>3.6549382192637703E-3</c:v>
                </c:pt>
                <c:pt idx="12500">
                  <c:v>1.4347500824201742E-3</c:v>
                </c:pt>
                <c:pt idx="12501">
                  <c:v>4.8863623455750009E-3</c:v>
                </c:pt>
                <c:pt idx="12502">
                  <c:v>6.3504042280468603E-2</c:v>
                </c:pt>
                <c:pt idx="12503">
                  <c:v>3.9694005557407396E-3</c:v>
                </c:pt>
                <c:pt idx="12504">
                  <c:v>1.5580703381102587E-2</c:v>
                </c:pt>
                <c:pt idx="12505">
                  <c:v>5.676379609171055E-4</c:v>
                </c:pt>
                <c:pt idx="12506">
                  <c:v>2.4382990488471822E-2</c:v>
                </c:pt>
                <c:pt idx="12507">
                  <c:v>3.8076568461857829E-3</c:v>
                </c:pt>
                <c:pt idx="12508">
                  <c:v>1.0819785617947227E-2</c:v>
                </c:pt>
                <c:pt idx="12509">
                  <c:v>3.5990626212876612E-3</c:v>
                </c:pt>
                <c:pt idx="12510">
                  <c:v>6.542748191629302E-3</c:v>
                </c:pt>
                <c:pt idx="12511">
                  <c:v>7.6447826607345664E-5</c:v>
                </c:pt>
                <c:pt idx="12512">
                  <c:v>6.7528910683290252E-3</c:v>
                </c:pt>
                <c:pt idx="12513">
                  <c:v>6.169474052094814E-3</c:v>
                </c:pt>
                <c:pt idx="12514">
                  <c:v>8.7961388540116927E-4</c:v>
                </c:pt>
                <c:pt idx="12515">
                  <c:v>1.8664068113830921E-3</c:v>
                </c:pt>
                <c:pt idx="12516">
                  <c:v>7.493270614875551E-2</c:v>
                </c:pt>
                <c:pt idx="12517">
                  <c:v>6.0551410534471755E-3</c:v>
                </c:pt>
                <c:pt idx="12518">
                  <c:v>5.9083884458128891E-4</c:v>
                </c:pt>
                <c:pt idx="12519">
                  <c:v>8.9695972811155381E-4</c:v>
                </c:pt>
                <c:pt idx="12520">
                  <c:v>1.8279467047297771E-3</c:v>
                </c:pt>
                <c:pt idx="12521">
                  <c:v>2.6089352479844495E-3</c:v>
                </c:pt>
                <c:pt idx="12522">
                  <c:v>1.6508009070937271E-2</c:v>
                </c:pt>
                <c:pt idx="12523">
                  <c:v>6.5618815918560408E-4</c:v>
                </c:pt>
                <c:pt idx="12524">
                  <c:v>1.1683440012263296E-3</c:v>
                </c:pt>
                <c:pt idx="12525">
                  <c:v>4.1278498165970212E-3</c:v>
                </c:pt>
                <c:pt idx="12526">
                  <c:v>7.4025761938610905E-4</c:v>
                </c:pt>
                <c:pt idx="12527">
                  <c:v>1.5133260193756579E-3</c:v>
                </c:pt>
                <c:pt idx="12528">
                  <c:v>2.7360870076590174E-3</c:v>
                </c:pt>
                <c:pt idx="12529">
                  <c:v>1.8424882179759395E-4</c:v>
                </c:pt>
                <c:pt idx="12530">
                  <c:v>2.0060628521515463E-2</c:v>
                </c:pt>
                <c:pt idx="12531">
                  <c:v>8.069153717919932E-4</c:v>
                </c:pt>
                <c:pt idx="12532">
                  <c:v>6.3938829558663466E-4</c:v>
                </c:pt>
                <c:pt idx="12533">
                  <c:v>6.1768046683489874E-5</c:v>
                </c:pt>
                <c:pt idx="12534">
                  <c:v>2.4557689266314344E-4</c:v>
                </c:pt>
                <c:pt idx="12535">
                  <c:v>5.278708066666872E-2</c:v>
                </c:pt>
                <c:pt idx="12536">
                  <c:v>3.6375407026827507E-4</c:v>
                </c:pt>
                <c:pt idx="12537">
                  <c:v>5.0425958791931161E-4</c:v>
                </c:pt>
                <c:pt idx="12538">
                  <c:v>9.0099536548835651E-4</c:v>
                </c:pt>
                <c:pt idx="12539">
                  <c:v>7.8500935879822539E-3</c:v>
                </c:pt>
                <c:pt idx="12540">
                  <c:v>5.1447123973708299E-3</c:v>
                </c:pt>
                <c:pt idx="12541">
                  <c:v>2.9646923292618249E-3</c:v>
                </c:pt>
                <c:pt idx="12542">
                  <c:v>1.6608061646143956E-3</c:v>
                </c:pt>
                <c:pt idx="12543">
                  <c:v>2.3406218146743421E-3</c:v>
                </c:pt>
                <c:pt idx="12544">
                  <c:v>4.0226897581541205E-3</c:v>
                </c:pt>
                <c:pt idx="12545">
                  <c:v>8.7507007669162477E-3</c:v>
                </c:pt>
                <c:pt idx="12546">
                  <c:v>5.2004059134944406E-3</c:v>
                </c:pt>
                <c:pt idx="12547">
                  <c:v>1.7944344518110395E-3</c:v>
                </c:pt>
                <c:pt idx="12548">
                  <c:v>3.3967530433755722E-2</c:v>
                </c:pt>
                <c:pt idx="12549">
                  <c:v>7.8315781334533841E-5</c:v>
                </c:pt>
                <c:pt idx="12550">
                  <c:v>0.12348141242072617</c:v>
                </c:pt>
                <c:pt idx="12551">
                  <c:v>0.1654829354089381</c:v>
                </c:pt>
                <c:pt idx="12552">
                  <c:v>2.2739762821103022E-3</c:v>
                </c:pt>
                <c:pt idx="12553">
                  <c:v>5.0078735510150517E-3</c:v>
                </c:pt>
                <c:pt idx="12554">
                  <c:v>4.5845287599551145E-3</c:v>
                </c:pt>
                <c:pt idx="12555">
                  <c:v>1.393592619098347E-2</c:v>
                </c:pt>
                <c:pt idx="12556">
                  <c:v>7.0780865255815773E-3</c:v>
                </c:pt>
                <c:pt idx="12557">
                  <c:v>5.7014524448584774E-3</c:v>
                </c:pt>
                <c:pt idx="12558">
                  <c:v>1.6048802219103251E-4</c:v>
                </c:pt>
                <c:pt idx="12559">
                  <c:v>4.5968802575926879E-3</c:v>
                </c:pt>
                <c:pt idx="12560">
                  <c:v>1.7881868845949366E-3</c:v>
                </c:pt>
                <c:pt idx="12561">
                  <c:v>3.0857886511825145E-3</c:v>
                </c:pt>
                <c:pt idx="12562">
                  <c:v>7.8640662694029837E-3</c:v>
                </c:pt>
                <c:pt idx="12563">
                  <c:v>1.6313293108739035E-2</c:v>
                </c:pt>
                <c:pt idx="12564">
                  <c:v>1.3543872465489441E-3</c:v>
                </c:pt>
                <c:pt idx="12565">
                  <c:v>1.3760360533191429E-4</c:v>
                </c:pt>
                <c:pt idx="12566">
                  <c:v>3.9617909146691943E-3</c:v>
                </c:pt>
                <c:pt idx="12567">
                  <c:v>1.1235911408834333E-3</c:v>
                </c:pt>
                <c:pt idx="12568">
                  <c:v>2.9423779611280078E-3</c:v>
                </c:pt>
                <c:pt idx="12569">
                  <c:v>5.6746424215385012E-2</c:v>
                </c:pt>
                <c:pt idx="12570">
                  <c:v>1.2185524360786379E-4</c:v>
                </c:pt>
                <c:pt idx="12571">
                  <c:v>4.0411592977696196E-3</c:v>
                </c:pt>
                <c:pt idx="12572">
                  <c:v>1.8842685814078432E-4</c:v>
                </c:pt>
                <c:pt idx="12573">
                  <c:v>1.1589743112859279E-2</c:v>
                </c:pt>
                <c:pt idx="12574">
                  <c:v>9.1354653010577232E-4</c:v>
                </c:pt>
                <c:pt idx="12575">
                  <c:v>1.6840088083878179E-3</c:v>
                </c:pt>
                <c:pt idx="12576">
                  <c:v>3.5288856482325408E-3</c:v>
                </c:pt>
                <c:pt idx="12577">
                  <c:v>5.1566658730472809E-4</c:v>
                </c:pt>
                <c:pt idx="12578">
                  <c:v>7.2769531034336417E-4</c:v>
                </c:pt>
                <c:pt idx="12579">
                  <c:v>1.0451298212136048E-3</c:v>
                </c:pt>
                <c:pt idx="12580">
                  <c:v>1.9251614538018255E-2</c:v>
                </c:pt>
                <c:pt idx="12581">
                  <c:v>3.3532681022564617E-4</c:v>
                </c:pt>
                <c:pt idx="12582">
                  <c:v>5.6578500347521086E-4</c:v>
                </c:pt>
                <c:pt idx="12583">
                  <c:v>5.3070615160361634E-5</c:v>
                </c:pt>
                <c:pt idx="12584">
                  <c:v>1.8990283700734908E-3</c:v>
                </c:pt>
                <c:pt idx="12585">
                  <c:v>6.3144221399595872E-4</c:v>
                </c:pt>
                <c:pt idx="12586">
                  <c:v>4.2086747922964185E-3</c:v>
                </c:pt>
                <c:pt idx="12587">
                  <c:v>8.5643901073697128E-4</c:v>
                </c:pt>
                <c:pt idx="12588">
                  <c:v>1.941388576829326E-4</c:v>
                </c:pt>
                <c:pt idx="12589">
                  <c:v>8.3019587628475472E-3</c:v>
                </c:pt>
                <c:pt idx="12590">
                  <c:v>3.8613023895919389E-4</c:v>
                </c:pt>
                <c:pt idx="12591">
                  <c:v>1.0099294355196024E-2</c:v>
                </c:pt>
                <c:pt idx="12592">
                  <c:v>3.2790157875354223E-4</c:v>
                </c:pt>
                <c:pt idx="12593">
                  <c:v>1.7804047671952043E-3</c:v>
                </c:pt>
                <c:pt idx="12594">
                  <c:v>5.8164454077409594E-4</c:v>
                </c:pt>
                <c:pt idx="12595">
                  <c:v>1.9758107463613765E-3</c:v>
                </c:pt>
                <c:pt idx="12596">
                  <c:v>5.9300867711844542E-4</c:v>
                </c:pt>
                <c:pt idx="12597">
                  <c:v>1.1679430714025014E-3</c:v>
                </c:pt>
                <c:pt idx="12598">
                  <c:v>2.8887440888682309E-3</c:v>
                </c:pt>
                <c:pt idx="12599">
                  <c:v>6.5353189687359049E-3</c:v>
                </c:pt>
                <c:pt idx="12600">
                  <c:v>1.2552970830214173E-3</c:v>
                </c:pt>
                <c:pt idx="12601">
                  <c:v>1.2994253982044977E-3</c:v>
                </c:pt>
                <c:pt idx="12602">
                  <c:v>5.3847862810276446E-4</c:v>
                </c:pt>
                <c:pt idx="12603">
                  <c:v>3.1287704460229602E-3</c:v>
                </c:pt>
                <c:pt idx="12604">
                  <c:v>1.2752462875447439E-3</c:v>
                </c:pt>
                <c:pt idx="12605">
                  <c:v>1.7192837494694349E-3</c:v>
                </c:pt>
                <c:pt idx="12606">
                  <c:v>6.6250424345914603E-4</c:v>
                </c:pt>
                <c:pt idx="12607">
                  <c:v>3.3874940760274794E-2</c:v>
                </c:pt>
                <c:pt idx="12608">
                  <c:v>3.8059184940892753E-3</c:v>
                </c:pt>
                <c:pt idx="12609">
                  <c:v>2.1242267507713349E-2</c:v>
                </c:pt>
                <c:pt idx="12610">
                  <c:v>3.8081144646076588E-3</c:v>
                </c:pt>
                <c:pt idx="12611">
                  <c:v>9.4151671347740655E-3</c:v>
                </c:pt>
                <c:pt idx="12612">
                  <c:v>1.7760309424609791E-3</c:v>
                </c:pt>
                <c:pt idx="12613">
                  <c:v>1.8807340175240241E-2</c:v>
                </c:pt>
                <c:pt idx="12614">
                  <c:v>1.8986625422331834E-3</c:v>
                </c:pt>
                <c:pt idx="12615">
                  <c:v>3.0848348806292288E-2</c:v>
                </c:pt>
                <c:pt idx="12616">
                  <c:v>5.2558607434367709E-2</c:v>
                </c:pt>
                <c:pt idx="12617">
                  <c:v>2.1023189319985011E-3</c:v>
                </c:pt>
                <c:pt idx="12618">
                  <c:v>8.57715617798256E-3</c:v>
                </c:pt>
                <c:pt idx="12619">
                  <c:v>1.7565632724209212E-3</c:v>
                </c:pt>
                <c:pt idx="12620">
                  <c:v>9.7509395393591183E-3</c:v>
                </c:pt>
                <c:pt idx="12621">
                  <c:v>8.6685705022992565E-4</c:v>
                </c:pt>
                <c:pt idx="12622">
                  <c:v>3.5401673796755318E-3</c:v>
                </c:pt>
                <c:pt idx="12623">
                  <c:v>3.118414258549258E-2</c:v>
                </c:pt>
                <c:pt idx="12624">
                  <c:v>1.5643961850969337E-3</c:v>
                </c:pt>
                <c:pt idx="12625">
                  <c:v>2.0310774372661754E-4</c:v>
                </c:pt>
                <c:pt idx="12626">
                  <c:v>1.6768840517370667E-2</c:v>
                </c:pt>
                <c:pt idx="12627">
                  <c:v>1.3534255616462662E-2</c:v>
                </c:pt>
                <c:pt idx="12628">
                  <c:v>8.1362839017548574E-6</c:v>
                </c:pt>
                <c:pt idx="12629">
                  <c:v>1.67285505813193E-3</c:v>
                </c:pt>
                <c:pt idx="12630">
                  <c:v>6.2748079705648163E-3</c:v>
                </c:pt>
                <c:pt idx="12631">
                  <c:v>6.2728942034650601E-3</c:v>
                </c:pt>
                <c:pt idx="12632">
                  <c:v>4.6056459321936584E-3</c:v>
                </c:pt>
                <c:pt idx="12633">
                  <c:v>9.3375384020761967E-2</c:v>
                </c:pt>
                <c:pt idx="12634">
                  <c:v>2.8698134494552116E-4</c:v>
                </c:pt>
                <c:pt idx="12635">
                  <c:v>1.9518364690381121E-3</c:v>
                </c:pt>
                <c:pt idx="12636">
                  <c:v>3.2212635817768934E-3</c:v>
                </c:pt>
                <c:pt idx="12637">
                  <c:v>3.6787579397543501E-7</c:v>
                </c:pt>
                <c:pt idx="12638">
                  <c:v>5.5668312578660225E-4</c:v>
                </c:pt>
                <c:pt idx="12639">
                  <c:v>3.1422217348502007E-2</c:v>
                </c:pt>
                <c:pt idx="12640">
                  <c:v>2.7485599073696055E-3</c:v>
                </c:pt>
                <c:pt idx="12641">
                  <c:v>4.0137159431398225E-3</c:v>
                </c:pt>
                <c:pt idx="12642">
                  <c:v>2.6695671379172677E-3</c:v>
                </c:pt>
                <c:pt idx="12643">
                  <c:v>1.9191177702929611E-2</c:v>
                </c:pt>
                <c:pt idx="12644">
                  <c:v>4.0551426490564139E-3</c:v>
                </c:pt>
                <c:pt idx="12645">
                  <c:v>4.5500383863310801E-3</c:v>
                </c:pt>
                <c:pt idx="12646">
                  <c:v>1.7955943762712841E-3</c:v>
                </c:pt>
                <c:pt idx="12647">
                  <c:v>1.9124390228967414E-4</c:v>
                </c:pt>
                <c:pt idx="12648">
                  <c:v>1.7021787781583151E-3</c:v>
                </c:pt>
                <c:pt idx="12649">
                  <c:v>5.4380826417855348E-3</c:v>
                </c:pt>
                <c:pt idx="12650">
                  <c:v>2.8921533939130907E-3</c:v>
                </c:pt>
                <c:pt idx="12651">
                  <c:v>7.0461577024140409E-3</c:v>
                </c:pt>
                <c:pt idx="12652">
                  <c:v>9.5578795376189112E-3</c:v>
                </c:pt>
                <c:pt idx="12653">
                  <c:v>4.7803127037655498E-2</c:v>
                </c:pt>
                <c:pt idx="12654">
                  <c:v>1.3546935546881152E-4</c:v>
                </c:pt>
                <c:pt idx="12655">
                  <c:v>1.6762469045852191E-4</c:v>
                </c:pt>
                <c:pt idx="12656">
                  <c:v>2.4861639054919167E-3</c:v>
                </c:pt>
                <c:pt idx="12657">
                  <c:v>4.4320013577523631E-4</c:v>
                </c:pt>
                <c:pt idx="12658">
                  <c:v>5.4765805519027553E-3</c:v>
                </c:pt>
                <c:pt idx="12659">
                  <c:v>1.7377255239466782E-3</c:v>
                </c:pt>
                <c:pt idx="12660">
                  <c:v>3.9046487196080556E-3</c:v>
                </c:pt>
                <c:pt idx="12661">
                  <c:v>3.1884968711746076E-3</c:v>
                </c:pt>
                <c:pt idx="12662">
                  <c:v>1.0768460577635976E-2</c:v>
                </c:pt>
                <c:pt idx="12663">
                  <c:v>1.1238907793428173E-3</c:v>
                </c:pt>
                <c:pt idx="12664">
                  <c:v>1.3656654691600025E-4</c:v>
                </c:pt>
                <c:pt idx="12665">
                  <c:v>6.2610045674660626E-3</c:v>
                </c:pt>
                <c:pt idx="12666">
                  <c:v>6.17710198202803E-3</c:v>
                </c:pt>
                <c:pt idx="12667">
                  <c:v>1.801407719274162E-3</c:v>
                </c:pt>
                <c:pt idx="12668">
                  <c:v>3.4626020576284191E-4</c:v>
                </c:pt>
                <c:pt idx="12669">
                  <c:v>4.2227489680801084E-3</c:v>
                </c:pt>
                <c:pt idx="12670">
                  <c:v>4.7282194897815691E-3</c:v>
                </c:pt>
                <c:pt idx="12671">
                  <c:v>3.1897932495776702E-4</c:v>
                </c:pt>
                <c:pt idx="12672">
                  <c:v>1.4477102622337582E-3</c:v>
                </c:pt>
                <c:pt idx="12673">
                  <c:v>3.073989617691137E-3</c:v>
                </c:pt>
                <c:pt idx="12674">
                  <c:v>1.6052861308360796E-3</c:v>
                </c:pt>
                <c:pt idx="12675">
                  <c:v>8.7161917739691589E-5</c:v>
                </c:pt>
                <c:pt idx="12676">
                  <c:v>9.4721607432484919E-4</c:v>
                </c:pt>
                <c:pt idx="12677">
                  <c:v>1.0705200535521644E-3</c:v>
                </c:pt>
                <c:pt idx="12678">
                  <c:v>7.9408081089551753E-3</c:v>
                </c:pt>
                <c:pt idx="12679">
                  <c:v>1.509644627319974E-2</c:v>
                </c:pt>
                <c:pt idx="12680">
                  <c:v>1.3569758978284649E-3</c:v>
                </c:pt>
                <c:pt idx="12681">
                  <c:v>5.6945693989780019E-4</c:v>
                </c:pt>
                <c:pt idx="12682">
                  <c:v>2.400298982832194E-3</c:v>
                </c:pt>
                <c:pt idx="12683">
                  <c:v>2.5841059099662796E-3</c:v>
                </c:pt>
                <c:pt idx="12684">
                  <c:v>1.5592048498087189E-2</c:v>
                </c:pt>
                <c:pt idx="12685">
                  <c:v>8.8537343243766543E-3</c:v>
                </c:pt>
                <c:pt idx="12686">
                  <c:v>2.5746439453895121E-3</c:v>
                </c:pt>
                <c:pt idx="12687">
                  <c:v>1.5918345176355591E-3</c:v>
                </c:pt>
                <c:pt idx="12688">
                  <c:v>6.6328877997551194E-3</c:v>
                </c:pt>
                <c:pt idx="12689">
                  <c:v>2.8665263989340597E-3</c:v>
                </c:pt>
                <c:pt idx="12690">
                  <c:v>3.8251644115433361E-3</c:v>
                </c:pt>
                <c:pt idx="12691">
                  <c:v>1.9841350355353986E-2</c:v>
                </c:pt>
                <c:pt idx="12692">
                  <c:v>5.3291311673210118E-4</c:v>
                </c:pt>
                <c:pt idx="12693">
                  <c:v>6.994210042141207E-3</c:v>
                </c:pt>
                <c:pt idx="12694">
                  <c:v>1.9763894074333634E-3</c:v>
                </c:pt>
                <c:pt idx="12695">
                  <c:v>8.2205585914632399E-4</c:v>
                </c:pt>
                <c:pt idx="12696">
                  <c:v>8.9726111610141171E-3</c:v>
                </c:pt>
                <c:pt idx="12697">
                  <c:v>1.1830719794904757E-2</c:v>
                </c:pt>
                <c:pt idx="12698">
                  <c:v>4.5430378836419295E-2</c:v>
                </c:pt>
                <c:pt idx="12699">
                  <c:v>1.7368331227610719E-2</c:v>
                </c:pt>
                <c:pt idx="12700">
                  <c:v>2.2352414671062974E-3</c:v>
                </c:pt>
                <c:pt idx="12701">
                  <c:v>1.4326092955751879E-3</c:v>
                </c:pt>
                <c:pt idx="12702">
                  <c:v>8.9032498250455431E-5</c:v>
                </c:pt>
                <c:pt idx="12703">
                  <c:v>6.8099660313349977E-3</c:v>
                </c:pt>
                <c:pt idx="12704">
                  <c:v>4.6740123514428826E-3</c:v>
                </c:pt>
                <c:pt idx="12705">
                  <c:v>2.5292795507625364E-3</c:v>
                </c:pt>
                <c:pt idx="12706">
                  <c:v>4.6557100356527217</c:v>
                </c:pt>
                <c:pt idx="12707">
                  <c:v>1.3741663981074357E-2</c:v>
                </c:pt>
                <c:pt idx="12708">
                  <c:v>2.0956205892098648E-3</c:v>
                </c:pt>
                <c:pt idx="12709">
                  <c:v>1.5859483592023645E-3</c:v>
                </c:pt>
                <c:pt idx="12710">
                  <c:v>3.1690623923012334E-3</c:v>
                </c:pt>
                <c:pt idx="12711">
                  <c:v>4.8776790635402401E-3</c:v>
                </c:pt>
                <c:pt idx="12712">
                  <c:v>2.2746608548318472E-2</c:v>
                </c:pt>
                <c:pt idx="12713">
                  <c:v>3.5138877666904644E-3</c:v>
                </c:pt>
                <c:pt idx="12714">
                  <c:v>5.2030467569400788E-4</c:v>
                </c:pt>
                <c:pt idx="12715">
                  <c:v>1.2314881363738157E-2</c:v>
                </c:pt>
                <c:pt idx="12716">
                  <c:v>2.8422639400443031E-3</c:v>
                </c:pt>
                <c:pt idx="12717">
                  <c:v>1.1458741031923026E-4</c:v>
                </c:pt>
                <c:pt idx="12718">
                  <c:v>5.8563384031894341E-3</c:v>
                </c:pt>
                <c:pt idx="12719">
                  <c:v>1.949131674850792E-2</c:v>
                </c:pt>
                <c:pt idx="12720">
                  <c:v>4.8340690604503599E-3</c:v>
                </c:pt>
                <c:pt idx="12721">
                  <c:v>2.5141310821280257E-4</c:v>
                </c:pt>
                <c:pt idx="12722">
                  <c:v>2.187034793536748E-2</c:v>
                </c:pt>
                <c:pt idx="12723">
                  <c:v>1.5613801702718604E-3</c:v>
                </c:pt>
                <c:pt idx="12724">
                  <c:v>2.3602570547049859E-3</c:v>
                </c:pt>
                <c:pt idx="12725">
                  <c:v>3.960649933339052E-3</c:v>
                </c:pt>
                <c:pt idx="12726">
                  <c:v>7.4746238279197992E-3</c:v>
                </c:pt>
                <c:pt idx="12727">
                  <c:v>2.0994899790561976E-3</c:v>
                </c:pt>
                <c:pt idx="12728">
                  <c:v>7.2735282402032822E-2</c:v>
                </c:pt>
                <c:pt idx="12729">
                  <c:v>4.2522624331648821E-3</c:v>
                </c:pt>
                <c:pt idx="12730">
                  <c:v>1.5720877082624643E-3</c:v>
                </c:pt>
                <c:pt idx="12731">
                  <c:v>1.0880221150791672E-3</c:v>
                </c:pt>
                <c:pt idx="12732">
                  <c:v>9.1673553272511015E-3</c:v>
                </c:pt>
                <c:pt idx="12733">
                  <c:v>1.9570509279045819E-5</c:v>
                </c:pt>
                <c:pt idx="12734">
                  <c:v>7.8180886480457457E-4</c:v>
                </c:pt>
                <c:pt idx="12735">
                  <c:v>1.8686000209023918E-3</c:v>
                </c:pt>
                <c:pt idx="12736">
                  <c:v>9.7796050348217018E-4</c:v>
                </c:pt>
                <c:pt idx="12737">
                  <c:v>1.2887318960160392E-2</c:v>
                </c:pt>
                <c:pt idx="12738">
                  <c:v>1.0646836831290193E-2</c:v>
                </c:pt>
                <c:pt idx="12739">
                  <c:v>7.2211373430298791E-4</c:v>
                </c:pt>
                <c:pt idx="12740">
                  <c:v>0.26414970052216691</c:v>
                </c:pt>
                <c:pt idx="12741">
                  <c:v>1.8495276329189389E-2</c:v>
                </c:pt>
                <c:pt idx="12742">
                  <c:v>1.4721133959460275E-4</c:v>
                </c:pt>
                <c:pt idx="12743">
                  <c:v>1.0734410356471455E-3</c:v>
                </c:pt>
                <c:pt idx="12744">
                  <c:v>8.8498294841438094E-5</c:v>
                </c:pt>
                <c:pt idx="12745">
                  <c:v>1.5722064383190198E-3</c:v>
                </c:pt>
                <c:pt idx="12746">
                  <c:v>1.3205478418586599E-3</c:v>
                </c:pt>
                <c:pt idx="12747">
                  <c:v>3.7313295937802392E-3</c:v>
                </c:pt>
                <c:pt idx="12748">
                  <c:v>9.4207511913801489E-4</c:v>
                </c:pt>
                <c:pt idx="12749">
                  <c:v>8.1683948381858912E-3</c:v>
                </c:pt>
                <c:pt idx="12750">
                  <c:v>4.9287634632582007E-4</c:v>
                </c:pt>
                <c:pt idx="12751">
                  <c:v>5.5249993835611569E-3</c:v>
                </c:pt>
                <c:pt idx="12752">
                  <c:v>2.2470860352541156E-4</c:v>
                </c:pt>
                <c:pt idx="12753">
                  <c:v>1.8084155805650219E-3</c:v>
                </c:pt>
                <c:pt idx="12754">
                  <c:v>2.0930902716296586E-3</c:v>
                </c:pt>
                <c:pt idx="12755">
                  <c:v>1.3815182039985431E-3</c:v>
                </c:pt>
                <c:pt idx="12756">
                  <c:v>1.2241375896691912E-2</c:v>
                </c:pt>
                <c:pt idx="12757">
                  <c:v>1.3165275851291288E-3</c:v>
                </c:pt>
                <c:pt idx="12758">
                  <c:v>7.5138510011252323E-4</c:v>
                </c:pt>
                <c:pt idx="12759">
                  <c:v>7.8198182870857199E-4</c:v>
                </c:pt>
                <c:pt idx="12760">
                  <c:v>1.5981329778836288E-3</c:v>
                </c:pt>
                <c:pt idx="12761">
                  <c:v>1.1182289529297485E-4</c:v>
                </c:pt>
                <c:pt idx="12762">
                  <c:v>1.7569483407311769E-3</c:v>
                </c:pt>
                <c:pt idx="12763">
                  <c:v>7.8025468024468174E-4</c:v>
                </c:pt>
                <c:pt idx="12764">
                  <c:v>6.4321782760568182E-3</c:v>
                </c:pt>
                <c:pt idx="12765">
                  <c:v>6.6929103211212603E-4</c:v>
                </c:pt>
                <c:pt idx="12766">
                  <c:v>6.8352890319030085E-3</c:v>
                </c:pt>
                <c:pt idx="12767">
                  <c:v>6.0157565028796794E-3</c:v>
                </c:pt>
                <c:pt idx="12768">
                  <c:v>7.8226084380768751E-2</c:v>
                </c:pt>
                <c:pt idx="12769">
                  <c:v>1.200725231417895E-2</c:v>
                </c:pt>
                <c:pt idx="12770">
                  <c:v>2.1446462106500877E-3</c:v>
                </c:pt>
                <c:pt idx="12771">
                  <c:v>1.9842586316534006E-3</c:v>
                </c:pt>
                <c:pt idx="12772">
                  <c:v>1.7702682343600319E-2</c:v>
                </c:pt>
                <c:pt idx="12773">
                  <c:v>2.2988673990591273E-3</c:v>
                </c:pt>
                <c:pt idx="12774">
                  <c:v>1.3729781972963489E-3</c:v>
                </c:pt>
                <c:pt idx="12775">
                  <c:v>2.77943059182934E-4</c:v>
                </c:pt>
                <c:pt idx="12776">
                  <c:v>2.1910979925277747E-2</c:v>
                </c:pt>
                <c:pt idx="12777">
                  <c:v>1.9332853144996668E-2</c:v>
                </c:pt>
                <c:pt idx="12778">
                  <c:v>1.5228432823096149E-4</c:v>
                </c:pt>
                <c:pt idx="12779">
                  <c:v>1.3349330336434036E-3</c:v>
                </c:pt>
                <c:pt idx="12780">
                  <c:v>1.9331183113654425E-3</c:v>
                </c:pt>
                <c:pt idx="12781">
                  <c:v>6.9229548614169426E-2</c:v>
                </c:pt>
                <c:pt idx="12782">
                  <c:v>3.7579960144624969E-4</c:v>
                </c:pt>
                <c:pt idx="12783">
                  <c:v>1.4728243055991326E-3</c:v>
                </c:pt>
                <c:pt idx="12784">
                  <c:v>1.5760663276159746E-5</c:v>
                </c:pt>
                <c:pt idx="12785">
                  <c:v>2.3761466999107868E-2</c:v>
                </c:pt>
                <c:pt idx="12786">
                  <c:v>1.1271881621453058E-3</c:v>
                </c:pt>
                <c:pt idx="12787">
                  <c:v>3.3771174694490732E-3</c:v>
                </c:pt>
                <c:pt idx="12788">
                  <c:v>6.2739268125221554E-3</c:v>
                </c:pt>
                <c:pt idx="12789">
                  <c:v>2.4765863017734793E-3</c:v>
                </c:pt>
                <c:pt idx="12790">
                  <c:v>3.3531249473676581E-3</c:v>
                </c:pt>
                <c:pt idx="12791">
                  <c:v>1.147371937499047E-2</c:v>
                </c:pt>
                <c:pt idx="12792">
                  <c:v>2.2800073160055205E-3</c:v>
                </c:pt>
                <c:pt idx="12793">
                  <c:v>1.1455713164462691E-3</c:v>
                </c:pt>
                <c:pt idx="12794">
                  <c:v>2.6513616466590336E-2</c:v>
                </c:pt>
                <c:pt idx="12795">
                  <c:v>2.2755061620532845E-3</c:v>
                </c:pt>
                <c:pt idx="12796">
                  <c:v>3.2169673916588503E-4</c:v>
                </c:pt>
                <c:pt idx="12797">
                  <c:v>3.5628050050591546E-4</c:v>
                </c:pt>
                <c:pt idx="12798">
                  <c:v>5.769383264495932E-4</c:v>
                </c:pt>
                <c:pt idx="12799">
                  <c:v>5.0465635722283001E-4</c:v>
                </c:pt>
                <c:pt idx="12800">
                  <c:v>3.8668074871516596E-3</c:v>
                </c:pt>
                <c:pt idx="12801">
                  <c:v>1.1250805195014767E-2</c:v>
                </c:pt>
                <c:pt idx="12802">
                  <c:v>4.1239917164878036E-3</c:v>
                </c:pt>
                <c:pt idx="12803">
                  <c:v>9.2606848101375455E-3</c:v>
                </c:pt>
                <c:pt idx="12804">
                  <c:v>3.2090738610818619E-3</c:v>
                </c:pt>
                <c:pt idx="12805">
                  <c:v>1.1392926357542338E-3</c:v>
                </c:pt>
                <c:pt idx="12806">
                  <c:v>2.7160449148643548E-3</c:v>
                </c:pt>
                <c:pt idx="12807">
                  <c:v>1.0127702553713958E-3</c:v>
                </c:pt>
                <c:pt idx="12808">
                  <c:v>6.4731108479505978E-4</c:v>
                </c:pt>
                <c:pt idx="12809">
                  <c:v>3.2788537749687896E-3</c:v>
                </c:pt>
                <c:pt idx="12810">
                  <c:v>0.18747819241329197</c:v>
                </c:pt>
                <c:pt idx="12811">
                  <c:v>1.1316169360517721E-3</c:v>
                </c:pt>
                <c:pt idx="12812">
                  <c:v>3.4577269158095046E-3</c:v>
                </c:pt>
                <c:pt idx="12813">
                  <c:v>2.0704781742694858E-4</c:v>
                </c:pt>
                <c:pt idx="12814">
                  <c:v>5.5180742442464113E-4</c:v>
                </c:pt>
                <c:pt idx="12815">
                  <c:v>8.0796312000100195E-4</c:v>
                </c:pt>
                <c:pt idx="12816">
                  <c:v>1.1872009630475576E-2</c:v>
                </c:pt>
                <c:pt idx="12817">
                  <c:v>5.5658045894121268E-5</c:v>
                </c:pt>
                <c:pt idx="12818">
                  <c:v>1.3507619683217906E-3</c:v>
                </c:pt>
                <c:pt idx="12819">
                  <c:v>6.9688448446599818E-4</c:v>
                </c:pt>
                <c:pt idx="12820">
                  <c:v>1.2342419948173629E-3</c:v>
                </c:pt>
                <c:pt idx="12821">
                  <c:v>2.5765812611268451E-3</c:v>
                </c:pt>
                <c:pt idx="12822">
                  <c:v>0.45688708410876228</c:v>
                </c:pt>
                <c:pt idx="12823">
                  <c:v>3.861892703048481E-3</c:v>
                </c:pt>
                <c:pt idx="12824">
                  <c:v>7.4569238023240144E-3</c:v>
                </c:pt>
                <c:pt idx="12825">
                  <c:v>1.3778059343339795E-2</c:v>
                </c:pt>
                <c:pt idx="12826">
                  <c:v>2.0827398191000058E-3</c:v>
                </c:pt>
                <c:pt idx="12827">
                  <c:v>2.9430742284670448E-4</c:v>
                </c:pt>
                <c:pt idx="12828">
                  <c:v>5.457380841396106E-3</c:v>
                </c:pt>
                <c:pt idx="12829">
                  <c:v>3.6142338681112614E-2</c:v>
                </c:pt>
                <c:pt idx="12830">
                  <c:v>2.7530105535085183E-3</c:v>
                </c:pt>
                <c:pt idx="12831">
                  <c:v>9.3765409524950794E-4</c:v>
                </c:pt>
                <c:pt idx="12832">
                  <c:v>7.6125769131245096E-4</c:v>
                </c:pt>
                <c:pt idx="12833">
                  <c:v>1.546530375742005E-3</c:v>
                </c:pt>
                <c:pt idx="12834">
                  <c:v>9.492960492075435E-4</c:v>
                </c:pt>
                <c:pt idx="12835">
                  <c:v>3.9212093713879632E-2</c:v>
                </c:pt>
                <c:pt idx="12836">
                  <c:v>2.2990563299258373E-4</c:v>
                </c:pt>
                <c:pt idx="12837">
                  <c:v>1.0141649049892722E-3</c:v>
                </c:pt>
                <c:pt idx="12838">
                  <c:v>3.5857733120967466E-4</c:v>
                </c:pt>
                <c:pt idx="12839">
                  <c:v>1.4033876270818894E-2</c:v>
                </c:pt>
                <c:pt idx="12840">
                  <c:v>1.3735787006523807E-4</c:v>
                </c:pt>
                <c:pt idx="12841">
                  <c:v>7.0491492974695171E-3</c:v>
                </c:pt>
                <c:pt idx="12842">
                  <c:v>1.017844392900909E-3</c:v>
                </c:pt>
                <c:pt idx="12843">
                  <c:v>1.4044397020288898E-3</c:v>
                </c:pt>
                <c:pt idx="12844">
                  <c:v>1.9679305128287847E-2</c:v>
                </c:pt>
                <c:pt idx="12845">
                  <c:v>5.7473982997244483E-3</c:v>
                </c:pt>
                <c:pt idx="12846">
                  <c:v>3.2631054711383049E-4</c:v>
                </c:pt>
                <c:pt idx="12847">
                  <c:v>5.3726712091631762E-3</c:v>
                </c:pt>
                <c:pt idx="12848">
                  <c:v>8.2419498792564074E-3</c:v>
                </c:pt>
                <c:pt idx="12849">
                  <c:v>1.0882537418677768E-3</c:v>
                </c:pt>
                <c:pt idx="12850">
                  <c:v>1.0788465516442784E-4</c:v>
                </c:pt>
                <c:pt idx="12851">
                  <c:v>4.5001231833594318E-3</c:v>
                </c:pt>
                <c:pt idx="12852">
                  <c:v>9.3111400303697439E-3</c:v>
                </c:pt>
                <c:pt idx="12853">
                  <c:v>1.1022898868502858E-2</c:v>
                </c:pt>
                <c:pt idx="12854">
                  <c:v>5.2799847693222497E-3</c:v>
                </c:pt>
                <c:pt idx="12855">
                  <c:v>1.6908419279373281E-3</c:v>
                </c:pt>
                <c:pt idx="12856">
                  <c:v>4.5057358849653564E-4</c:v>
                </c:pt>
                <c:pt idx="12857">
                  <c:v>2.7222291942578251E-2</c:v>
                </c:pt>
                <c:pt idx="12858">
                  <c:v>9.3714710780398312E-4</c:v>
                </c:pt>
                <c:pt idx="12859">
                  <c:v>4.739210554046195E-3</c:v>
                </c:pt>
                <c:pt idx="12860">
                  <c:v>3.527674242574089E-3</c:v>
                </c:pt>
                <c:pt idx="12861">
                  <c:v>1.4129249551357438E-3</c:v>
                </c:pt>
                <c:pt idx="12862">
                  <c:v>6.7262403327616723E-4</c:v>
                </c:pt>
                <c:pt idx="12863">
                  <c:v>0.32545280820990641</c:v>
                </c:pt>
                <c:pt idx="12864">
                  <c:v>9.829619851686594E-4</c:v>
                </c:pt>
                <c:pt idx="12865">
                  <c:v>6.0354621842778372E-4</c:v>
                </c:pt>
                <c:pt idx="12866">
                  <c:v>1.5681880669450817E-3</c:v>
                </c:pt>
                <c:pt idx="12867">
                  <c:v>8.0476234806523723E-3</c:v>
                </c:pt>
                <c:pt idx="12868">
                  <c:v>1.4715898343198378E-3</c:v>
                </c:pt>
                <c:pt idx="12869">
                  <c:v>1.3445415401070384E-2</c:v>
                </c:pt>
                <c:pt idx="12870">
                  <c:v>4.1222897327735367E-4</c:v>
                </c:pt>
                <c:pt idx="12871">
                  <c:v>3.3195814364915988E-4</c:v>
                </c:pt>
                <c:pt idx="12872">
                  <c:v>9.6133428269519255E-4</c:v>
                </c:pt>
                <c:pt idx="12873">
                  <c:v>3.5376829281626252E-3</c:v>
                </c:pt>
                <c:pt idx="12874">
                  <c:v>6.5865021190219598E-4</c:v>
                </c:pt>
                <c:pt idx="12875">
                  <c:v>0.44185185526616583</c:v>
                </c:pt>
                <c:pt idx="12876">
                  <c:v>1.1079527119651102E-2</c:v>
                </c:pt>
                <c:pt idx="12877">
                  <c:v>3.1735217609936556E-3</c:v>
                </c:pt>
                <c:pt idx="12878">
                  <c:v>8.4174388126375939E-4</c:v>
                </c:pt>
                <c:pt idx="12879">
                  <c:v>1.6245141287445108E-3</c:v>
                </c:pt>
                <c:pt idx="12880">
                  <c:v>3.6331601786623158E-4</c:v>
                </c:pt>
                <c:pt idx="12881">
                  <c:v>2.4824149038516867E-3</c:v>
                </c:pt>
                <c:pt idx="12882">
                  <c:v>6.1570670277516395E-4</c:v>
                </c:pt>
                <c:pt idx="12883">
                  <c:v>3.7252062807992875E-3</c:v>
                </c:pt>
                <c:pt idx="12884">
                  <c:v>3.0681463765652424E-3</c:v>
                </c:pt>
                <c:pt idx="12885">
                  <c:v>2.1363049988709385E-3</c:v>
                </c:pt>
                <c:pt idx="12886">
                  <c:v>6.4211812651161658E-3</c:v>
                </c:pt>
                <c:pt idx="12887">
                  <c:v>1.1219033944175656E-4</c:v>
                </c:pt>
                <c:pt idx="12888">
                  <c:v>1.8976904379359014E-3</c:v>
                </c:pt>
                <c:pt idx="12889">
                  <c:v>1.2420977288030577E-2</c:v>
                </c:pt>
                <c:pt idx="12890">
                  <c:v>4.9664898743609083E-2</c:v>
                </c:pt>
                <c:pt idx="12891">
                  <c:v>6.233512995737836E-4</c:v>
                </c:pt>
                <c:pt idx="12892">
                  <c:v>1.1152815842280192E-2</c:v>
                </c:pt>
                <c:pt idx="12893">
                  <c:v>2.4632552689994758E-2</c:v>
                </c:pt>
                <c:pt idx="12894">
                  <c:v>3.1598438069499308E-3</c:v>
                </c:pt>
                <c:pt idx="12895">
                  <c:v>8.7113466090893141E-2</c:v>
                </c:pt>
                <c:pt idx="12896">
                  <c:v>6.7252940352713984E-3</c:v>
                </c:pt>
                <c:pt idx="12897">
                  <c:v>1.2090357103426196E-3</c:v>
                </c:pt>
                <c:pt idx="12898">
                  <c:v>4.1044941421550015E-3</c:v>
                </c:pt>
                <c:pt idx="12899">
                  <c:v>4.8485259299972994E-5</c:v>
                </c:pt>
                <c:pt idx="12900">
                  <c:v>6.4183294478198816E-4</c:v>
                </c:pt>
                <c:pt idx="12901">
                  <c:v>2.4033954017270892E-4</c:v>
                </c:pt>
                <c:pt idx="12902">
                  <c:v>3.7680589675655993E-5</c:v>
                </c:pt>
                <c:pt idx="12903">
                  <c:v>0.14035717980661544</c:v>
                </c:pt>
                <c:pt idx="12904">
                  <c:v>3.8671756868537185E-3</c:v>
                </c:pt>
                <c:pt idx="12905">
                  <c:v>1.2692179439135568E-2</c:v>
                </c:pt>
                <c:pt idx="12906">
                  <c:v>1.7615803878762921E-3</c:v>
                </c:pt>
                <c:pt idx="12907">
                  <c:v>2.9698820202001229E-3</c:v>
                </c:pt>
                <c:pt idx="12908">
                  <c:v>5.1418795554775099E-4</c:v>
                </c:pt>
                <c:pt idx="12909">
                  <c:v>1.9539699820567038E-4</c:v>
                </c:pt>
                <c:pt idx="12910">
                  <c:v>1.8950773519030815E-4</c:v>
                </c:pt>
                <c:pt idx="12911">
                  <c:v>2.1469357454616581E-3</c:v>
                </c:pt>
                <c:pt idx="12912">
                  <c:v>4.6780630028014913E-2</c:v>
                </c:pt>
                <c:pt idx="12913">
                  <c:v>8.5453700793491091E-4</c:v>
                </c:pt>
                <c:pt idx="12914">
                  <c:v>4.0611299261446458E-2</c:v>
                </c:pt>
                <c:pt idx="12915">
                  <c:v>1.8049023213247543E-3</c:v>
                </c:pt>
                <c:pt idx="12916">
                  <c:v>1.7135500420434983E-2</c:v>
                </c:pt>
                <c:pt idx="12917">
                  <c:v>4.6887368249048651E-4</c:v>
                </c:pt>
                <c:pt idx="12918">
                  <c:v>6.0860690684198847E-3</c:v>
                </c:pt>
                <c:pt idx="12919">
                  <c:v>2.0720468225701402E-3</c:v>
                </c:pt>
                <c:pt idx="12920">
                  <c:v>3.5401240715686721E-4</c:v>
                </c:pt>
                <c:pt idx="12921">
                  <c:v>1.2276932429066708E-4</c:v>
                </c:pt>
                <c:pt idx="12922">
                  <c:v>1.1405934866450342E-2</c:v>
                </c:pt>
                <c:pt idx="12923">
                  <c:v>3.5035324634974638E-6</c:v>
                </c:pt>
                <c:pt idx="12924">
                  <c:v>7.2779781623386972E-3</c:v>
                </c:pt>
                <c:pt idx="12925">
                  <c:v>5.6594575518809759E-4</c:v>
                </c:pt>
                <c:pt idx="12926">
                  <c:v>4.4058290860204017E-3</c:v>
                </c:pt>
                <c:pt idx="12927">
                  <c:v>3.6559441572744212E-4</c:v>
                </c:pt>
                <c:pt idx="12928">
                  <c:v>4.7882671554578182E-3</c:v>
                </c:pt>
                <c:pt idx="12929">
                  <c:v>0.15415899994653876</c:v>
                </c:pt>
                <c:pt idx="12930">
                  <c:v>6.7370419249127564E-4</c:v>
                </c:pt>
                <c:pt idx="12931">
                  <c:v>3.7519472617225172E-3</c:v>
                </c:pt>
                <c:pt idx="12932">
                  <c:v>5.6078281925750625E-4</c:v>
                </c:pt>
                <c:pt idx="12933">
                  <c:v>4.7399089462409243E-3</c:v>
                </c:pt>
                <c:pt idx="12934">
                  <c:v>3.8095584109234196E-3</c:v>
                </c:pt>
                <c:pt idx="12935">
                  <c:v>2.3711239585594321E-3</c:v>
                </c:pt>
                <c:pt idx="12936">
                  <c:v>1.4192796175408625E-3</c:v>
                </c:pt>
                <c:pt idx="12937">
                  <c:v>1.9214786638142512E-2</c:v>
                </c:pt>
                <c:pt idx="12938">
                  <c:v>5.4795284819172919E-4</c:v>
                </c:pt>
                <c:pt idx="12939">
                  <c:v>9.1723521607209901E-5</c:v>
                </c:pt>
                <c:pt idx="12940">
                  <c:v>8.4072404521926634E-3</c:v>
                </c:pt>
                <c:pt idx="12941">
                  <c:v>7.3726964895697684E-4</c:v>
                </c:pt>
                <c:pt idx="12942">
                  <c:v>2.6376129113997149E-3</c:v>
                </c:pt>
                <c:pt idx="12943">
                  <c:v>6.4163917182382551E-4</c:v>
                </c:pt>
                <c:pt idx="12944">
                  <c:v>1.6920348704565743E-3</c:v>
                </c:pt>
                <c:pt idx="12945">
                  <c:v>2.7685852594519368E-2</c:v>
                </c:pt>
                <c:pt idx="12946">
                  <c:v>4.9182427358198588E-3</c:v>
                </c:pt>
                <c:pt idx="12947">
                  <c:v>5.1208368155814638E-4</c:v>
                </c:pt>
                <c:pt idx="12948">
                  <c:v>9.2179253943823491E-4</c:v>
                </c:pt>
                <c:pt idx="12949">
                  <c:v>1.3470682621878061E-3</c:v>
                </c:pt>
                <c:pt idx="12950">
                  <c:v>0.20503063019063369</c:v>
                </c:pt>
                <c:pt idx="12951">
                  <c:v>9.6831207334880393E-3</c:v>
                </c:pt>
                <c:pt idx="12952">
                  <c:v>1.2391178794623137E-2</c:v>
                </c:pt>
                <c:pt idx="12953">
                  <c:v>3.3678864266301783E-4</c:v>
                </c:pt>
                <c:pt idx="12954">
                  <c:v>3.8356703501222188E-4</c:v>
                </c:pt>
                <c:pt idx="12955">
                  <c:v>3.2080946128695727E-3</c:v>
                </c:pt>
                <c:pt idx="12956">
                  <c:v>2.7412501726952194E-3</c:v>
                </c:pt>
                <c:pt idx="12957">
                  <c:v>2.0549461706959862E-4</c:v>
                </c:pt>
                <c:pt idx="12958">
                  <c:v>1.5393653010776231E-3</c:v>
                </c:pt>
                <c:pt idx="12959">
                  <c:v>1.3231215582354349E-3</c:v>
                </c:pt>
                <c:pt idx="12960">
                  <c:v>2.7880206712123279E-3</c:v>
                </c:pt>
                <c:pt idx="12961">
                  <c:v>1.2104211320343183E-3</c:v>
                </c:pt>
                <c:pt idx="12962">
                  <c:v>3.0037199148138889E-3</c:v>
                </c:pt>
                <c:pt idx="12963">
                  <c:v>2.7941571966043043E-3</c:v>
                </c:pt>
                <c:pt idx="12964">
                  <c:v>2.6221691481034676E-3</c:v>
                </c:pt>
                <c:pt idx="12965">
                  <c:v>1.5011941175621139E-3</c:v>
                </c:pt>
                <c:pt idx="12966">
                  <c:v>1.5159206080126638E-2</c:v>
                </c:pt>
                <c:pt idx="12967">
                  <c:v>3.26410887942681E-3</c:v>
                </c:pt>
                <c:pt idx="12968">
                  <c:v>2.4984199238812948E-3</c:v>
                </c:pt>
                <c:pt idx="12969">
                  <c:v>0.50705822487235608</c:v>
                </c:pt>
                <c:pt idx="12970">
                  <c:v>1.8182198417471729E-3</c:v>
                </c:pt>
                <c:pt idx="12971">
                  <c:v>0.54777263337875903</c:v>
                </c:pt>
                <c:pt idx="12972">
                  <c:v>1.5750028611490249E-5</c:v>
                </c:pt>
                <c:pt idx="12973">
                  <c:v>1.8688980168355875E-2</c:v>
                </c:pt>
                <c:pt idx="12974">
                  <c:v>4.0160571477858154E-5</c:v>
                </c:pt>
                <c:pt idx="12975">
                  <c:v>1.0260028299526982E-3</c:v>
                </c:pt>
                <c:pt idx="12976">
                  <c:v>1.234112880380516E-3</c:v>
                </c:pt>
                <c:pt idx="12977">
                  <c:v>2.1020235882743808E-3</c:v>
                </c:pt>
                <c:pt idx="12978">
                  <c:v>1.8100439264928159E-2</c:v>
                </c:pt>
                <c:pt idx="12979">
                  <c:v>2.7287489657564948E-3</c:v>
                </c:pt>
                <c:pt idx="12980">
                  <c:v>2.9329476882340609E-3</c:v>
                </c:pt>
                <c:pt idx="12981">
                  <c:v>2.9580275012255344E-3</c:v>
                </c:pt>
                <c:pt idx="12982">
                  <c:v>2.2080750393313887E-3</c:v>
                </c:pt>
                <c:pt idx="12983">
                  <c:v>1.5310778345827283E-3</c:v>
                </c:pt>
                <c:pt idx="12984">
                  <c:v>3.4891989226519451E-3</c:v>
                </c:pt>
                <c:pt idx="12985">
                  <c:v>5.2897326200625552E-4</c:v>
                </c:pt>
                <c:pt idx="12986">
                  <c:v>1.4194998170754172E-2</c:v>
                </c:pt>
                <c:pt idx="12987">
                  <c:v>1.1723513312856283E-3</c:v>
                </c:pt>
                <c:pt idx="12988">
                  <c:v>6.4484965962136281E-4</c:v>
                </c:pt>
                <c:pt idx="12989">
                  <c:v>8.4767722766113194E-3</c:v>
                </c:pt>
                <c:pt idx="12990">
                  <c:v>8.9104604956019551E-4</c:v>
                </c:pt>
                <c:pt idx="12991">
                  <c:v>1.3661358150599174E-3</c:v>
                </c:pt>
                <c:pt idx="12992">
                  <c:v>2.8698431115278675E-4</c:v>
                </c:pt>
                <c:pt idx="12993">
                  <c:v>1.2593158575809611E-3</c:v>
                </c:pt>
                <c:pt idx="12994">
                  <c:v>1.8995548605433143E-3</c:v>
                </c:pt>
                <c:pt idx="12995">
                  <c:v>2.2041790382857581E-2</c:v>
                </c:pt>
                <c:pt idx="12996">
                  <c:v>1.2895211955980237E-3</c:v>
                </c:pt>
                <c:pt idx="12997">
                  <c:v>2.5641248196470469E-3</c:v>
                </c:pt>
                <c:pt idx="12998">
                  <c:v>4.1375715066291433E-5</c:v>
                </c:pt>
                <c:pt idx="12999">
                  <c:v>1.545971157870415E-3</c:v>
                </c:pt>
                <c:pt idx="13000">
                  <c:v>5.1338896826770468E-3</c:v>
                </c:pt>
                <c:pt idx="13001">
                  <c:v>4.9722502891987675E-3</c:v>
                </c:pt>
                <c:pt idx="13002">
                  <c:v>2.5187663950085665E-2</c:v>
                </c:pt>
                <c:pt idx="13003">
                  <c:v>9.0332761746112506E-3</c:v>
                </c:pt>
                <c:pt idx="13004">
                  <c:v>1.4200574957057245E-3</c:v>
                </c:pt>
                <c:pt idx="13005">
                  <c:v>3.9427576958743028E-2</c:v>
                </c:pt>
                <c:pt idx="13006">
                  <c:v>5.5346790217678569E-2</c:v>
                </c:pt>
                <c:pt idx="13007">
                  <c:v>1.0404325412713253E-3</c:v>
                </c:pt>
                <c:pt idx="13008">
                  <c:v>1.963838279041505E-3</c:v>
                </c:pt>
                <c:pt idx="13009">
                  <c:v>1.0548400682780278E-3</c:v>
                </c:pt>
                <c:pt idx="13010">
                  <c:v>0.11182457829486334</c:v>
                </c:pt>
                <c:pt idx="13011">
                  <c:v>1.0758917776676218E-2</c:v>
                </c:pt>
                <c:pt idx="13012">
                  <c:v>1.0071540369705389E-3</c:v>
                </c:pt>
                <c:pt idx="13013">
                  <c:v>6.1494580507231425E-4</c:v>
                </c:pt>
                <c:pt idx="13014">
                  <c:v>4.2528777472854527E-3</c:v>
                </c:pt>
                <c:pt idx="13015">
                  <c:v>4.3730461131569507E-4</c:v>
                </c:pt>
                <c:pt idx="13016">
                  <c:v>9.3226364642294904E-4</c:v>
                </c:pt>
                <c:pt idx="13017">
                  <c:v>1.5478004818684197E-2</c:v>
                </c:pt>
                <c:pt idx="13018">
                  <c:v>2.6741962813826262E-4</c:v>
                </c:pt>
                <c:pt idx="13019">
                  <c:v>1.3068111681161968E-4</c:v>
                </c:pt>
                <c:pt idx="13020">
                  <c:v>6.7430431656372372E-3</c:v>
                </c:pt>
                <c:pt idx="13021">
                  <c:v>8.0078909630225421E-3</c:v>
                </c:pt>
                <c:pt idx="13022">
                  <c:v>9.9173109209710845E-3</c:v>
                </c:pt>
                <c:pt idx="13023">
                  <c:v>4.4559269100473559E-3</c:v>
                </c:pt>
                <c:pt idx="13024">
                  <c:v>1.0856698662416791E-3</c:v>
                </c:pt>
                <c:pt idx="13025">
                  <c:v>2.9564465434274434E-4</c:v>
                </c:pt>
                <c:pt idx="13026">
                  <c:v>1.2848058740909741E-3</c:v>
                </c:pt>
                <c:pt idx="13027">
                  <c:v>3.4128210266280322E-4</c:v>
                </c:pt>
                <c:pt idx="13028">
                  <c:v>9.5510298079428779E-4</c:v>
                </c:pt>
                <c:pt idx="13029">
                  <c:v>1.2521342458457927E-3</c:v>
                </c:pt>
                <c:pt idx="13030">
                  <c:v>5.6526165214699567E-3</c:v>
                </c:pt>
                <c:pt idx="13031">
                  <c:v>3.8816497838171597E-3</c:v>
                </c:pt>
                <c:pt idx="13032">
                  <c:v>4.4520126637707241E-2</c:v>
                </c:pt>
                <c:pt idx="13033">
                  <c:v>5.5497012257476278E-3</c:v>
                </c:pt>
                <c:pt idx="13034">
                  <c:v>8.6935727079373599E-3</c:v>
                </c:pt>
                <c:pt idx="13035">
                  <c:v>1.1851583706935278E-2</c:v>
                </c:pt>
                <c:pt idx="13036">
                  <c:v>9.9148466726814303E-4</c:v>
                </c:pt>
                <c:pt idx="13037">
                  <c:v>3.5657646679730292E-3</c:v>
                </c:pt>
                <c:pt idx="13038">
                  <c:v>4.51049483394176E-4</c:v>
                </c:pt>
                <c:pt idx="13039">
                  <c:v>6.4078683883600305E-3</c:v>
                </c:pt>
                <c:pt idx="13040">
                  <c:v>6.6607291212992213E-3</c:v>
                </c:pt>
                <c:pt idx="13041">
                  <c:v>5.0140730967699514E-4</c:v>
                </c:pt>
                <c:pt idx="13042">
                  <c:v>8.9452635566485291E-4</c:v>
                </c:pt>
                <c:pt idx="13043">
                  <c:v>6.4384687774886144E-3</c:v>
                </c:pt>
                <c:pt idx="13044">
                  <c:v>4.7915890163282215E-4</c:v>
                </c:pt>
                <c:pt idx="13045">
                  <c:v>5.8686481749659573E-3</c:v>
                </c:pt>
                <c:pt idx="13046">
                  <c:v>7.7531112338724843E-4</c:v>
                </c:pt>
                <c:pt idx="13047">
                  <c:v>1.123786817104259E-4</c:v>
                </c:pt>
                <c:pt idx="13048">
                  <c:v>6.1560806558611783E-4</c:v>
                </c:pt>
                <c:pt idx="13049">
                  <c:v>4.5148691756149223E-3</c:v>
                </c:pt>
                <c:pt idx="13050">
                  <c:v>1.9863126207637092E-3</c:v>
                </c:pt>
                <c:pt idx="13051">
                  <c:v>2.7572764592462225E-4</c:v>
                </c:pt>
                <c:pt idx="13052">
                  <c:v>3.2107969274030456E-3</c:v>
                </c:pt>
                <c:pt idx="13053">
                  <c:v>5.2568433923578699E-3</c:v>
                </c:pt>
                <c:pt idx="13054">
                  <c:v>8.2874647505036937E-4</c:v>
                </c:pt>
                <c:pt idx="13055">
                  <c:v>2.8756757115757777E-3</c:v>
                </c:pt>
                <c:pt idx="13056">
                  <c:v>2.340328040418367E-3</c:v>
                </c:pt>
                <c:pt idx="13057">
                  <c:v>9.5106759390808612E-5</c:v>
                </c:pt>
                <c:pt idx="13058">
                  <c:v>8.4602066350604275E-3</c:v>
                </c:pt>
                <c:pt idx="13059">
                  <c:v>1.0034355585300803E-2</c:v>
                </c:pt>
                <c:pt idx="13060">
                  <c:v>1.0896878383547077E-2</c:v>
                </c:pt>
                <c:pt idx="13061">
                  <c:v>1.1805087867868362E-3</c:v>
                </c:pt>
                <c:pt idx="13062">
                  <c:v>9.0600367688429637E-3</c:v>
                </c:pt>
                <c:pt idx="13063">
                  <c:v>5.1653914830920737E-2</c:v>
                </c:pt>
                <c:pt idx="13064">
                  <c:v>1.1240573565790779E-2</c:v>
                </c:pt>
                <c:pt idx="13065">
                  <c:v>4.5445637802597662E-3</c:v>
                </c:pt>
                <c:pt idx="13066">
                  <c:v>3.9183623192139841E-3</c:v>
                </c:pt>
                <c:pt idx="13067">
                  <c:v>5.1127697427664597E-4</c:v>
                </c:pt>
                <c:pt idx="13068">
                  <c:v>7.5873615657039302E-4</c:v>
                </c:pt>
                <c:pt idx="13069">
                  <c:v>4.2119180163836456E-3</c:v>
                </c:pt>
                <c:pt idx="13070">
                  <c:v>9.1540524985503982E-3</c:v>
                </c:pt>
                <c:pt idx="13071">
                  <c:v>4.4982188691518087E-3</c:v>
                </c:pt>
                <c:pt idx="13072">
                  <c:v>5.3527565923143007E-4</c:v>
                </c:pt>
                <c:pt idx="13073">
                  <c:v>3.606868842149176E-3</c:v>
                </c:pt>
                <c:pt idx="13074">
                  <c:v>3.5632869007062866E-3</c:v>
                </c:pt>
                <c:pt idx="13075">
                  <c:v>3.1548633534435656E-3</c:v>
                </c:pt>
                <c:pt idx="13076">
                  <c:v>5.8793889302385233E-4</c:v>
                </c:pt>
                <c:pt idx="13077">
                  <c:v>6.4052756826418816E-3</c:v>
                </c:pt>
                <c:pt idx="13078">
                  <c:v>3.7555729270817074E-4</c:v>
                </c:pt>
                <c:pt idx="13079">
                  <c:v>5.5418571097237994E-3</c:v>
                </c:pt>
                <c:pt idx="13080">
                  <c:v>8.4858211778274337E-2</c:v>
                </c:pt>
                <c:pt idx="13081">
                  <c:v>2.1531361107522125E-3</c:v>
                </c:pt>
                <c:pt idx="13082">
                  <c:v>4.1171360997544924E-3</c:v>
                </c:pt>
                <c:pt idx="13083">
                  <c:v>1.7349842628056372E-3</c:v>
                </c:pt>
                <c:pt idx="13084">
                  <c:v>1.7247786443699491E-3</c:v>
                </c:pt>
                <c:pt idx="13085">
                  <c:v>8.3631357752802001E-3</c:v>
                </c:pt>
                <c:pt idx="13086">
                  <c:v>6.6176345254116949E-3</c:v>
                </c:pt>
                <c:pt idx="13087">
                  <c:v>2.3318257605503424E-3</c:v>
                </c:pt>
                <c:pt idx="13088">
                  <c:v>2.6537218779591115E-2</c:v>
                </c:pt>
                <c:pt idx="13089">
                  <c:v>1.3314411421463411E-2</c:v>
                </c:pt>
                <c:pt idx="13090">
                  <c:v>2.8035461898805289E-4</c:v>
                </c:pt>
                <c:pt idx="13091">
                  <c:v>2.8714205961212118E-3</c:v>
                </c:pt>
                <c:pt idx="13092">
                  <c:v>4.0220256013090393E-2</c:v>
                </c:pt>
                <c:pt idx="13093">
                  <c:v>1.2598863064598217E-3</c:v>
                </c:pt>
                <c:pt idx="13094">
                  <c:v>1.7571464381944345E-3</c:v>
                </c:pt>
                <c:pt idx="13095">
                  <c:v>2.8702156991560701E-2</c:v>
                </c:pt>
                <c:pt idx="13096">
                  <c:v>6.400321094666199E-3</c:v>
                </c:pt>
                <c:pt idx="13097">
                  <c:v>8.6077315422826352E-4</c:v>
                </c:pt>
                <c:pt idx="13098">
                  <c:v>3.8699388528778238E-3</c:v>
                </c:pt>
                <c:pt idx="13099">
                  <c:v>1.70786578098492E-3</c:v>
                </c:pt>
                <c:pt idx="13100">
                  <c:v>1.1435679434393017E-2</c:v>
                </c:pt>
                <c:pt idx="13101">
                  <c:v>3.1433356462603318E-3</c:v>
                </c:pt>
                <c:pt idx="13102">
                  <c:v>5.6481439198837926E-5</c:v>
                </c:pt>
                <c:pt idx="13103">
                  <c:v>5.417467395341137E-3</c:v>
                </c:pt>
                <c:pt idx="13104">
                  <c:v>9.5981576362045313E-3</c:v>
                </c:pt>
                <c:pt idx="13105">
                  <c:v>8.4916284281523014E-4</c:v>
                </c:pt>
                <c:pt idx="13106">
                  <c:v>3.1023947177504146E-2</c:v>
                </c:pt>
                <c:pt idx="13107">
                  <c:v>1.3828785758194044E-2</c:v>
                </c:pt>
                <c:pt idx="13108">
                  <c:v>4.4225705674080519E-4</c:v>
                </c:pt>
                <c:pt idx="13109">
                  <c:v>6.0853853963730299E-4</c:v>
                </c:pt>
                <c:pt idx="13110">
                  <c:v>4.0405289477710563E-2</c:v>
                </c:pt>
                <c:pt idx="13111">
                  <c:v>9.8268338778698615E-4</c:v>
                </c:pt>
                <c:pt idx="13112">
                  <c:v>1.1196444200913239E-2</c:v>
                </c:pt>
                <c:pt idx="13113">
                  <c:v>2.0236150658175796E-3</c:v>
                </c:pt>
                <c:pt idx="13114">
                  <c:v>4.2175668685040635E-2</c:v>
                </c:pt>
                <c:pt idx="13115">
                  <c:v>4.0255941851881343E-3</c:v>
                </c:pt>
                <c:pt idx="13116">
                  <c:v>4.0768620150000905E-4</c:v>
                </c:pt>
                <c:pt idx="13117">
                  <c:v>1.1905326165013243E-2</c:v>
                </c:pt>
                <c:pt idx="13118">
                  <c:v>6.2246430844629611E-3</c:v>
                </c:pt>
                <c:pt idx="13119">
                  <c:v>1.0054169528967693E-2</c:v>
                </c:pt>
                <c:pt idx="13120">
                  <c:v>1.2472354838611044E-3</c:v>
                </c:pt>
                <c:pt idx="13121">
                  <c:v>6.0198603397941435E-3</c:v>
                </c:pt>
                <c:pt idx="13122">
                  <c:v>6.064859596865093E-2</c:v>
                </c:pt>
                <c:pt idx="13123">
                  <c:v>1.5603718059499709E-3</c:v>
                </c:pt>
                <c:pt idx="13124">
                  <c:v>1.1365504439493663E-3</c:v>
                </c:pt>
                <c:pt idx="13125">
                  <c:v>6.9808321282036285E-4</c:v>
                </c:pt>
                <c:pt idx="13126">
                  <c:v>1.1083044398118984E-2</c:v>
                </c:pt>
                <c:pt idx="13127">
                  <c:v>1.1783009362674678E-3</c:v>
                </c:pt>
                <c:pt idx="13128">
                  <c:v>1.4525452070465123E-3</c:v>
                </c:pt>
                <c:pt idx="13129">
                  <c:v>8.8403825337041598E-4</c:v>
                </c:pt>
                <c:pt idx="13130">
                  <c:v>2.5666565802909009E-4</c:v>
                </c:pt>
                <c:pt idx="13131">
                  <c:v>7.3121135126462495E-3</c:v>
                </c:pt>
                <c:pt idx="13132">
                  <c:v>7.576116020698952E-3</c:v>
                </c:pt>
                <c:pt idx="13133">
                  <c:v>1.1735469654763767E-3</c:v>
                </c:pt>
                <c:pt idx="13134">
                  <c:v>0.14649855144860918</c:v>
                </c:pt>
                <c:pt idx="13135">
                  <c:v>6.4944527629554553E-3</c:v>
                </c:pt>
                <c:pt idx="13136">
                  <c:v>1.0219933581372563E-3</c:v>
                </c:pt>
                <c:pt idx="13137">
                  <c:v>7.9786729318831212E-2</c:v>
                </c:pt>
                <c:pt idx="13138">
                  <c:v>3.6050643250273864E-3</c:v>
                </c:pt>
                <c:pt idx="13139">
                  <c:v>1.9352511974292017E-3</c:v>
                </c:pt>
                <c:pt idx="13140">
                  <c:v>1.1263899791010785E-2</c:v>
                </c:pt>
                <c:pt idx="13141">
                  <c:v>8.7792434060940438E-4</c:v>
                </c:pt>
                <c:pt idx="13142">
                  <c:v>1.0135809087302105E-3</c:v>
                </c:pt>
                <c:pt idx="13143">
                  <c:v>1.3648304121363884E-3</c:v>
                </c:pt>
                <c:pt idx="13144">
                  <c:v>1.4994814977973982E-2</c:v>
                </c:pt>
                <c:pt idx="13145">
                  <c:v>7.353732612892784E-4</c:v>
                </c:pt>
                <c:pt idx="13146">
                  <c:v>3.3212120804991018E-3</c:v>
                </c:pt>
                <c:pt idx="13147">
                  <c:v>1.7486413801625283E-2</c:v>
                </c:pt>
                <c:pt idx="13148">
                  <c:v>8.9316816216352237E-4</c:v>
                </c:pt>
                <c:pt idx="13149">
                  <c:v>1.8479403503310614E-3</c:v>
                </c:pt>
                <c:pt idx="13150">
                  <c:v>2.2007312593337867E-3</c:v>
                </c:pt>
                <c:pt idx="13151">
                  <c:v>4.2332013614477691E-3</c:v>
                </c:pt>
                <c:pt idx="13152">
                  <c:v>9.0972622783375024E-3</c:v>
                </c:pt>
                <c:pt idx="13153">
                  <c:v>4.5914285091661495E-4</c:v>
                </c:pt>
                <c:pt idx="13154">
                  <c:v>3.2053057855143071E-3</c:v>
                </c:pt>
                <c:pt idx="13155">
                  <c:v>2.9791546476627889E-2</c:v>
                </c:pt>
                <c:pt idx="13156">
                  <c:v>1.6163998532366215E-3</c:v>
                </c:pt>
                <c:pt idx="13157">
                  <c:v>2.2057659371000557E-3</c:v>
                </c:pt>
                <c:pt idx="13158">
                  <c:v>5.3982046381855142E-3</c:v>
                </c:pt>
                <c:pt idx="13159">
                  <c:v>2.3134866657634839E-3</c:v>
                </c:pt>
                <c:pt idx="13160">
                  <c:v>6.5654325169875724E-2</c:v>
                </c:pt>
                <c:pt idx="13161">
                  <c:v>2.5870598822677528E-4</c:v>
                </c:pt>
                <c:pt idx="13162">
                  <c:v>4.5706048448692568E-3</c:v>
                </c:pt>
                <c:pt idx="13163">
                  <c:v>7.4947740051005475E-5</c:v>
                </c:pt>
                <c:pt idx="13164">
                  <c:v>3.5781287135068047E-3</c:v>
                </c:pt>
                <c:pt idx="13165">
                  <c:v>5.0870122078645823E-2</c:v>
                </c:pt>
                <c:pt idx="13166">
                  <c:v>9.0691760320702546E-5</c:v>
                </c:pt>
                <c:pt idx="13167">
                  <c:v>3.3187036748115781E-2</c:v>
                </c:pt>
                <c:pt idx="13168">
                  <c:v>4.4514705886379357E-4</c:v>
                </c:pt>
                <c:pt idx="13169">
                  <c:v>1.7108088202740478E-2</c:v>
                </c:pt>
                <c:pt idx="13170">
                  <c:v>4.1588029150809162E-2</c:v>
                </c:pt>
                <c:pt idx="13171">
                  <c:v>1.6529716948390512E-2</c:v>
                </c:pt>
                <c:pt idx="13172">
                  <c:v>2.4873845245006378E-3</c:v>
                </c:pt>
                <c:pt idx="13173">
                  <c:v>3.2366479056629397E-3</c:v>
                </c:pt>
                <c:pt idx="13174">
                  <c:v>1.3615280326576641E-2</c:v>
                </c:pt>
                <c:pt idx="13175">
                  <c:v>4.2659371179659712E-3</c:v>
                </c:pt>
                <c:pt idx="13176">
                  <c:v>1.0458968165219266E-3</c:v>
                </c:pt>
                <c:pt idx="13177">
                  <c:v>0.52130816951374459</c:v>
                </c:pt>
                <c:pt idx="13178">
                  <c:v>6.1475604331746002E-3</c:v>
                </c:pt>
                <c:pt idx="13179">
                  <c:v>9.7409499227677767E-4</c:v>
                </c:pt>
                <c:pt idx="13180">
                  <c:v>8.6936183888214813E-4</c:v>
                </c:pt>
                <c:pt idx="13181">
                  <c:v>2.0922089171479751E-3</c:v>
                </c:pt>
                <c:pt idx="13182">
                  <c:v>1.0899711173646979E-3</c:v>
                </c:pt>
                <c:pt idx="13183">
                  <c:v>2.7783903681208078E-4</c:v>
                </c:pt>
                <c:pt idx="13184">
                  <c:v>1.8831683634209537E-2</c:v>
                </c:pt>
                <c:pt idx="13185">
                  <c:v>7.0324943034214583E-3</c:v>
                </c:pt>
                <c:pt idx="13186">
                  <c:v>4.3927098297690428E-7</c:v>
                </c:pt>
                <c:pt idx="13187">
                  <c:v>3.3941226199103677E-3</c:v>
                </c:pt>
                <c:pt idx="13188">
                  <c:v>4.7074989330122769E-3</c:v>
                </c:pt>
                <c:pt idx="13189">
                  <c:v>3.9983615101997355E-2</c:v>
                </c:pt>
                <c:pt idx="13190">
                  <c:v>1.3210429241860734E-2</c:v>
                </c:pt>
                <c:pt idx="13191">
                  <c:v>2.6879364820653513E-3</c:v>
                </c:pt>
                <c:pt idx="13192">
                  <c:v>7.4411889915204548E-3</c:v>
                </c:pt>
                <c:pt idx="13193">
                  <c:v>5.3314234670264968E-4</c:v>
                </c:pt>
                <c:pt idx="13194">
                  <c:v>9.0218849925330531E-4</c:v>
                </c:pt>
                <c:pt idx="13195">
                  <c:v>3.3045140800570718E-4</c:v>
                </c:pt>
                <c:pt idx="13196">
                  <c:v>2.2374817777988249E-4</c:v>
                </c:pt>
                <c:pt idx="13197">
                  <c:v>3.0678636848274043E-2</c:v>
                </c:pt>
                <c:pt idx="13198">
                  <c:v>2.4746396395728472E-3</c:v>
                </c:pt>
                <c:pt idx="13199">
                  <c:v>6.3607327775131654E-4</c:v>
                </c:pt>
                <c:pt idx="13200">
                  <c:v>1.6009306586948002E-2</c:v>
                </c:pt>
                <c:pt idx="13201">
                  <c:v>3.3017009677523165E-3</c:v>
                </c:pt>
                <c:pt idx="13202">
                  <c:v>2.5604022970931051E-3</c:v>
                </c:pt>
                <c:pt idx="13203">
                  <c:v>5.6352430233771425E-4</c:v>
                </c:pt>
                <c:pt idx="13204">
                  <c:v>2.6337164652145287E-3</c:v>
                </c:pt>
                <c:pt idx="13205">
                  <c:v>8.5884742875810827E-3</c:v>
                </c:pt>
                <c:pt idx="13206">
                  <c:v>1.0499365809655169E-2</c:v>
                </c:pt>
                <c:pt idx="13207">
                  <c:v>5.8989883280523145E-3</c:v>
                </c:pt>
                <c:pt idx="13208">
                  <c:v>1.3575760707419209E-3</c:v>
                </c:pt>
                <c:pt idx="13209">
                  <c:v>3.6244965160975666E-3</c:v>
                </c:pt>
                <c:pt idx="13210">
                  <c:v>1.0072895632597602E-3</c:v>
                </c:pt>
                <c:pt idx="13211">
                  <c:v>2.3101882514648718E-4</c:v>
                </c:pt>
                <c:pt idx="13212">
                  <c:v>2.6654222388864085E-2</c:v>
                </c:pt>
                <c:pt idx="13213">
                  <c:v>1.2125115786348665E-3</c:v>
                </c:pt>
                <c:pt idx="13214">
                  <c:v>2.8323715825076907E-3</c:v>
                </c:pt>
                <c:pt idx="13215">
                  <c:v>8.3793915708762026E-4</c:v>
                </c:pt>
                <c:pt idx="13216">
                  <c:v>2.2458689755905357E-3</c:v>
                </c:pt>
                <c:pt idx="13217">
                  <c:v>8.4600302977460597E-4</c:v>
                </c:pt>
                <c:pt idx="13218">
                  <c:v>2.5258391828412004E-4</c:v>
                </c:pt>
                <c:pt idx="13219">
                  <c:v>8.2708193025555338E-4</c:v>
                </c:pt>
                <c:pt idx="13220">
                  <c:v>2.0098403373046812E-4</c:v>
                </c:pt>
                <c:pt idx="13221">
                  <c:v>6.6095677692211603E-4</c:v>
                </c:pt>
                <c:pt idx="13222">
                  <c:v>0.60423853020828788</c:v>
                </c:pt>
                <c:pt idx="13223">
                  <c:v>7.6247541008976052E-4</c:v>
                </c:pt>
                <c:pt idx="13224">
                  <c:v>1.0557808944527153E-3</c:v>
                </c:pt>
                <c:pt idx="13225">
                  <c:v>2.8295233156063332E-2</c:v>
                </c:pt>
                <c:pt idx="13226">
                  <c:v>1.3036808963893514E-3</c:v>
                </c:pt>
                <c:pt idx="13227">
                  <c:v>4.9494488960758112E-3</c:v>
                </c:pt>
                <c:pt idx="13228">
                  <c:v>1.625503531960484E-2</c:v>
                </c:pt>
                <c:pt idx="13229">
                  <c:v>7.0050886641104711E-3</c:v>
                </c:pt>
                <c:pt idx="13230">
                  <c:v>5.7790135321114967E-3</c:v>
                </c:pt>
                <c:pt idx="13231">
                  <c:v>5.6546716273182427E-4</c:v>
                </c:pt>
                <c:pt idx="13232">
                  <c:v>4.6084660809196541E-3</c:v>
                </c:pt>
                <c:pt idx="13233">
                  <c:v>1.2304850087445239E-3</c:v>
                </c:pt>
                <c:pt idx="13234">
                  <c:v>5.3761976398630706E-3</c:v>
                </c:pt>
                <c:pt idx="13235">
                  <c:v>1.8104289319177114E-2</c:v>
                </c:pt>
                <c:pt idx="13236">
                  <c:v>1.3676248185487986E-2</c:v>
                </c:pt>
                <c:pt idx="13237">
                  <c:v>2.8954375915884474E-4</c:v>
                </c:pt>
                <c:pt idx="13238">
                  <c:v>4.4714939159658994E-4</c:v>
                </c:pt>
                <c:pt idx="13239">
                  <c:v>9.9113901442485011E-3</c:v>
                </c:pt>
                <c:pt idx="13240">
                  <c:v>3.042449673352063E-4</c:v>
                </c:pt>
                <c:pt idx="13241">
                  <c:v>0.37773080445848201</c:v>
                </c:pt>
                <c:pt idx="13242">
                  <c:v>1.0206889483291581E-3</c:v>
                </c:pt>
                <c:pt idx="13243">
                  <c:v>1.4612555644184519E-3</c:v>
                </c:pt>
                <c:pt idx="13244">
                  <c:v>1.1723501382885793E-3</c:v>
                </c:pt>
                <c:pt idx="13245">
                  <c:v>2.815220573100977E-2</c:v>
                </c:pt>
                <c:pt idx="13246">
                  <c:v>6.2748698973637078E-4</c:v>
                </c:pt>
                <c:pt idx="13247">
                  <c:v>1.1534115448680876E-2</c:v>
                </c:pt>
                <c:pt idx="13248">
                  <c:v>2.4786703628531847E-3</c:v>
                </c:pt>
                <c:pt idx="13249">
                  <c:v>2.0245477398255361E-3</c:v>
                </c:pt>
                <c:pt idx="13250">
                  <c:v>1.9663077302960884E-3</c:v>
                </c:pt>
                <c:pt idx="13251">
                  <c:v>1.375778118761913E-2</c:v>
                </c:pt>
                <c:pt idx="13252">
                  <c:v>4.1747988311644944E-3</c:v>
                </c:pt>
                <c:pt idx="13253">
                  <c:v>2.7520565536849151E-4</c:v>
                </c:pt>
                <c:pt idx="13254">
                  <c:v>1.8898097483311329E-4</c:v>
                </c:pt>
                <c:pt idx="13255">
                  <c:v>1.1740064129035365E-2</c:v>
                </c:pt>
                <c:pt idx="13256">
                  <c:v>6.5600123381411306E-4</c:v>
                </c:pt>
                <c:pt idx="13257">
                  <c:v>1.3535472093281673E-3</c:v>
                </c:pt>
                <c:pt idx="13258">
                  <c:v>4.3262895416301761E-3</c:v>
                </c:pt>
                <c:pt idx="13259">
                  <c:v>7.402511770255942E-3</c:v>
                </c:pt>
                <c:pt idx="13260">
                  <c:v>4.5548076547788459E-3</c:v>
                </c:pt>
                <c:pt idx="13261">
                  <c:v>3.3444220589530515E-4</c:v>
                </c:pt>
                <c:pt idx="13262">
                  <c:v>3.0423108510611375E-4</c:v>
                </c:pt>
                <c:pt idx="13263">
                  <c:v>6.7977159796900055E-3</c:v>
                </c:pt>
                <c:pt idx="13264">
                  <c:v>2.533213207493909E-2</c:v>
                </c:pt>
                <c:pt idx="13265">
                  <c:v>8.6291927987845306E-4</c:v>
                </c:pt>
                <c:pt idx="13266">
                  <c:v>4.0843118390710221E-3</c:v>
                </c:pt>
                <c:pt idx="13267">
                  <c:v>4.4939383283254791E-3</c:v>
                </c:pt>
                <c:pt idx="13268">
                  <c:v>1.7900811947429544E-3</c:v>
                </c:pt>
                <c:pt idx="13269">
                  <c:v>2.6405090371861401E-3</c:v>
                </c:pt>
                <c:pt idx="13270">
                  <c:v>1.0274160682533719E-3</c:v>
                </c:pt>
                <c:pt idx="13271">
                  <c:v>1.8728715665434288E-4</c:v>
                </c:pt>
                <c:pt idx="13272">
                  <c:v>5.8124945789476004E-3</c:v>
                </c:pt>
                <c:pt idx="13273">
                  <c:v>5.7464087928532854E-3</c:v>
                </c:pt>
                <c:pt idx="13274">
                  <c:v>9.3413380909724013E-4</c:v>
                </c:pt>
                <c:pt idx="13275">
                  <c:v>3.8237390612165813E-3</c:v>
                </c:pt>
                <c:pt idx="13276">
                  <c:v>1.8932995113789684E-3</c:v>
                </c:pt>
                <c:pt idx="13277">
                  <c:v>2.0724444350252299E-3</c:v>
                </c:pt>
                <c:pt idx="13278">
                  <c:v>4.9279396290397041E-3</c:v>
                </c:pt>
                <c:pt idx="13279">
                  <c:v>2.7725544318613956E-3</c:v>
                </c:pt>
                <c:pt idx="13280">
                  <c:v>2.8133837537910066E-3</c:v>
                </c:pt>
                <c:pt idx="13281">
                  <c:v>5.9403600976613942E-3</c:v>
                </c:pt>
                <c:pt idx="13282">
                  <c:v>4.5791284267634987E-3</c:v>
                </c:pt>
                <c:pt idx="13283">
                  <c:v>3.3548113724564095E-3</c:v>
                </c:pt>
                <c:pt idx="13284">
                  <c:v>2.1407951461038313E-3</c:v>
                </c:pt>
                <c:pt idx="13285">
                  <c:v>4.128123505061119E-5</c:v>
                </c:pt>
                <c:pt idx="13286">
                  <c:v>1.4103344146637203E-2</c:v>
                </c:pt>
                <c:pt idx="13287">
                  <c:v>8.8720839585346319E-4</c:v>
                </c:pt>
                <c:pt idx="13288">
                  <c:v>1.5139365234362095E-3</c:v>
                </c:pt>
                <c:pt idx="13289">
                  <c:v>2.2452318887732849E-3</c:v>
                </c:pt>
                <c:pt idx="13290">
                  <c:v>8.7074679332274276E-3</c:v>
                </c:pt>
                <c:pt idx="13291">
                  <c:v>1.1339285547321309E-3</c:v>
                </c:pt>
                <c:pt idx="13292">
                  <c:v>6.9547868442947089E-5</c:v>
                </c:pt>
                <c:pt idx="13293">
                  <c:v>8.2249871385219162E-4</c:v>
                </c:pt>
                <c:pt idx="13294">
                  <c:v>1.290301236188508E-3</c:v>
                </c:pt>
                <c:pt idx="13295">
                  <c:v>3.9734282444993347E-4</c:v>
                </c:pt>
                <c:pt idx="13296">
                  <c:v>1.2158029062096971E-2</c:v>
                </c:pt>
                <c:pt idx="13297">
                  <c:v>5.7197480218999681E-3</c:v>
                </c:pt>
                <c:pt idx="13298">
                  <c:v>8.0044145965116309E-4</c:v>
                </c:pt>
                <c:pt idx="13299">
                  <c:v>4.0378582829455258E-2</c:v>
                </c:pt>
                <c:pt idx="13300">
                  <c:v>1.0375691185205684E-2</c:v>
                </c:pt>
                <c:pt idx="13301">
                  <c:v>1.957560599304852E-3</c:v>
                </c:pt>
                <c:pt idx="13302">
                  <c:v>8.1320774899960781E-3</c:v>
                </c:pt>
                <c:pt idx="13303">
                  <c:v>2.790630974907337E-2</c:v>
                </c:pt>
                <c:pt idx="13304">
                  <c:v>4.930183074055918E-3</c:v>
                </c:pt>
                <c:pt idx="13305">
                  <c:v>2.1966800923367284E-4</c:v>
                </c:pt>
                <c:pt idx="13306">
                  <c:v>4.0090525780972879E-3</c:v>
                </c:pt>
                <c:pt idx="13307">
                  <c:v>4.2877778020323506E-4</c:v>
                </c:pt>
                <c:pt idx="13308">
                  <c:v>1.7803098105928471E-3</c:v>
                </c:pt>
                <c:pt idx="13309">
                  <c:v>3.5437903912047238E-3</c:v>
                </c:pt>
                <c:pt idx="13310">
                  <c:v>7.4764027789440439E-3</c:v>
                </c:pt>
                <c:pt idx="13311">
                  <c:v>3.6183217764720423E-3</c:v>
                </c:pt>
                <c:pt idx="13312">
                  <c:v>5.868231142034358E-3</c:v>
                </c:pt>
                <c:pt idx="13313">
                  <c:v>3.4294831153621115E-4</c:v>
                </c:pt>
                <c:pt idx="13314">
                  <c:v>2.5914660531845506E-4</c:v>
                </c:pt>
                <c:pt idx="13315">
                  <c:v>1.7366444112533682E-3</c:v>
                </c:pt>
                <c:pt idx="13316">
                  <c:v>8.8522780218176387E-4</c:v>
                </c:pt>
                <c:pt idx="13317">
                  <c:v>2.0537452497150045E-2</c:v>
                </c:pt>
                <c:pt idx="13318">
                  <c:v>1.4528038842636861E-3</c:v>
                </c:pt>
                <c:pt idx="13319">
                  <c:v>3.8416350142748378E-3</c:v>
                </c:pt>
                <c:pt idx="13320">
                  <c:v>1.5871728716630529E-3</c:v>
                </c:pt>
                <c:pt idx="13321">
                  <c:v>1.6064920571782172E-3</c:v>
                </c:pt>
                <c:pt idx="13322">
                  <c:v>2.6356637564473766E-4</c:v>
                </c:pt>
                <c:pt idx="13323">
                  <c:v>6.0993809465951121E-4</c:v>
                </c:pt>
                <c:pt idx="13324">
                  <c:v>0.15304861568316433</c:v>
                </c:pt>
                <c:pt idx="13325">
                  <c:v>6.8360047700247182E-3</c:v>
                </c:pt>
                <c:pt idx="13326">
                  <c:v>3.5856126591761392E-3</c:v>
                </c:pt>
                <c:pt idx="13327">
                  <c:v>4.7388495767325688E-4</c:v>
                </c:pt>
                <c:pt idx="13328">
                  <c:v>5.110242328134236E-2</c:v>
                </c:pt>
                <c:pt idx="13329">
                  <c:v>7.6673237481870635E-4</c:v>
                </c:pt>
                <c:pt idx="13330">
                  <c:v>6.0827478931994102E-4</c:v>
                </c:pt>
                <c:pt idx="13331">
                  <c:v>3.987498503983819E-3</c:v>
                </c:pt>
                <c:pt idx="13332">
                  <c:v>3.8506848704123251E-4</c:v>
                </c:pt>
                <c:pt idx="13333">
                  <c:v>1.6921524659572373E-2</c:v>
                </c:pt>
                <c:pt idx="13334">
                  <c:v>1.7952650925054194E-2</c:v>
                </c:pt>
                <c:pt idx="13335">
                  <c:v>4.6668696489020238E-3</c:v>
                </c:pt>
                <c:pt idx="13336">
                  <c:v>6.291701739545459E-3</c:v>
                </c:pt>
                <c:pt idx="13337">
                  <c:v>3.0545287474984931E-5</c:v>
                </c:pt>
                <c:pt idx="13338">
                  <c:v>9.1565652763355258E-3</c:v>
                </c:pt>
                <c:pt idx="13339">
                  <c:v>1.0159886599373693E-3</c:v>
                </c:pt>
                <c:pt idx="13340">
                  <c:v>3.1071940075144726E-4</c:v>
                </c:pt>
                <c:pt idx="13341">
                  <c:v>2.6552281507771615E-3</c:v>
                </c:pt>
                <c:pt idx="13342">
                  <c:v>3.7179271117894733E-3</c:v>
                </c:pt>
                <c:pt idx="13343">
                  <c:v>1.2209156864633E-3</c:v>
                </c:pt>
                <c:pt idx="13344">
                  <c:v>8.1715496373285616E-3</c:v>
                </c:pt>
                <c:pt idx="13345">
                  <c:v>1.1413636997878512E-2</c:v>
                </c:pt>
                <c:pt idx="13346">
                  <c:v>1.2230444797587055E-2</c:v>
                </c:pt>
                <c:pt idx="13347">
                  <c:v>1.4213867102942864E-2</c:v>
                </c:pt>
                <c:pt idx="13348">
                  <c:v>3.3824055612880011E-3</c:v>
                </c:pt>
                <c:pt idx="13349">
                  <c:v>1.2344473755578208E-2</c:v>
                </c:pt>
                <c:pt idx="13350">
                  <c:v>1.0059761058657979E-3</c:v>
                </c:pt>
                <c:pt idx="13351">
                  <c:v>1.8814949027740611E-3</c:v>
                </c:pt>
                <c:pt idx="13352">
                  <c:v>5.9350813363797804E-4</c:v>
                </c:pt>
                <c:pt idx="13353">
                  <c:v>0.12953264267958442</c:v>
                </c:pt>
                <c:pt idx="13354">
                  <c:v>2.4307930856669047E-2</c:v>
                </c:pt>
                <c:pt idx="13355">
                  <c:v>1.5784025740072677E-3</c:v>
                </c:pt>
                <c:pt idx="13356">
                  <c:v>1.6150104884934428E-3</c:v>
                </c:pt>
                <c:pt idx="13357">
                  <c:v>1.5151213370741873E-3</c:v>
                </c:pt>
                <c:pt idx="13358">
                  <c:v>2.5363771850465816E-3</c:v>
                </c:pt>
                <c:pt idx="13359">
                  <c:v>0.15850054062507396</c:v>
                </c:pt>
                <c:pt idx="13360">
                  <c:v>7.8106481312875935E-4</c:v>
                </c:pt>
                <c:pt idx="13361">
                  <c:v>6.2460409909394167E-4</c:v>
                </c:pt>
                <c:pt idx="13362">
                  <c:v>2.2654585006018602</c:v>
                </c:pt>
                <c:pt idx="13363">
                  <c:v>2.1481771912458614E-3</c:v>
                </c:pt>
                <c:pt idx="13364">
                  <c:v>7.4466443854040313E-4</c:v>
                </c:pt>
                <c:pt idx="13365">
                  <c:v>1.4687447139123497E-3</c:v>
                </c:pt>
                <c:pt idx="13366">
                  <c:v>7.5375541951657812E-3</c:v>
                </c:pt>
                <c:pt idx="13367">
                  <c:v>2.1943727379723568E-3</c:v>
                </c:pt>
                <c:pt idx="13368">
                  <c:v>7.3929078087681493E-5</c:v>
                </c:pt>
                <c:pt idx="13369">
                  <c:v>4.816437432766961E-3</c:v>
                </c:pt>
                <c:pt idx="13370">
                  <c:v>9.6264994797223369E-4</c:v>
                </c:pt>
                <c:pt idx="13371">
                  <c:v>1.5291189636473915E-2</c:v>
                </c:pt>
                <c:pt idx="13372">
                  <c:v>1.7104958941544936E-2</c:v>
                </c:pt>
                <c:pt idx="13373">
                  <c:v>8.6427494834188223E-3</c:v>
                </c:pt>
                <c:pt idx="13374">
                  <c:v>3.6677586667987545E-2</c:v>
                </c:pt>
                <c:pt idx="13375">
                  <c:v>1.2235317726433689E-3</c:v>
                </c:pt>
                <c:pt idx="13376">
                  <c:v>4.4690656383312355E-3</c:v>
                </c:pt>
                <c:pt idx="13377">
                  <c:v>2.6765975401502498E-3</c:v>
                </c:pt>
                <c:pt idx="13378">
                  <c:v>2.4410659343558918E-3</c:v>
                </c:pt>
                <c:pt idx="13379">
                  <c:v>1.1040640464222244E-3</c:v>
                </c:pt>
                <c:pt idx="13380">
                  <c:v>4.1594790251332206E-4</c:v>
                </c:pt>
                <c:pt idx="13381">
                  <c:v>0.96916521347771378</c:v>
                </c:pt>
                <c:pt idx="13382">
                  <c:v>4.0675325630450624E-3</c:v>
                </c:pt>
                <c:pt idx="13383">
                  <c:v>1.0240685389166263E-3</c:v>
                </c:pt>
                <c:pt idx="13384">
                  <c:v>3.7653597406382398E-3</c:v>
                </c:pt>
                <c:pt idx="13385">
                  <c:v>2.8079883705008638E-4</c:v>
                </c:pt>
                <c:pt idx="13386">
                  <c:v>4.419961549546123E-6</c:v>
                </c:pt>
                <c:pt idx="13387">
                  <c:v>8.8291036581817327E-3</c:v>
                </c:pt>
                <c:pt idx="13388">
                  <c:v>2.5647919579221421E-3</c:v>
                </c:pt>
                <c:pt idx="13389">
                  <c:v>2.7489245460209527E-3</c:v>
                </c:pt>
                <c:pt idx="13390">
                  <c:v>1.9589961498283331E-3</c:v>
                </c:pt>
                <c:pt idx="13391">
                  <c:v>3.4609403315980958E-3</c:v>
                </c:pt>
                <c:pt idx="13392">
                  <c:v>8.9424076623090124E-4</c:v>
                </c:pt>
                <c:pt idx="13393">
                  <c:v>2.9320888606524358E-3</c:v>
                </c:pt>
                <c:pt idx="13394">
                  <c:v>1.100407774523152E-2</c:v>
                </c:pt>
                <c:pt idx="13395">
                  <c:v>1.1303876405442635E-3</c:v>
                </c:pt>
                <c:pt idx="13396">
                  <c:v>1.219862776499797E-2</c:v>
                </c:pt>
                <c:pt idx="13397">
                  <c:v>1.0792181035365804E-2</c:v>
                </c:pt>
                <c:pt idx="13398">
                  <c:v>1.4073688217930323E-3</c:v>
                </c:pt>
                <c:pt idx="13399">
                  <c:v>1.38259066912164E-3</c:v>
                </c:pt>
                <c:pt idx="13400">
                  <c:v>7.5669572844533123E-4</c:v>
                </c:pt>
                <c:pt idx="13401">
                  <c:v>1.1587053754915633E-2</c:v>
                </c:pt>
                <c:pt idx="13402">
                  <c:v>1.3428771431924166E-3</c:v>
                </c:pt>
                <c:pt idx="13403">
                  <c:v>9.408894248195682E-3</c:v>
                </c:pt>
                <c:pt idx="13404">
                  <c:v>2.5408659614597952E-2</c:v>
                </c:pt>
                <c:pt idx="13405">
                  <c:v>1.421618153238196E-4</c:v>
                </c:pt>
                <c:pt idx="13406">
                  <c:v>1.9372995386412102E-3</c:v>
                </c:pt>
                <c:pt idx="13407">
                  <c:v>1.3441009493540064E-4</c:v>
                </c:pt>
                <c:pt idx="13408">
                  <c:v>6.5516507452629473E-4</c:v>
                </c:pt>
                <c:pt idx="13409">
                  <c:v>5.6222396612881087E-3</c:v>
                </c:pt>
                <c:pt idx="13410">
                  <c:v>9.0904671520174076E-4</c:v>
                </c:pt>
                <c:pt idx="13411">
                  <c:v>5.9114887216265861E-3</c:v>
                </c:pt>
                <c:pt idx="13412">
                  <c:v>3.5477837616499638E-4</c:v>
                </c:pt>
                <c:pt idx="13413">
                  <c:v>2.5791362005245207E-3</c:v>
                </c:pt>
                <c:pt idx="13414">
                  <c:v>2.7452260773432367E-4</c:v>
                </c:pt>
                <c:pt idx="13415">
                  <c:v>3.9145365470604999E-3</c:v>
                </c:pt>
                <c:pt idx="13416">
                  <c:v>6.14595380182573E-3</c:v>
                </c:pt>
                <c:pt idx="13417">
                  <c:v>5.0486550552884693E-4</c:v>
                </c:pt>
                <c:pt idx="13418">
                  <c:v>2.5944972627557185E-3</c:v>
                </c:pt>
                <c:pt idx="13419">
                  <c:v>1.0451912261812513E-4</c:v>
                </c:pt>
                <c:pt idx="13420">
                  <c:v>2.1253937191105104E-3</c:v>
                </c:pt>
                <c:pt idx="13421">
                  <c:v>1.9916238026223467E-3</c:v>
                </c:pt>
                <c:pt idx="13422">
                  <c:v>0.16584642575434924</c:v>
                </c:pt>
                <c:pt idx="13423">
                  <c:v>4.9754701497364958E-4</c:v>
                </c:pt>
                <c:pt idx="13424">
                  <c:v>2.6635218363778939E-3</c:v>
                </c:pt>
                <c:pt idx="13425">
                  <c:v>3.6461206696659395E-3</c:v>
                </c:pt>
                <c:pt idx="13426">
                  <c:v>6.1930788888030719E-2</c:v>
                </c:pt>
                <c:pt idx="13427">
                  <c:v>5.1046566203151013E-3</c:v>
                </c:pt>
                <c:pt idx="13428">
                  <c:v>3.9241502064782949E-3</c:v>
                </c:pt>
                <c:pt idx="13429">
                  <c:v>4.4417690689437919E-2</c:v>
                </c:pt>
                <c:pt idx="13430">
                  <c:v>4.0031816000257486E-2</c:v>
                </c:pt>
                <c:pt idx="13431">
                  <c:v>8.2412985136470027E-3</c:v>
                </c:pt>
                <c:pt idx="13432">
                  <c:v>4.1909034477092795E-3</c:v>
                </c:pt>
                <c:pt idx="13433">
                  <c:v>3.9500977236215746E-3</c:v>
                </c:pt>
                <c:pt idx="13434">
                  <c:v>1.3215699786693126E-4</c:v>
                </c:pt>
                <c:pt idx="13435">
                  <c:v>7.6181640404386604E-3</c:v>
                </c:pt>
                <c:pt idx="13436">
                  <c:v>4.4902662603480401E-2</c:v>
                </c:pt>
                <c:pt idx="13437">
                  <c:v>2.6228795052012737E-2</c:v>
                </c:pt>
                <c:pt idx="13438">
                  <c:v>3.4589018463120454E-4</c:v>
                </c:pt>
                <c:pt idx="13439">
                  <c:v>4.9263908192604615E-2</c:v>
                </c:pt>
                <c:pt idx="13440">
                  <c:v>2.866683272479585E-5</c:v>
                </c:pt>
                <c:pt idx="13441">
                  <c:v>1.2058627493547587E-2</c:v>
                </c:pt>
                <c:pt idx="13442">
                  <c:v>1.0943309307017788E-2</c:v>
                </c:pt>
                <c:pt idx="13443">
                  <c:v>0.78874359393698434</c:v>
                </c:pt>
                <c:pt idx="13444">
                  <c:v>7.1504954725542765E-4</c:v>
                </c:pt>
                <c:pt idx="13445">
                  <c:v>5.2094653862550279E-3</c:v>
                </c:pt>
                <c:pt idx="13446">
                  <c:v>1.1713269278864826E-4</c:v>
                </c:pt>
                <c:pt idx="13447">
                  <c:v>7.9512238377519237E-3</c:v>
                </c:pt>
                <c:pt idx="13448">
                  <c:v>3.1330433061306262E-4</c:v>
                </c:pt>
                <c:pt idx="13449">
                  <c:v>1.7307013589026927E-4</c:v>
                </c:pt>
                <c:pt idx="13450">
                  <c:v>4.7514359349150057E-3</c:v>
                </c:pt>
                <c:pt idx="13451">
                  <c:v>6.6948620905766404E-4</c:v>
                </c:pt>
                <c:pt idx="13452">
                  <c:v>9.9276144177337742E-3</c:v>
                </c:pt>
                <c:pt idx="13453">
                  <c:v>4.5484631777534812E-3</c:v>
                </c:pt>
                <c:pt idx="13454">
                  <c:v>5.4542109969001138E-4</c:v>
                </c:pt>
                <c:pt idx="13455">
                  <c:v>4.5144356708485111E-3</c:v>
                </c:pt>
                <c:pt idx="13456">
                  <c:v>0.21055396750738106</c:v>
                </c:pt>
                <c:pt idx="13457">
                  <c:v>3.6544010487940343E-2</c:v>
                </c:pt>
                <c:pt idx="13458">
                  <c:v>1.5087398483932131E-2</c:v>
                </c:pt>
                <c:pt idx="13459">
                  <c:v>3.8143185813489201E-3</c:v>
                </c:pt>
                <c:pt idx="13460">
                  <c:v>3.9671273833290135E-3</c:v>
                </c:pt>
                <c:pt idx="13461">
                  <c:v>5.308695915595997E-4</c:v>
                </c:pt>
                <c:pt idx="13462">
                  <c:v>3.5889960507827405E-3</c:v>
                </c:pt>
                <c:pt idx="13463">
                  <c:v>3.5867925277304348E-2</c:v>
                </c:pt>
                <c:pt idx="13464">
                  <c:v>4.3986228353773409E-2</c:v>
                </c:pt>
                <c:pt idx="13465">
                  <c:v>7.5394060100348204E-3</c:v>
                </c:pt>
                <c:pt idx="13466">
                  <c:v>4.2483129011112281E-4</c:v>
                </c:pt>
                <c:pt idx="13467">
                  <c:v>1.3889234655606127E-3</c:v>
                </c:pt>
                <c:pt idx="13468">
                  <c:v>1.7566364100611957E-3</c:v>
                </c:pt>
                <c:pt idx="13469">
                  <c:v>9.7687512969508246E-4</c:v>
                </c:pt>
                <c:pt idx="13470">
                  <c:v>1.0021328357697355E-3</c:v>
                </c:pt>
                <c:pt idx="13471">
                  <c:v>9.0527094196652497E-4</c:v>
                </c:pt>
                <c:pt idx="13472">
                  <c:v>1.1076551691421566E-2</c:v>
                </c:pt>
                <c:pt idx="13473">
                  <c:v>1.6625296193715125E-2</c:v>
                </c:pt>
                <c:pt idx="13474">
                  <c:v>2.7563256207382026E-3</c:v>
                </c:pt>
                <c:pt idx="13475">
                  <c:v>1.2298941518586091E-3</c:v>
                </c:pt>
                <c:pt idx="13476">
                  <c:v>1.6507364463434144E-3</c:v>
                </c:pt>
                <c:pt idx="13477">
                  <c:v>6.8695011381160736E-4</c:v>
                </c:pt>
                <c:pt idx="13478">
                  <c:v>9.6521596486410684E-3</c:v>
                </c:pt>
                <c:pt idx="13479">
                  <c:v>5.8855848594098169E-3</c:v>
                </c:pt>
                <c:pt idx="13480">
                  <c:v>9.8248396612663717E-3</c:v>
                </c:pt>
                <c:pt idx="13481">
                  <c:v>2.1378411639173746E-3</c:v>
                </c:pt>
                <c:pt idx="13482">
                  <c:v>9.1189453971559312E-3</c:v>
                </c:pt>
                <c:pt idx="13483">
                  <c:v>2.6469998689951078E-3</c:v>
                </c:pt>
                <c:pt idx="13484">
                  <c:v>2.6187310057537933E-3</c:v>
                </c:pt>
                <c:pt idx="13485">
                  <c:v>8.1824355043335576E-3</c:v>
                </c:pt>
                <c:pt idx="13486">
                  <c:v>9.9723961416418329E-4</c:v>
                </c:pt>
                <c:pt idx="13487">
                  <c:v>7.3660603157884455E-3</c:v>
                </c:pt>
                <c:pt idx="13488">
                  <c:v>4.6316339861357281E-4</c:v>
                </c:pt>
                <c:pt idx="13489">
                  <c:v>1.2223487640173852E-3</c:v>
                </c:pt>
                <c:pt idx="13490">
                  <c:v>3.5587643724266679E-3</c:v>
                </c:pt>
                <c:pt idx="13491">
                  <c:v>5.4332167563353885E-4</c:v>
                </c:pt>
                <c:pt idx="13492">
                  <c:v>2.7231815875349741E-3</c:v>
                </c:pt>
                <c:pt idx="13493">
                  <c:v>1.2870391794074076E-2</c:v>
                </c:pt>
                <c:pt idx="13494">
                  <c:v>5.1681693139857864E-3</c:v>
                </c:pt>
                <c:pt idx="13495">
                  <c:v>0.93031855646676065</c:v>
                </c:pt>
                <c:pt idx="13496">
                  <c:v>3.6514751780135088E-3</c:v>
                </c:pt>
                <c:pt idx="13497">
                  <c:v>5.3037001124326527E-6</c:v>
                </c:pt>
                <c:pt idx="13498">
                  <c:v>9.349567111902074E-3</c:v>
                </c:pt>
                <c:pt idx="13499">
                  <c:v>8.6962586990974164E-4</c:v>
                </c:pt>
                <c:pt idx="13500">
                  <c:v>7.4955982543529044E-4</c:v>
                </c:pt>
                <c:pt idx="13501">
                  <c:v>2.19049696649091E-3</c:v>
                </c:pt>
                <c:pt idx="13502">
                  <c:v>5.5985352665456484E-2</c:v>
                </c:pt>
                <c:pt idx="13503">
                  <c:v>1.0312271842438244E-2</c:v>
                </c:pt>
                <c:pt idx="13504">
                  <c:v>0.15912504812816519</c:v>
                </c:pt>
                <c:pt idx="13505">
                  <c:v>6.1465637170416846E-3</c:v>
                </c:pt>
                <c:pt idx="13506">
                  <c:v>3.2969040116867998E-3</c:v>
                </c:pt>
                <c:pt idx="13507">
                  <c:v>2.6780748831113114E-3</c:v>
                </c:pt>
                <c:pt idx="13508">
                  <c:v>1.435293861678653E-4</c:v>
                </c:pt>
                <c:pt idx="13509">
                  <c:v>4.8712469185128619E-5</c:v>
                </c:pt>
                <c:pt idx="13510">
                  <c:v>2.2136390171791655E-3</c:v>
                </c:pt>
                <c:pt idx="13511">
                  <c:v>2.2391887864643332E-2</c:v>
                </c:pt>
                <c:pt idx="13512">
                  <c:v>2.1761177431166265E-2</c:v>
                </c:pt>
                <c:pt idx="13513">
                  <c:v>4.1579420448876011E-4</c:v>
                </c:pt>
                <c:pt idx="13514">
                  <c:v>1.6276787874665289E-2</c:v>
                </c:pt>
                <c:pt idx="13515">
                  <c:v>1.7413134325575119E-3</c:v>
                </c:pt>
                <c:pt idx="13516">
                  <c:v>3.5660737287457202E-5</c:v>
                </c:pt>
                <c:pt idx="13517">
                  <c:v>6.9422578788001198E-3</c:v>
                </c:pt>
                <c:pt idx="13518">
                  <c:v>1.1219384195064422E-3</c:v>
                </c:pt>
                <c:pt idx="13519">
                  <c:v>3.0421341980752868E-3</c:v>
                </c:pt>
                <c:pt idx="13520">
                  <c:v>1.5684546778619397E-3</c:v>
                </c:pt>
                <c:pt idx="13521">
                  <c:v>1.9913744655490951E-3</c:v>
                </c:pt>
                <c:pt idx="13522">
                  <c:v>3.1412823780137234E-4</c:v>
                </c:pt>
                <c:pt idx="13523">
                  <c:v>2.2205095023955087E-3</c:v>
                </c:pt>
                <c:pt idx="13524">
                  <c:v>1.2756385322631658E-2</c:v>
                </c:pt>
                <c:pt idx="13525">
                  <c:v>8.7075030188363159E-4</c:v>
                </c:pt>
                <c:pt idx="13526">
                  <c:v>3.3146676247484278E-3</c:v>
                </c:pt>
                <c:pt idx="13527">
                  <c:v>3.4012510797507356E-3</c:v>
                </c:pt>
                <c:pt idx="13528">
                  <c:v>3.9240284475659863E-4</c:v>
                </c:pt>
                <c:pt idx="13529">
                  <c:v>3.0850522337802742E-3</c:v>
                </c:pt>
                <c:pt idx="13530">
                  <c:v>1.4243069192965857E-2</c:v>
                </c:pt>
                <c:pt idx="13531">
                  <c:v>4.1316433000302549E-2</c:v>
                </c:pt>
                <c:pt idx="13532">
                  <c:v>2.2208246974627708E-3</c:v>
                </c:pt>
                <c:pt idx="13533">
                  <c:v>1.0129633367425846E-2</c:v>
                </c:pt>
                <c:pt idx="13534">
                  <c:v>1.3605681395209301E-3</c:v>
                </c:pt>
                <c:pt idx="13535">
                  <c:v>5.7781264125340702E-2</c:v>
                </c:pt>
                <c:pt idx="13536">
                  <c:v>8.6805295246588782E-3</c:v>
                </c:pt>
                <c:pt idx="13537">
                  <c:v>5.7992407850642781E-3</c:v>
                </c:pt>
                <c:pt idx="13538">
                  <c:v>2.3276775312523775E-4</c:v>
                </c:pt>
                <c:pt idx="13539">
                  <c:v>2.3995266981431968E-3</c:v>
                </c:pt>
                <c:pt idx="13540">
                  <c:v>4.2176046210254933E-2</c:v>
                </c:pt>
                <c:pt idx="13541">
                  <c:v>1.3405224873324524E-3</c:v>
                </c:pt>
                <c:pt idx="13542">
                  <c:v>3.5161884255012607E-5</c:v>
                </c:pt>
                <c:pt idx="13543">
                  <c:v>3.6874481429603569E-3</c:v>
                </c:pt>
                <c:pt idx="13544">
                  <c:v>1.7306812380552859E-4</c:v>
                </c:pt>
                <c:pt idx="13545">
                  <c:v>2.6442329349140892E-4</c:v>
                </c:pt>
                <c:pt idx="13546">
                  <c:v>1.3434890554272854E-3</c:v>
                </c:pt>
                <c:pt idx="13547">
                  <c:v>1.8729239518194209E-3</c:v>
                </c:pt>
                <c:pt idx="13548">
                  <c:v>1.2517372204683926E-3</c:v>
                </c:pt>
                <c:pt idx="13549">
                  <c:v>2.740165477713534E-2</c:v>
                </c:pt>
                <c:pt idx="13550">
                  <c:v>4.9162631682346872E-4</c:v>
                </c:pt>
                <c:pt idx="13551">
                  <c:v>5.9806341893979239E-3</c:v>
                </c:pt>
                <c:pt idx="13552">
                  <c:v>2.9347489212095828E-2</c:v>
                </c:pt>
                <c:pt idx="13553">
                  <c:v>3.6225905022106604E-3</c:v>
                </c:pt>
                <c:pt idx="13554">
                  <c:v>3.8975206634827005E-5</c:v>
                </c:pt>
                <c:pt idx="13555">
                  <c:v>1.9811940703979626E-3</c:v>
                </c:pt>
                <c:pt idx="13556">
                  <c:v>2.1577917561212191E-3</c:v>
                </c:pt>
                <c:pt idx="13557">
                  <c:v>8.6753936442054405E-4</c:v>
                </c:pt>
                <c:pt idx="13558">
                  <c:v>3.8934571478658848E-3</c:v>
                </c:pt>
                <c:pt idx="13559">
                  <c:v>2.2154943488836352E-4</c:v>
                </c:pt>
                <c:pt idx="13560">
                  <c:v>3.1796871694822885E-3</c:v>
                </c:pt>
                <c:pt idx="13561">
                  <c:v>1.3932270977385433E-3</c:v>
                </c:pt>
                <c:pt idx="13562">
                  <c:v>9.3168525353609904E-4</c:v>
                </c:pt>
                <c:pt idx="13563">
                  <c:v>9.8172671721751415E-4</c:v>
                </c:pt>
                <c:pt idx="13564">
                  <c:v>8.1910396945186308E-3</c:v>
                </c:pt>
                <c:pt idx="13565">
                  <c:v>2.0891846291650256E-3</c:v>
                </c:pt>
                <c:pt idx="13566">
                  <c:v>4.3289577248202737E-3</c:v>
                </c:pt>
                <c:pt idx="13567">
                  <c:v>3.4409248364003189E-3</c:v>
                </c:pt>
                <c:pt idx="13568">
                  <c:v>4.4257851503876441E-4</c:v>
                </c:pt>
                <c:pt idx="13569">
                  <c:v>6.0925310753952525E-3</c:v>
                </c:pt>
                <c:pt idx="13570">
                  <c:v>7.7798776023290154E-4</c:v>
                </c:pt>
                <c:pt idx="13571">
                  <c:v>1.274308377656418E-2</c:v>
                </c:pt>
                <c:pt idx="13572">
                  <c:v>1.9023596856313433E-3</c:v>
                </c:pt>
                <c:pt idx="13573">
                  <c:v>8.5925614009106192E-3</c:v>
                </c:pt>
                <c:pt idx="13574">
                  <c:v>6.3001965440613746E-4</c:v>
                </c:pt>
                <c:pt idx="13575">
                  <c:v>1.0535848362533877E-2</c:v>
                </c:pt>
                <c:pt idx="13576">
                  <c:v>1.7845757324605368E-4</c:v>
                </c:pt>
                <c:pt idx="13577">
                  <c:v>3.3439522342766817E-3</c:v>
                </c:pt>
                <c:pt idx="13578">
                  <c:v>9.6373514183195402E-4</c:v>
                </c:pt>
                <c:pt idx="13579">
                  <c:v>2.9196187961065816E-4</c:v>
                </c:pt>
                <c:pt idx="13580">
                  <c:v>1.1228474317336069E-3</c:v>
                </c:pt>
                <c:pt idx="13581">
                  <c:v>4.3141563965100929E-4</c:v>
                </c:pt>
                <c:pt idx="13582">
                  <c:v>1.227121212189923E-3</c:v>
                </c:pt>
                <c:pt idx="13583">
                  <c:v>1.1359730621937321E-2</c:v>
                </c:pt>
                <c:pt idx="13584">
                  <c:v>1.5858728827982058E-4</c:v>
                </c:pt>
                <c:pt idx="13585">
                  <c:v>4.2303073370792577E-3</c:v>
                </c:pt>
                <c:pt idx="13586">
                  <c:v>8.0767820570093127E-4</c:v>
                </c:pt>
                <c:pt idx="13587">
                  <c:v>1.1142953236583483E-3</c:v>
                </c:pt>
                <c:pt idx="13588">
                  <c:v>3.4534860856058718E-2</c:v>
                </c:pt>
                <c:pt idx="13589">
                  <c:v>3.2073523605862089E-2</c:v>
                </c:pt>
                <c:pt idx="13590">
                  <c:v>1.0331126709325986E-2</c:v>
                </c:pt>
                <c:pt idx="13591">
                  <c:v>5.0371375376391081E-4</c:v>
                </c:pt>
                <c:pt idx="13592">
                  <c:v>3.3877289092859884E-2</c:v>
                </c:pt>
                <c:pt idx="13593">
                  <c:v>3.2682085848531356E-2</c:v>
                </c:pt>
                <c:pt idx="13594">
                  <c:v>5.3784268886842585E-3</c:v>
                </c:pt>
                <c:pt idx="13595">
                  <c:v>9.7464569861822371E-4</c:v>
                </c:pt>
                <c:pt idx="13596">
                  <c:v>1.4714214414563618E-3</c:v>
                </c:pt>
                <c:pt idx="13597">
                  <c:v>9.9931988400394126E-4</c:v>
                </c:pt>
                <c:pt idx="13598">
                  <c:v>1.4660532902697574E-3</c:v>
                </c:pt>
                <c:pt idx="13599">
                  <c:v>1.9411051716890962E-2</c:v>
                </c:pt>
                <c:pt idx="13600">
                  <c:v>1.5746207194200928E-2</c:v>
                </c:pt>
                <c:pt idx="13601">
                  <c:v>1.4557213910136775E-3</c:v>
                </c:pt>
                <c:pt idx="13602">
                  <c:v>1.1269554727779312E-3</c:v>
                </c:pt>
                <c:pt idx="13603">
                  <c:v>4.5209437903646803E-3</c:v>
                </c:pt>
                <c:pt idx="13604">
                  <c:v>5.2003019350291323E-3</c:v>
                </c:pt>
                <c:pt idx="13605">
                  <c:v>1.3485639144202662E-3</c:v>
                </c:pt>
                <c:pt idx="13606">
                  <c:v>1.1182796417169517E-3</c:v>
                </c:pt>
                <c:pt idx="13607">
                  <c:v>1.8959755906750371E-3</c:v>
                </c:pt>
                <c:pt idx="13608">
                  <c:v>5.2967048983616427E-2</c:v>
                </c:pt>
                <c:pt idx="13609">
                  <c:v>1.5601278202539289E-3</c:v>
                </c:pt>
                <c:pt idx="13610">
                  <c:v>5.1535249933622022E-4</c:v>
                </c:pt>
                <c:pt idx="13611">
                  <c:v>5.8006521292561239E-3</c:v>
                </c:pt>
                <c:pt idx="13612">
                  <c:v>3.7383766153311826E-3</c:v>
                </c:pt>
                <c:pt idx="13613">
                  <c:v>1.0753053661280557E-2</c:v>
                </c:pt>
                <c:pt idx="13614">
                  <c:v>1.4373200712728722E-4</c:v>
                </c:pt>
                <c:pt idx="13615">
                  <c:v>5.5120670074576572E-4</c:v>
                </c:pt>
                <c:pt idx="13616">
                  <c:v>1.8003334422692287E-2</c:v>
                </c:pt>
                <c:pt idx="13617">
                  <c:v>6.5055963997797284E-4</c:v>
                </c:pt>
                <c:pt idx="13618">
                  <c:v>4.3418183336820385E-3</c:v>
                </c:pt>
                <c:pt idx="13619">
                  <c:v>6.345203356986631E-3</c:v>
                </c:pt>
                <c:pt idx="13620">
                  <c:v>1.2771745113097635E-3</c:v>
                </c:pt>
                <c:pt idx="13621">
                  <c:v>3.1529953298621989E-4</c:v>
                </c:pt>
                <c:pt idx="13622">
                  <c:v>1.4078077966957625E-2</c:v>
                </c:pt>
                <c:pt idx="13623">
                  <c:v>1.2525618943211359E-3</c:v>
                </c:pt>
                <c:pt idx="13624">
                  <c:v>5.2505296747144851E-3</c:v>
                </c:pt>
                <c:pt idx="13625">
                  <c:v>3.7031299950354897E-3</c:v>
                </c:pt>
                <c:pt idx="13626">
                  <c:v>5.0482394880948687E-4</c:v>
                </c:pt>
                <c:pt idx="13627">
                  <c:v>8.9484863236943581E-3</c:v>
                </c:pt>
                <c:pt idx="13628">
                  <c:v>7.1887817287097939E-3</c:v>
                </c:pt>
                <c:pt idx="13629">
                  <c:v>2.0367900334360015E-3</c:v>
                </c:pt>
                <c:pt idx="13630">
                  <c:v>2.3316626924890129E-4</c:v>
                </c:pt>
                <c:pt idx="13631">
                  <c:v>6.4732261072455539E-3</c:v>
                </c:pt>
                <c:pt idx="13632">
                  <c:v>2.8600712853434147E-3</c:v>
                </c:pt>
                <c:pt idx="13633">
                  <c:v>1.7198304378795017E-2</c:v>
                </c:pt>
                <c:pt idx="13634">
                  <c:v>4.7636504537227779E-4</c:v>
                </c:pt>
                <c:pt idx="13635">
                  <c:v>7.5274836621154676E-5</c:v>
                </c:pt>
                <c:pt idx="13636">
                  <c:v>9.3535550814617433E-5</c:v>
                </c:pt>
                <c:pt idx="13637">
                  <c:v>0.176563785354518</c:v>
                </c:pt>
                <c:pt idx="13638">
                  <c:v>3.0947372316438806E-2</c:v>
                </c:pt>
                <c:pt idx="13639">
                  <c:v>8.0970176042877747E-4</c:v>
                </c:pt>
                <c:pt idx="13640">
                  <c:v>3.1230913719401598E-3</c:v>
                </c:pt>
                <c:pt idx="13641">
                  <c:v>2.7535063467099788E-2</c:v>
                </c:pt>
                <c:pt idx="13642">
                  <c:v>1.2713300150650245E-3</c:v>
                </c:pt>
                <c:pt idx="13643">
                  <c:v>1.9163871859348577E-4</c:v>
                </c:pt>
                <c:pt idx="13644">
                  <c:v>1.3307269781814149E-3</c:v>
                </c:pt>
                <c:pt idx="13645">
                  <c:v>3.6820418702947898E-3</c:v>
                </c:pt>
                <c:pt idx="13646">
                  <c:v>8.4556952053780167E-4</c:v>
                </c:pt>
                <c:pt idx="13647">
                  <c:v>8.804383042652757E-3</c:v>
                </c:pt>
                <c:pt idx="13648">
                  <c:v>1.6898062733856144E-2</c:v>
                </c:pt>
                <c:pt idx="13649">
                  <c:v>6.2494932899743397E-4</c:v>
                </c:pt>
                <c:pt idx="13650">
                  <c:v>1.6866887465465798E-3</c:v>
                </c:pt>
                <c:pt idx="13651">
                  <c:v>1.6468327047075442E-2</c:v>
                </c:pt>
                <c:pt idx="13652">
                  <c:v>6.8701977307055676E-4</c:v>
                </c:pt>
                <c:pt idx="13653">
                  <c:v>6.8175949191931371E-3</c:v>
                </c:pt>
                <c:pt idx="13654">
                  <c:v>3.4929985546703946E-4</c:v>
                </c:pt>
                <c:pt idx="13655">
                  <c:v>1.3728049852088376E-2</c:v>
                </c:pt>
                <c:pt idx="13656">
                  <c:v>5.584883602400935E-5</c:v>
                </c:pt>
                <c:pt idx="13657">
                  <c:v>8.2971461038941815E-3</c:v>
                </c:pt>
                <c:pt idx="13658">
                  <c:v>3.4626492814383747E-3</c:v>
                </c:pt>
                <c:pt idx="13659">
                  <c:v>4.0897140343836378E-3</c:v>
                </c:pt>
                <c:pt idx="13660">
                  <c:v>9.2607867930635964E-4</c:v>
                </c:pt>
                <c:pt idx="13661">
                  <c:v>2.1531069377603504E-3</c:v>
                </c:pt>
                <c:pt idx="13662">
                  <c:v>3.4482178938127612E-3</c:v>
                </c:pt>
                <c:pt idx="13663">
                  <c:v>8.1115181949532433E-4</c:v>
                </c:pt>
                <c:pt idx="13664">
                  <c:v>6.135906690176613E-5</c:v>
                </c:pt>
                <c:pt idx="13665">
                  <c:v>1.3066720914084661E-3</c:v>
                </c:pt>
                <c:pt idx="13666">
                  <c:v>6.6681462120210238E-3</c:v>
                </c:pt>
                <c:pt idx="13667">
                  <c:v>1.5609523070244985E-4</c:v>
                </c:pt>
                <c:pt idx="13668">
                  <c:v>3.6789188840066794E-2</c:v>
                </c:pt>
                <c:pt idx="13669">
                  <c:v>2.4152068676651355E-2</c:v>
                </c:pt>
                <c:pt idx="13670">
                  <c:v>5.2362188612781332E-4</c:v>
                </c:pt>
                <c:pt idx="13671">
                  <c:v>1.1781207961490152E-3</c:v>
                </c:pt>
                <c:pt idx="13672">
                  <c:v>6.4436482377858563E-4</c:v>
                </c:pt>
                <c:pt idx="13673">
                  <c:v>6.9580058691964394E-3</c:v>
                </c:pt>
                <c:pt idx="13674">
                  <c:v>4.1092235863916813E-3</c:v>
                </c:pt>
                <c:pt idx="13675">
                  <c:v>6.160110135247995E-3</c:v>
                </c:pt>
                <c:pt idx="13676">
                  <c:v>5.737970809899795E-2</c:v>
                </c:pt>
                <c:pt idx="13677">
                  <c:v>2.2444855918667857E-3</c:v>
                </c:pt>
                <c:pt idx="13678">
                  <c:v>1.6563397386467162E-3</c:v>
                </c:pt>
                <c:pt idx="13679">
                  <c:v>6.925982352500871E-4</c:v>
                </c:pt>
                <c:pt idx="13680">
                  <c:v>4.0486130847319085E-2</c:v>
                </c:pt>
                <c:pt idx="13681">
                  <c:v>6.7325352726181663E-3</c:v>
                </c:pt>
                <c:pt idx="13682">
                  <c:v>4.8783640450386365E-3</c:v>
                </c:pt>
                <c:pt idx="13683">
                  <c:v>1.1632720054419584E-3</c:v>
                </c:pt>
                <c:pt idx="13684">
                  <c:v>0.26852333973376041</c:v>
                </c:pt>
                <c:pt idx="13685">
                  <c:v>1.3654970735737383E-2</c:v>
                </c:pt>
                <c:pt idx="13686">
                  <c:v>4.379667336484009E-4</c:v>
                </c:pt>
                <c:pt idx="13687">
                  <c:v>4.0060824288661078E-3</c:v>
                </c:pt>
                <c:pt idx="13688">
                  <c:v>1.0285851380685022E-3</c:v>
                </c:pt>
                <c:pt idx="13689">
                  <c:v>8.0052784974215477E-3</c:v>
                </c:pt>
                <c:pt idx="13690">
                  <c:v>5.9834995569125159E-4</c:v>
                </c:pt>
                <c:pt idx="13691">
                  <c:v>5.9662172592498753E-3</c:v>
                </c:pt>
                <c:pt idx="13692">
                  <c:v>1.8630808953052427E-2</c:v>
                </c:pt>
                <c:pt idx="13693">
                  <c:v>5.9559115171165643E-3</c:v>
                </c:pt>
                <c:pt idx="13694">
                  <c:v>5.437651697445114E-4</c:v>
                </c:pt>
                <c:pt idx="13695">
                  <c:v>5.1500081929801676E-3</c:v>
                </c:pt>
                <c:pt idx="13696">
                  <c:v>2.4630529876377381E-4</c:v>
                </c:pt>
                <c:pt idx="13697">
                  <c:v>2.988451794013796E-2</c:v>
                </c:pt>
                <c:pt idx="13698">
                  <c:v>5.0443011173368725E-2</c:v>
                </c:pt>
                <c:pt idx="13699">
                  <c:v>1.2510826121060883E-2</c:v>
                </c:pt>
                <c:pt idx="13700">
                  <c:v>1.9220822456152452E-3</c:v>
                </c:pt>
                <c:pt idx="13701">
                  <c:v>1.4111672171768944E-3</c:v>
                </c:pt>
                <c:pt idx="13702">
                  <c:v>2.8790722376440606E-3</c:v>
                </c:pt>
                <c:pt idx="13703">
                  <c:v>4.7620900983881024E-3</c:v>
                </c:pt>
                <c:pt idx="13704">
                  <c:v>2.3117207303409229E-3</c:v>
                </c:pt>
                <c:pt idx="13705">
                  <c:v>7.9288407931069006E-4</c:v>
                </c:pt>
                <c:pt idx="13706">
                  <c:v>1.3974112203149365E-3</c:v>
                </c:pt>
                <c:pt idx="13707">
                  <c:v>1.7376833166798744E-3</c:v>
                </c:pt>
                <c:pt idx="13708">
                  <c:v>2.1811393640693098E-3</c:v>
                </c:pt>
                <c:pt idx="13709">
                  <c:v>1.1225745397090068E-2</c:v>
                </c:pt>
                <c:pt idx="13710">
                  <c:v>2.0642287569574667E-2</c:v>
                </c:pt>
                <c:pt idx="13711">
                  <c:v>1.4512243699486806E-2</c:v>
                </c:pt>
                <c:pt idx="13712">
                  <c:v>1.6429524888419763E-4</c:v>
                </c:pt>
                <c:pt idx="13713">
                  <c:v>3.9305585187117496E-3</c:v>
                </c:pt>
                <c:pt idx="13714">
                  <c:v>1.2119220082481159E-2</c:v>
                </c:pt>
                <c:pt idx="13715">
                  <c:v>3.190303005562585E-2</c:v>
                </c:pt>
                <c:pt idx="13716">
                  <c:v>4.5985092677020356E-3</c:v>
                </c:pt>
                <c:pt idx="13717">
                  <c:v>3.6169003150260387E-4</c:v>
                </c:pt>
                <c:pt idx="13718">
                  <c:v>2.0716058121970277E-2</c:v>
                </c:pt>
                <c:pt idx="13719">
                  <c:v>3.9153366049846783E-4</c:v>
                </c:pt>
                <c:pt idx="13720">
                  <c:v>1.4601618567628982E-2</c:v>
                </c:pt>
                <c:pt idx="13721">
                  <c:v>6.4806333383075009E-4</c:v>
                </c:pt>
                <c:pt idx="13722">
                  <c:v>7.3780275896439792E-3</c:v>
                </c:pt>
                <c:pt idx="13723">
                  <c:v>3.0921759216153045E-4</c:v>
                </c:pt>
                <c:pt idx="13724">
                  <c:v>1.0027337312558634E-2</c:v>
                </c:pt>
                <c:pt idx="13725">
                  <c:v>1.3463075734213055E-2</c:v>
                </c:pt>
                <c:pt idx="13726">
                  <c:v>4.2444584772354556E-3</c:v>
                </c:pt>
                <c:pt idx="13727">
                  <c:v>7.4943460161176184E-7</c:v>
                </c:pt>
                <c:pt idx="13728">
                  <c:v>1.2601651077423115E-2</c:v>
                </c:pt>
                <c:pt idx="13729">
                  <c:v>8.6268183662957902E-3</c:v>
                </c:pt>
                <c:pt idx="13730">
                  <c:v>4.5404032852014815E-3</c:v>
                </c:pt>
                <c:pt idx="13731">
                  <c:v>1.0163018214789956E-2</c:v>
                </c:pt>
                <c:pt idx="13732">
                  <c:v>4.5423833925116348E-3</c:v>
                </c:pt>
                <c:pt idx="13733">
                  <c:v>0.12792918571762607</c:v>
                </c:pt>
                <c:pt idx="13734">
                  <c:v>8.512458285734362E-3</c:v>
                </c:pt>
                <c:pt idx="13735">
                  <c:v>1.770763502165193E-3</c:v>
                </c:pt>
                <c:pt idx="13736">
                  <c:v>4.541861635261338E-4</c:v>
                </c:pt>
                <c:pt idx="13737">
                  <c:v>3.3320222697237798E-3</c:v>
                </c:pt>
                <c:pt idx="13738">
                  <c:v>1.2613413219880062E-2</c:v>
                </c:pt>
                <c:pt idx="13739">
                  <c:v>6.4089380400017618E-3</c:v>
                </c:pt>
                <c:pt idx="13740">
                  <c:v>2.6667325470883857E-3</c:v>
                </c:pt>
                <c:pt idx="13741">
                  <c:v>1.3990333579494384E-3</c:v>
                </c:pt>
                <c:pt idx="13742">
                  <c:v>1.0657776798793219E-3</c:v>
                </c:pt>
                <c:pt idx="13743">
                  <c:v>2.6875718899816124E-2</c:v>
                </c:pt>
                <c:pt idx="13744">
                  <c:v>1.0847284728649357E-3</c:v>
                </c:pt>
                <c:pt idx="13745">
                  <c:v>1.8076533850345293E-2</c:v>
                </c:pt>
                <c:pt idx="13746">
                  <c:v>3.726530954911879E-4</c:v>
                </c:pt>
                <c:pt idx="13747">
                  <c:v>2.0158133257956123E-3</c:v>
                </c:pt>
                <c:pt idx="13748">
                  <c:v>4.8939301523135934E-5</c:v>
                </c:pt>
                <c:pt idx="13749">
                  <c:v>1.016942721302755E-3</c:v>
                </c:pt>
                <c:pt idx="13750">
                  <c:v>7.8917988739376881E-4</c:v>
                </c:pt>
                <c:pt idx="13751">
                  <c:v>5.6575401514843287E-4</c:v>
                </c:pt>
                <c:pt idx="13752">
                  <c:v>1.2228501020133087E-2</c:v>
                </c:pt>
                <c:pt idx="13753">
                  <c:v>1.3197128766365262E-4</c:v>
                </c:pt>
                <c:pt idx="13754">
                  <c:v>8.4548982228061442E-4</c:v>
                </c:pt>
                <c:pt idx="13755">
                  <c:v>1.4994683823036843E-3</c:v>
                </c:pt>
                <c:pt idx="13756">
                  <c:v>6.9592420701670348E-4</c:v>
                </c:pt>
                <c:pt idx="13757">
                  <c:v>4.4954812601067321E-3</c:v>
                </c:pt>
                <c:pt idx="13758">
                  <c:v>6.0085150385132276E-4</c:v>
                </c:pt>
                <c:pt idx="13759">
                  <c:v>6.9674402551269474E-3</c:v>
                </c:pt>
                <c:pt idx="13760">
                  <c:v>1.0842117138295727E-2</c:v>
                </c:pt>
                <c:pt idx="13761">
                  <c:v>1.5836915449848449E-3</c:v>
                </c:pt>
                <c:pt idx="13762">
                  <c:v>2.252037825143304</c:v>
                </c:pt>
                <c:pt idx="13763">
                  <c:v>3.766334811391895E-2</c:v>
                </c:pt>
                <c:pt idx="13764">
                  <c:v>3.3541371125420821E-3</c:v>
                </c:pt>
                <c:pt idx="13765">
                  <c:v>2.3617336906869061E-3</c:v>
                </c:pt>
                <c:pt idx="13766">
                  <c:v>1.2217301486260409E-2</c:v>
                </c:pt>
                <c:pt idx="13767">
                  <c:v>3.8975167323800279E-3</c:v>
                </c:pt>
                <c:pt idx="13768">
                  <c:v>9.8550975751926107E-3</c:v>
                </c:pt>
                <c:pt idx="13769">
                  <c:v>5.8840915797222304E-3</c:v>
                </c:pt>
                <c:pt idx="13770">
                  <c:v>1.893317330615793E-3</c:v>
                </c:pt>
                <c:pt idx="13771">
                  <c:v>7.5862317766434606E-4</c:v>
                </c:pt>
                <c:pt idx="13772">
                  <c:v>5.3430494300358098E-3</c:v>
                </c:pt>
                <c:pt idx="13773">
                  <c:v>1.1393821346187194E-3</c:v>
                </c:pt>
                <c:pt idx="13774">
                  <c:v>5.0083564684400422E-3</c:v>
                </c:pt>
                <c:pt idx="13775">
                  <c:v>9.2454469384630302E-4</c:v>
                </c:pt>
                <c:pt idx="13776">
                  <c:v>2.4409310475428615E-3</c:v>
                </c:pt>
                <c:pt idx="13777">
                  <c:v>7.6729679696080581E-3</c:v>
                </c:pt>
                <c:pt idx="13778">
                  <c:v>2.3481599457613237E-3</c:v>
                </c:pt>
                <c:pt idx="13779">
                  <c:v>2.5747400475820115E-4</c:v>
                </c:pt>
                <c:pt idx="13780">
                  <c:v>3.9548203215402836E-4</c:v>
                </c:pt>
                <c:pt idx="13781">
                  <c:v>3.5987855531169729E-4</c:v>
                </c:pt>
                <c:pt idx="13782">
                  <c:v>1.3335654631703249E-4</c:v>
                </c:pt>
                <c:pt idx="13783">
                  <c:v>1.305083441685107E-3</c:v>
                </c:pt>
                <c:pt idx="13784">
                  <c:v>5.7903911246216314E-3</c:v>
                </c:pt>
                <c:pt idx="13785">
                  <c:v>1.9846297127998909E-2</c:v>
                </c:pt>
                <c:pt idx="13786">
                  <c:v>2.8684840341002072E-3</c:v>
                </c:pt>
                <c:pt idx="13787">
                  <c:v>1.5511498473767874E-3</c:v>
                </c:pt>
                <c:pt idx="13788">
                  <c:v>9.1098773620043889E-3</c:v>
                </c:pt>
                <c:pt idx="13789">
                  <c:v>1.2886922049388115E-3</c:v>
                </c:pt>
                <c:pt idx="13790">
                  <c:v>1.060316601448456E-2</c:v>
                </c:pt>
                <c:pt idx="13791">
                  <c:v>1.4872681067842498E-2</c:v>
                </c:pt>
                <c:pt idx="13792">
                  <c:v>1.0212346859374052E-3</c:v>
                </c:pt>
                <c:pt idx="13793">
                  <c:v>6.9282625094080541E-3</c:v>
                </c:pt>
                <c:pt idx="13794">
                  <c:v>1.3774986136202644E-4</c:v>
                </c:pt>
                <c:pt idx="13795">
                  <c:v>1.9582906490083121E-3</c:v>
                </c:pt>
                <c:pt idx="13796">
                  <c:v>1.8380157954992126E-3</c:v>
                </c:pt>
                <c:pt idx="13797">
                  <c:v>4.8512577564968412E-3</c:v>
                </c:pt>
                <c:pt idx="13798">
                  <c:v>1.7498184074968948E-2</c:v>
                </c:pt>
                <c:pt idx="13799">
                  <c:v>1.9502981582349228E-3</c:v>
                </c:pt>
                <c:pt idx="13800">
                  <c:v>1.3233120785752846E-2</c:v>
                </c:pt>
                <c:pt idx="13801">
                  <c:v>9.7049625507300552E-4</c:v>
                </c:pt>
                <c:pt idx="13802">
                  <c:v>8.1095312676060776E-3</c:v>
                </c:pt>
                <c:pt idx="13803">
                  <c:v>4.4994737371554361E-4</c:v>
                </c:pt>
                <c:pt idx="13804">
                  <c:v>2.0634489312011884E-4</c:v>
                </c:pt>
                <c:pt idx="13805">
                  <c:v>1.8928341062276919E-3</c:v>
                </c:pt>
                <c:pt idx="13806">
                  <c:v>3.1139808599254816E-3</c:v>
                </c:pt>
                <c:pt idx="13807">
                  <c:v>1.3952710761158276E-3</c:v>
                </c:pt>
                <c:pt idx="13808">
                  <c:v>8.107722045258744E-4</c:v>
                </c:pt>
                <c:pt idx="13809">
                  <c:v>3.6477854065159327E-4</c:v>
                </c:pt>
                <c:pt idx="13810">
                  <c:v>2.8043374842569836E-2</c:v>
                </c:pt>
                <c:pt idx="13811">
                  <c:v>8.138182176819924E-3</c:v>
                </c:pt>
                <c:pt idx="13812">
                  <c:v>1.430046681248101E-3</c:v>
                </c:pt>
                <c:pt idx="13813">
                  <c:v>1.5222702583282922E-3</c:v>
                </c:pt>
                <c:pt idx="13814">
                  <c:v>1.4141185250522103E-3</c:v>
                </c:pt>
                <c:pt idx="13815">
                  <c:v>5.8677219349569597E-4</c:v>
                </c:pt>
                <c:pt idx="13816">
                  <c:v>2.9726073862689959E-3</c:v>
                </c:pt>
                <c:pt idx="13817">
                  <c:v>1.6623919783075404E-2</c:v>
                </c:pt>
                <c:pt idx="13818">
                  <c:v>9.3499639864229629E-5</c:v>
                </c:pt>
                <c:pt idx="13819">
                  <c:v>1.1301647327325286E-2</c:v>
                </c:pt>
                <c:pt idx="13820">
                  <c:v>7.9048388209700532E-2</c:v>
                </c:pt>
                <c:pt idx="13821">
                  <c:v>2.6379545080531903E-3</c:v>
                </c:pt>
                <c:pt idx="13822">
                  <c:v>2.6052166605672003E-4</c:v>
                </c:pt>
                <c:pt idx="13823">
                  <c:v>0.11220265545370109</c:v>
                </c:pt>
                <c:pt idx="13824">
                  <c:v>1.243362367905007E-3</c:v>
                </c:pt>
                <c:pt idx="13825">
                  <c:v>9.0833593449296166E-4</c:v>
                </c:pt>
                <c:pt idx="13826">
                  <c:v>4.378611137285696E-3</c:v>
                </c:pt>
                <c:pt idx="13827">
                  <c:v>5.6583646190489E-4</c:v>
                </c:pt>
                <c:pt idx="13828">
                  <c:v>5.3516381018001097E-3</c:v>
                </c:pt>
                <c:pt idx="13829">
                  <c:v>1.2075800548666934E-3</c:v>
                </c:pt>
                <c:pt idx="13830">
                  <c:v>6.2734341639982035E-3</c:v>
                </c:pt>
                <c:pt idx="13831">
                  <c:v>2.4384217648076557E-2</c:v>
                </c:pt>
                <c:pt idx="13832">
                  <c:v>1.3110129377559907E-2</c:v>
                </c:pt>
                <c:pt idx="13833">
                  <c:v>1.9236411162948435E-5</c:v>
                </c:pt>
                <c:pt idx="13834">
                  <c:v>9.3319958010521279E-4</c:v>
                </c:pt>
                <c:pt idx="13835">
                  <c:v>6.0893283887922577E-3</c:v>
                </c:pt>
                <c:pt idx="13836">
                  <c:v>2.708202587938825E-4</c:v>
                </c:pt>
                <c:pt idx="13837">
                  <c:v>1.5833113879795177E-3</c:v>
                </c:pt>
                <c:pt idx="13838">
                  <c:v>4.5288580262774943E-3</c:v>
                </c:pt>
                <c:pt idx="13839">
                  <c:v>4.8438871494393813E-4</c:v>
                </c:pt>
                <c:pt idx="13840">
                  <c:v>3.3084957129264443E-3</c:v>
                </c:pt>
                <c:pt idx="13841">
                  <c:v>3.2137554595369454E-3</c:v>
                </c:pt>
                <c:pt idx="13842">
                  <c:v>3.4237201857614002E-2</c:v>
                </c:pt>
                <c:pt idx="13843">
                  <c:v>7.2259391209708477E-3</c:v>
                </c:pt>
                <c:pt idx="13844">
                  <c:v>3.4761834835681787E-5</c:v>
                </c:pt>
                <c:pt idx="13845">
                  <c:v>4.5319823018699235E-3</c:v>
                </c:pt>
                <c:pt idx="13846">
                  <c:v>3.2361713663365967E-2</c:v>
                </c:pt>
                <c:pt idx="13847">
                  <c:v>5.4572982028073452E-2</c:v>
                </c:pt>
                <c:pt idx="13848">
                  <c:v>4.2460257324680045E-4</c:v>
                </c:pt>
                <c:pt idx="13849">
                  <c:v>3.7103675245580912E-2</c:v>
                </c:pt>
                <c:pt idx="13850">
                  <c:v>8.2676415894851977E-3</c:v>
                </c:pt>
                <c:pt idx="13851">
                  <c:v>3.5649568082073826E-2</c:v>
                </c:pt>
                <c:pt idx="13852">
                  <c:v>1.039603936973745E-3</c:v>
                </c:pt>
                <c:pt idx="13853">
                  <c:v>7.9753240987034003E-3</c:v>
                </c:pt>
                <c:pt idx="13854">
                  <c:v>4.05180021546616E-3</c:v>
                </c:pt>
                <c:pt idx="13855">
                  <c:v>1.3646232450675932E-2</c:v>
                </c:pt>
                <c:pt idx="13856">
                  <c:v>6.6506571685348112E-2</c:v>
                </c:pt>
                <c:pt idx="13857">
                  <c:v>1.3629348883675174E-2</c:v>
                </c:pt>
                <c:pt idx="13858">
                  <c:v>5.1727224454601635E-5</c:v>
                </c:pt>
                <c:pt idx="13859">
                  <c:v>1.8955954653932189E-4</c:v>
                </c:pt>
                <c:pt idx="13860">
                  <c:v>4.2682372852793595E-4</c:v>
                </c:pt>
                <c:pt idx="13861">
                  <c:v>2.6022319690100323E-2</c:v>
                </c:pt>
                <c:pt idx="13862">
                  <c:v>2.9673968523311329E-3</c:v>
                </c:pt>
                <c:pt idx="13863">
                  <c:v>3.2061296430043046E-3</c:v>
                </c:pt>
                <c:pt idx="13864">
                  <c:v>4.1727857170119939E-4</c:v>
                </c:pt>
                <c:pt idx="13865">
                  <c:v>1.0734595950636345E-4</c:v>
                </c:pt>
                <c:pt idx="13866">
                  <c:v>1.7669942055345241E-3</c:v>
                </c:pt>
                <c:pt idx="13867">
                  <c:v>2.4414680648432979E-3</c:v>
                </c:pt>
                <c:pt idx="13868">
                  <c:v>4.0182033193921022E-4</c:v>
                </c:pt>
                <c:pt idx="13869">
                  <c:v>1.3490561002684117E-2</c:v>
                </c:pt>
                <c:pt idx="13870">
                  <c:v>4.2216110102850018E-4</c:v>
                </c:pt>
                <c:pt idx="13871">
                  <c:v>3.0116636369926134E-2</c:v>
                </c:pt>
                <c:pt idx="13872">
                  <c:v>1.7177097395603311E-4</c:v>
                </c:pt>
                <c:pt idx="13873">
                  <c:v>5.5792282077318754E-3</c:v>
                </c:pt>
                <c:pt idx="13874">
                  <c:v>1.3026824927308835E-3</c:v>
                </c:pt>
                <c:pt idx="13875">
                  <c:v>3.8257989139178507E-3</c:v>
                </c:pt>
                <c:pt idx="13876">
                  <c:v>2.3930112854779096E-4</c:v>
                </c:pt>
                <c:pt idx="13877">
                  <c:v>9.289157053431531E-3</c:v>
                </c:pt>
                <c:pt idx="13878">
                  <c:v>3.6752188704081823E-4</c:v>
                </c:pt>
                <c:pt idx="13879">
                  <c:v>2.4739490813202405E-3</c:v>
                </c:pt>
                <c:pt idx="13880">
                  <c:v>3.5841028711344281E-3</c:v>
                </c:pt>
                <c:pt idx="13881">
                  <c:v>1.0844104227037474E-2</c:v>
                </c:pt>
                <c:pt idx="13882">
                  <c:v>3.0426740368192824E-3</c:v>
                </c:pt>
                <c:pt idx="13883">
                  <c:v>3.4175198114775734E-3</c:v>
                </c:pt>
                <c:pt idx="13884">
                  <c:v>3.191768477659466E-3</c:v>
                </c:pt>
                <c:pt idx="13885">
                  <c:v>3.3552770393481632E-4</c:v>
                </c:pt>
                <c:pt idx="13886">
                  <c:v>1.1795922789855506E-2</c:v>
                </c:pt>
                <c:pt idx="13887">
                  <c:v>3.0616081017333166E-3</c:v>
                </c:pt>
                <c:pt idx="13888">
                  <c:v>5.8312634827554347E-2</c:v>
                </c:pt>
                <c:pt idx="13889">
                  <c:v>1.5889628822374038E-3</c:v>
                </c:pt>
                <c:pt idx="13890">
                  <c:v>4.1648521400114762E-2</c:v>
                </c:pt>
                <c:pt idx="13891">
                  <c:v>3.2717115479859327E-3</c:v>
                </c:pt>
                <c:pt idx="13892">
                  <c:v>2.788288854262324E-3</c:v>
                </c:pt>
                <c:pt idx="13893">
                  <c:v>4.9618664972825959E-3</c:v>
                </c:pt>
                <c:pt idx="13894">
                  <c:v>1.863499880635186E-2</c:v>
                </c:pt>
                <c:pt idx="13895">
                  <c:v>1.3194097114850906E-3</c:v>
                </c:pt>
                <c:pt idx="13896">
                  <c:v>1.0388532150827029E-3</c:v>
                </c:pt>
                <c:pt idx="13897">
                  <c:v>1.4729336838629557E-3</c:v>
                </c:pt>
                <c:pt idx="13898">
                  <c:v>6.7417892221937128E-4</c:v>
                </c:pt>
                <c:pt idx="13899">
                  <c:v>0.1009135780808228</c:v>
                </c:pt>
                <c:pt idx="13900">
                  <c:v>1.7295403295257187E-3</c:v>
                </c:pt>
                <c:pt idx="13901">
                  <c:v>9.7227788433339943E-2</c:v>
                </c:pt>
                <c:pt idx="13902">
                  <c:v>2.0509142220935951E-2</c:v>
                </c:pt>
                <c:pt idx="13903">
                  <c:v>1.0364333723565801E-2</c:v>
                </c:pt>
                <c:pt idx="13904">
                  <c:v>1.1244168350959826E-3</c:v>
                </c:pt>
                <c:pt idx="13905">
                  <c:v>2.2520869881392899E-3</c:v>
                </c:pt>
                <c:pt idx="13906">
                  <c:v>4.8753653476092404E-3</c:v>
                </c:pt>
                <c:pt idx="13907">
                  <c:v>8.6780257560841226E-4</c:v>
                </c:pt>
                <c:pt idx="13908">
                  <c:v>1.918911714085035E-3</c:v>
                </c:pt>
                <c:pt idx="13909">
                  <c:v>2.0220424925586691E-3</c:v>
                </c:pt>
                <c:pt idx="13910">
                  <c:v>1.2707180221543508E-2</c:v>
                </c:pt>
                <c:pt idx="13911">
                  <c:v>1.4586696370738662E-3</c:v>
                </c:pt>
                <c:pt idx="13912">
                  <c:v>3.5341423918056878E-3</c:v>
                </c:pt>
                <c:pt idx="13913">
                  <c:v>5.0220581134083668E-2</c:v>
                </c:pt>
                <c:pt idx="13914">
                  <c:v>2.3602983248305147E-3</c:v>
                </c:pt>
                <c:pt idx="13915">
                  <c:v>2.6011583146865452E-3</c:v>
                </c:pt>
                <c:pt idx="13916">
                  <c:v>4.3254187940534346E-4</c:v>
                </c:pt>
                <c:pt idx="13917">
                  <c:v>2.0536228516014702E-4</c:v>
                </c:pt>
                <c:pt idx="13918">
                  <c:v>6.2097095112383842E-4</c:v>
                </c:pt>
                <c:pt idx="13919">
                  <c:v>1.5588713594364603E-3</c:v>
                </c:pt>
                <c:pt idx="13920">
                  <c:v>2.6024863554411377E-3</c:v>
                </c:pt>
                <c:pt idx="13921">
                  <c:v>7.9701430416881066E-4</c:v>
                </c:pt>
                <c:pt idx="13922">
                  <c:v>1.4751119091893159E-4</c:v>
                </c:pt>
                <c:pt idx="13923">
                  <c:v>4.821999767530216E-3</c:v>
                </c:pt>
                <c:pt idx="13924">
                  <c:v>2.9855523027540929E-3</c:v>
                </c:pt>
                <c:pt idx="13925">
                  <c:v>1.0364207214269749E-3</c:v>
                </c:pt>
                <c:pt idx="13926">
                  <c:v>2.480841847316519E-2</c:v>
                </c:pt>
                <c:pt idx="13927">
                  <c:v>2.986976278983775E-4</c:v>
                </c:pt>
                <c:pt idx="13928">
                  <c:v>1.7330158404715489E-2</c:v>
                </c:pt>
                <c:pt idx="13929">
                  <c:v>7.2324564295243188E-3</c:v>
                </c:pt>
                <c:pt idx="13930">
                  <c:v>9.2706676223460419E-2</c:v>
                </c:pt>
                <c:pt idx="13931">
                  <c:v>8.5405327295242951E-3</c:v>
                </c:pt>
                <c:pt idx="13932">
                  <c:v>4.9730577749859381E-2</c:v>
                </c:pt>
                <c:pt idx="13933">
                  <c:v>5.9123006707263986E-4</c:v>
                </c:pt>
                <c:pt idx="13934">
                  <c:v>2.6073130872605182E-3</c:v>
                </c:pt>
                <c:pt idx="13935">
                  <c:v>1.9325345805967856E-3</c:v>
                </c:pt>
                <c:pt idx="13936">
                  <c:v>4.127668659176075E-3</c:v>
                </c:pt>
                <c:pt idx="13937">
                  <c:v>2.5324749513339988E-3</c:v>
                </c:pt>
                <c:pt idx="13938">
                  <c:v>1.5290461292059614E-2</c:v>
                </c:pt>
                <c:pt idx="13939">
                  <c:v>1.2539859495715466E-2</c:v>
                </c:pt>
                <c:pt idx="13940">
                  <c:v>4.8772181368132467E-2</c:v>
                </c:pt>
                <c:pt idx="13941">
                  <c:v>2.4220578547754111E-3</c:v>
                </c:pt>
                <c:pt idx="13942">
                  <c:v>3.3609248204004204E-2</c:v>
                </c:pt>
                <c:pt idx="13943">
                  <c:v>4.6647522785687144E-3</c:v>
                </c:pt>
                <c:pt idx="13944">
                  <c:v>1.4740871479857027E-3</c:v>
                </c:pt>
                <c:pt idx="13945">
                  <c:v>1.8910659327193777E-6</c:v>
                </c:pt>
                <c:pt idx="13946">
                  <c:v>1.5378882216435081E-3</c:v>
                </c:pt>
                <c:pt idx="13947">
                  <c:v>5.7312058693782158E-4</c:v>
                </c:pt>
                <c:pt idx="13948">
                  <c:v>3.38177190005627E-3</c:v>
                </c:pt>
                <c:pt idx="13949">
                  <c:v>3.8902352347648775E-4</c:v>
                </c:pt>
                <c:pt idx="13950">
                  <c:v>5.9104867309856142E-4</c:v>
                </c:pt>
                <c:pt idx="13951">
                  <c:v>2.0836515950455997E-4</c:v>
                </c:pt>
                <c:pt idx="13952">
                  <c:v>3.2832541919841917E-4</c:v>
                </c:pt>
                <c:pt idx="13953">
                  <c:v>5.0012124228500012E-3</c:v>
                </c:pt>
                <c:pt idx="13954">
                  <c:v>9.0162909308012934E-3</c:v>
                </c:pt>
                <c:pt idx="13955">
                  <c:v>4.2815363605150298E-5</c:v>
                </c:pt>
                <c:pt idx="13956">
                  <c:v>7.835478311432522E-3</c:v>
                </c:pt>
                <c:pt idx="13957">
                  <c:v>1.7356354937308207E-3</c:v>
                </c:pt>
                <c:pt idx="13958">
                  <c:v>1.4186581483585851E-3</c:v>
                </c:pt>
                <c:pt idx="13959">
                  <c:v>2.5909979226887675E-2</c:v>
                </c:pt>
                <c:pt idx="13960">
                  <c:v>1.4176231923946456E-3</c:v>
                </c:pt>
                <c:pt idx="13961">
                  <c:v>6.1303062349739156E-3</c:v>
                </c:pt>
                <c:pt idx="13962">
                  <c:v>8.0889948130434246E-3</c:v>
                </c:pt>
                <c:pt idx="13963">
                  <c:v>8.1674130281789211E-3</c:v>
                </c:pt>
                <c:pt idx="13964">
                  <c:v>1.5950038943041587E-3</c:v>
                </c:pt>
                <c:pt idx="13965">
                  <c:v>7.1278320755511083E-4</c:v>
                </c:pt>
                <c:pt idx="13966">
                  <c:v>1.4237157872533956E-3</c:v>
                </c:pt>
                <c:pt idx="13967">
                  <c:v>7.4866806577015312E-3</c:v>
                </c:pt>
                <c:pt idx="13968">
                  <c:v>4.8229675880740383E-3</c:v>
                </c:pt>
                <c:pt idx="13969">
                  <c:v>5.9750325488739965E-3</c:v>
                </c:pt>
                <c:pt idx="13970">
                  <c:v>1.4675487195458547E-3</c:v>
                </c:pt>
                <c:pt idx="13971">
                  <c:v>1.5149660351342575E-3</c:v>
                </c:pt>
                <c:pt idx="13972">
                  <c:v>7.08128715398654E-3</c:v>
                </c:pt>
                <c:pt idx="13973">
                  <c:v>3.3123341961919218E-3</c:v>
                </c:pt>
                <c:pt idx="13974">
                  <c:v>9.5687436408042436E-4</c:v>
                </c:pt>
                <c:pt idx="13975">
                  <c:v>6.4006038455390272E-3</c:v>
                </c:pt>
                <c:pt idx="13976">
                  <c:v>1.4400733983586491E-3</c:v>
                </c:pt>
                <c:pt idx="13977">
                  <c:v>8.7959076411738696E-3</c:v>
                </c:pt>
                <c:pt idx="13978">
                  <c:v>3.170014275892653E-3</c:v>
                </c:pt>
                <c:pt idx="13979">
                  <c:v>4.2394485285646207E-3</c:v>
                </c:pt>
                <c:pt idx="13980">
                  <c:v>1.8145993544401036E-4</c:v>
                </c:pt>
                <c:pt idx="13981">
                  <c:v>3.8530454698363333E-3</c:v>
                </c:pt>
                <c:pt idx="13982">
                  <c:v>1.3959185367489644E-2</c:v>
                </c:pt>
                <c:pt idx="13983">
                  <c:v>2.5232941206779929E-4</c:v>
                </c:pt>
                <c:pt idx="13984">
                  <c:v>4.954277311283368E-4</c:v>
                </c:pt>
                <c:pt idx="13985">
                  <c:v>1.8828224058241808E-3</c:v>
                </c:pt>
                <c:pt idx="13986">
                  <c:v>1.5813444271947706E-3</c:v>
                </c:pt>
                <c:pt idx="13987">
                  <c:v>5.9510584182969192E-3</c:v>
                </c:pt>
                <c:pt idx="13988">
                  <c:v>1.135359586668729E-4</c:v>
                </c:pt>
                <c:pt idx="13989">
                  <c:v>7.8455740748150076E-3</c:v>
                </c:pt>
                <c:pt idx="13990">
                  <c:v>0.12651590534032084</c:v>
                </c:pt>
                <c:pt idx="13991">
                  <c:v>8.5732204690261035E-2</c:v>
                </c:pt>
                <c:pt idx="13992">
                  <c:v>5.231646201981921E-2</c:v>
                </c:pt>
                <c:pt idx="13993">
                  <c:v>1.7123980355572145E-3</c:v>
                </c:pt>
                <c:pt idx="13994">
                  <c:v>2.0031469134228546E-3</c:v>
                </c:pt>
                <c:pt idx="13995">
                  <c:v>9.6438134846239679E-4</c:v>
                </c:pt>
                <c:pt idx="13996">
                  <c:v>1.7816874555370201E-4</c:v>
                </c:pt>
                <c:pt idx="13997">
                  <c:v>2.22206642211435E-3</c:v>
                </c:pt>
                <c:pt idx="13998">
                  <c:v>1.1970410187897044E-3</c:v>
                </c:pt>
                <c:pt idx="13999">
                  <c:v>2.1131308383618659E-2</c:v>
                </c:pt>
                <c:pt idx="14000">
                  <c:v>2.5297808527508796E-3</c:v>
                </c:pt>
                <c:pt idx="14001">
                  <c:v>5.2666317050873747E-3</c:v>
                </c:pt>
                <c:pt idx="14002">
                  <c:v>5.5256948554240426E-3</c:v>
                </c:pt>
                <c:pt idx="14003">
                  <c:v>1.8350997778608558E-3</c:v>
                </c:pt>
                <c:pt idx="14004">
                  <c:v>6.0645459231456382E-3</c:v>
                </c:pt>
                <c:pt idx="14005">
                  <c:v>2.1189477626611684E-2</c:v>
                </c:pt>
                <c:pt idx="14006">
                  <c:v>1.0595607143673264E-2</c:v>
                </c:pt>
                <c:pt idx="14007">
                  <c:v>6.1873412498609443E-3</c:v>
                </c:pt>
                <c:pt idx="14008">
                  <c:v>0.14853694598796022</c:v>
                </c:pt>
                <c:pt idx="14009">
                  <c:v>6.1919675087033178E-3</c:v>
                </c:pt>
                <c:pt idx="14010">
                  <c:v>4.778508541837592E-3</c:v>
                </c:pt>
                <c:pt idx="14011">
                  <c:v>2.1872770606434014E-3</c:v>
                </c:pt>
                <c:pt idx="14012">
                  <c:v>1.7976824185051115E-3</c:v>
                </c:pt>
                <c:pt idx="14013">
                  <c:v>2.5771130529258855E-2</c:v>
                </c:pt>
                <c:pt idx="14014">
                  <c:v>5.5207259215984082E-4</c:v>
                </c:pt>
                <c:pt idx="14015">
                  <c:v>1.361900700336712E-2</c:v>
                </c:pt>
                <c:pt idx="14016">
                  <c:v>3.8914966968019013E-3</c:v>
                </c:pt>
                <c:pt idx="14017">
                  <c:v>4.1697945852600098E-3</c:v>
                </c:pt>
                <c:pt idx="14018">
                  <c:v>7.077146600321356E-2</c:v>
                </c:pt>
                <c:pt idx="14019">
                  <c:v>1.509652888533299E-3</c:v>
                </c:pt>
                <c:pt idx="14020">
                  <c:v>1.3177768979456578E-3</c:v>
                </c:pt>
                <c:pt idx="14021">
                  <c:v>2.4101050131485124E-2</c:v>
                </c:pt>
                <c:pt idx="14022">
                  <c:v>7.6057705266376228E-3</c:v>
                </c:pt>
                <c:pt idx="14023">
                  <c:v>0.14797356416519281</c:v>
                </c:pt>
                <c:pt idx="14024">
                  <c:v>2.9891919596969248E-3</c:v>
                </c:pt>
                <c:pt idx="14025">
                  <c:v>1.6110703643467321E-3</c:v>
                </c:pt>
                <c:pt idx="14026">
                  <c:v>7.5525968026062798E-4</c:v>
                </c:pt>
                <c:pt idx="14027">
                  <c:v>3.1545103420788489E-3</c:v>
                </c:pt>
                <c:pt idx="14028">
                  <c:v>2.6204907976225995E-3</c:v>
                </c:pt>
                <c:pt idx="14029">
                  <c:v>1.3338581905854199E-2</c:v>
                </c:pt>
                <c:pt idx="14030">
                  <c:v>2.3634078701119821E-3</c:v>
                </c:pt>
                <c:pt idx="14031">
                  <c:v>7.3960531156405272E-4</c:v>
                </c:pt>
                <c:pt idx="14032">
                  <c:v>4.5819446827307471E-3</c:v>
                </c:pt>
                <c:pt idx="14033">
                  <c:v>3.9172707855980133E-3</c:v>
                </c:pt>
                <c:pt idx="14034">
                  <c:v>9.0396607892179282E-5</c:v>
                </c:pt>
                <c:pt idx="14035">
                  <c:v>5.7630055129223069E-3</c:v>
                </c:pt>
                <c:pt idx="14036">
                  <c:v>1.6437757735122661E-3</c:v>
                </c:pt>
                <c:pt idx="14037">
                  <c:v>5.3091999044794311E-3</c:v>
                </c:pt>
                <c:pt idx="14038">
                  <c:v>2.4427694359026341E-4</c:v>
                </c:pt>
                <c:pt idx="14039">
                  <c:v>1.5311669188515111E-2</c:v>
                </c:pt>
                <c:pt idx="14040">
                  <c:v>5.2251652119460886E-3</c:v>
                </c:pt>
                <c:pt idx="14041">
                  <c:v>1.3235750384770575E-3</c:v>
                </c:pt>
                <c:pt idx="14042">
                  <c:v>1.3318358738580002E-3</c:v>
                </c:pt>
                <c:pt idx="14043">
                  <c:v>1.0679916908891145E-3</c:v>
                </c:pt>
                <c:pt idx="14044">
                  <c:v>1.5078800208107187E-3</c:v>
                </c:pt>
                <c:pt idx="14045">
                  <c:v>2.8028791357363296E-2</c:v>
                </c:pt>
                <c:pt idx="14046">
                  <c:v>9.6691804438126005E-4</c:v>
                </c:pt>
                <c:pt idx="14047">
                  <c:v>1.415548825720637E-3</c:v>
                </c:pt>
                <c:pt idx="14048">
                  <c:v>1.1501321902235588E-2</c:v>
                </c:pt>
                <c:pt idx="14049">
                  <c:v>4.829482014925464E-3</c:v>
                </c:pt>
                <c:pt idx="14050">
                  <c:v>2.0051048155623333E-4</c:v>
                </c:pt>
                <c:pt idx="14051">
                  <c:v>1.8812109627482779E-3</c:v>
                </c:pt>
                <c:pt idx="14052">
                  <c:v>3.5041534062211339E-3</c:v>
                </c:pt>
                <c:pt idx="14053">
                  <c:v>1.3702226600345908E-2</c:v>
                </c:pt>
                <c:pt idx="14054">
                  <c:v>1.4362296263885015E-2</c:v>
                </c:pt>
                <c:pt idx="14055">
                  <c:v>2.5636957991753508E-2</c:v>
                </c:pt>
                <c:pt idx="14056">
                  <c:v>1.5399468049305818E-3</c:v>
                </c:pt>
                <c:pt idx="14057">
                  <c:v>1.8794453903406654E-2</c:v>
                </c:pt>
                <c:pt idx="14058">
                  <c:v>1.4137348158336277E-2</c:v>
                </c:pt>
                <c:pt idx="14059">
                  <c:v>5.1269715212271623E-3</c:v>
                </c:pt>
                <c:pt idx="14060">
                  <c:v>6.560083501235367E-3</c:v>
                </c:pt>
                <c:pt idx="14061">
                  <c:v>1.428456009512567E-3</c:v>
                </c:pt>
                <c:pt idx="14062">
                  <c:v>9.9388448419849285E-3</c:v>
                </c:pt>
                <c:pt idx="14063">
                  <c:v>1.6424924505120486E-3</c:v>
                </c:pt>
                <c:pt idx="14064">
                  <c:v>2.6990042808305691E-4</c:v>
                </c:pt>
                <c:pt idx="14065">
                  <c:v>8.3959605822675858E-3</c:v>
                </c:pt>
                <c:pt idx="14066">
                  <c:v>7.865705153896125E-4</c:v>
                </c:pt>
                <c:pt idx="14067">
                  <c:v>8.0232644270478246E-3</c:v>
                </c:pt>
                <c:pt idx="14068">
                  <c:v>4.211154381679922E-3</c:v>
                </c:pt>
                <c:pt idx="14069">
                  <c:v>4.5054108931043271E-3</c:v>
                </c:pt>
                <c:pt idx="14070">
                  <c:v>2.5232023514975795E-4</c:v>
                </c:pt>
                <c:pt idx="14071">
                  <c:v>1.1330422884442823E-3</c:v>
                </c:pt>
                <c:pt idx="14072">
                  <c:v>3.1046332724603532E-3</c:v>
                </c:pt>
                <c:pt idx="14073">
                  <c:v>2.2399748580969562E-4</c:v>
                </c:pt>
                <c:pt idx="14074">
                  <c:v>3.6428797808980048E-4</c:v>
                </c:pt>
                <c:pt idx="14075">
                  <c:v>9.6428382254952114E-4</c:v>
                </c:pt>
                <c:pt idx="14076">
                  <c:v>2.0664017195452358E-4</c:v>
                </c:pt>
                <c:pt idx="14077">
                  <c:v>9.7264921535433725E-4</c:v>
                </c:pt>
                <c:pt idx="14078">
                  <c:v>0.18318157339418997</c:v>
                </c:pt>
                <c:pt idx="14079">
                  <c:v>2.7003970995417583E-3</c:v>
                </c:pt>
                <c:pt idx="14080">
                  <c:v>2.2806463905271392E-2</c:v>
                </c:pt>
                <c:pt idx="14081">
                  <c:v>1.5008953536690685E-2</c:v>
                </c:pt>
                <c:pt idx="14082">
                  <c:v>2.314148091923296E-2</c:v>
                </c:pt>
                <c:pt idx="14083">
                  <c:v>6.1908435328832476E-3</c:v>
                </c:pt>
                <c:pt idx="14084">
                  <c:v>9.7667555207918717E-3</c:v>
                </c:pt>
                <c:pt idx="14085">
                  <c:v>8.8905021024393354E-4</c:v>
                </c:pt>
                <c:pt idx="14086">
                  <c:v>2.6106611901133346E-3</c:v>
                </c:pt>
                <c:pt idx="14087">
                  <c:v>7.6464850286945569E-3</c:v>
                </c:pt>
                <c:pt idx="14088">
                  <c:v>1.4324882744088092E-2</c:v>
                </c:pt>
                <c:pt idx="14089">
                  <c:v>5.0216717949423477E-4</c:v>
                </c:pt>
                <c:pt idx="14090">
                  <c:v>2.625399033400653E-4</c:v>
                </c:pt>
                <c:pt idx="14091">
                  <c:v>2.4286708019989546E-3</c:v>
                </c:pt>
                <c:pt idx="14092">
                  <c:v>3.9985267902956984E-4</c:v>
                </c:pt>
                <c:pt idx="14093">
                  <c:v>4.2599576700701339E-3</c:v>
                </c:pt>
                <c:pt idx="14094">
                  <c:v>4.4136564546061663E-3</c:v>
                </c:pt>
                <c:pt idx="14095">
                  <c:v>2.4322360543899729E-3</c:v>
                </c:pt>
                <c:pt idx="14096">
                  <c:v>6.8355199330780306E-3</c:v>
                </c:pt>
                <c:pt idx="14097">
                  <c:v>8.5655725446374953E-4</c:v>
                </c:pt>
                <c:pt idx="14098">
                  <c:v>6.8868558307909518E-4</c:v>
                </c:pt>
                <c:pt idx="14099">
                  <c:v>1.3187973505380548E-3</c:v>
                </c:pt>
                <c:pt idx="14100">
                  <c:v>1.3052656498510212E-3</c:v>
                </c:pt>
                <c:pt idx="14101">
                  <c:v>4.0807249630048914E-4</c:v>
                </c:pt>
                <c:pt idx="14102">
                  <c:v>8.0289759548253958E-2</c:v>
                </c:pt>
                <c:pt idx="14103">
                  <c:v>1.0806472041972293E-3</c:v>
                </c:pt>
                <c:pt idx="14104">
                  <c:v>2.026542673347554E-2</c:v>
                </c:pt>
                <c:pt idx="14105">
                  <c:v>1.3533796440692429E-3</c:v>
                </c:pt>
                <c:pt idx="14106">
                  <c:v>2.8042463340008841E-3</c:v>
                </c:pt>
                <c:pt idx="14107">
                  <c:v>3.3990386302019867E-4</c:v>
                </c:pt>
                <c:pt idx="14108">
                  <c:v>3.4999525254452322E-3</c:v>
                </c:pt>
                <c:pt idx="14109">
                  <c:v>0.11206537657042509</c:v>
                </c:pt>
                <c:pt idx="14110">
                  <c:v>7.8695167390774637E-4</c:v>
                </c:pt>
                <c:pt idx="14111">
                  <c:v>6.9455530382930338E-3</c:v>
                </c:pt>
                <c:pt idx="14112">
                  <c:v>1.7020292219167145E-3</c:v>
                </c:pt>
                <c:pt idx="14113">
                  <c:v>3.5795469252869797E-4</c:v>
                </c:pt>
                <c:pt idx="14114">
                  <c:v>8.7301716011890448E-4</c:v>
                </c:pt>
                <c:pt idx="14115">
                  <c:v>8.3251413288313411E-2</c:v>
                </c:pt>
                <c:pt idx="14116">
                  <c:v>1.312035550558048E-3</c:v>
                </c:pt>
                <c:pt idx="14117">
                  <c:v>2.9258968634536509E-3</c:v>
                </c:pt>
                <c:pt idx="14118">
                  <c:v>4.4047382725701236E-5</c:v>
                </c:pt>
                <c:pt idx="14119">
                  <c:v>5.7931319012433698E-4</c:v>
                </c:pt>
                <c:pt idx="14120">
                  <c:v>8.7632537685084421E-4</c:v>
                </c:pt>
                <c:pt idx="14121">
                  <c:v>8.7511293110373919E-3</c:v>
                </c:pt>
                <c:pt idx="14122">
                  <c:v>9.509899791816796E-4</c:v>
                </c:pt>
                <c:pt idx="14123">
                  <c:v>5.8850872510582799E-4</c:v>
                </c:pt>
                <c:pt idx="14124">
                  <c:v>9.6288815710320746E-3</c:v>
                </c:pt>
                <c:pt idx="14125">
                  <c:v>3.54557594009369E-3</c:v>
                </c:pt>
                <c:pt idx="14126">
                  <c:v>3.0819013193200701E-2</c:v>
                </c:pt>
                <c:pt idx="14127">
                  <c:v>5.026753481118402E-4</c:v>
                </c:pt>
                <c:pt idx="14128">
                  <c:v>6.9854425611414297E-4</c:v>
                </c:pt>
                <c:pt idx="14129">
                  <c:v>2.5356543351956072E-4</c:v>
                </c:pt>
                <c:pt idx="14130">
                  <c:v>1.9023157262394168E-3</c:v>
                </c:pt>
                <c:pt idx="14131">
                  <c:v>3.1885048875985732E-3</c:v>
                </c:pt>
                <c:pt idx="14132">
                  <c:v>1.2766253568908591E-3</c:v>
                </c:pt>
                <c:pt idx="14133">
                  <c:v>1.8794235977480562E-3</c:v>
                </c:pt>
                <c:pt idx="14134">
                  <c:v>1.4445870200457985E-6</c:v>
                </c:pt>
                <c:pt idx="14135">
                  <c:v>5.7546991207576897E-3</c:v>
                </c:pt>
                <c:pt idx="14136">
                  <c:v>6.7026890663726404E-3</c:v>
                </c:pt>
                <c:pt idx="14137">
                  <c:v>2.2145886190209256E-3</c:v>
                </c:pt>
                <c:pt idx="14138">
                  <c:v>1.3355230959418483E-2</c:v>
                </c:pt>
                <c:pt idx="14139">
                  <c:v>8.4041073016517592E-4</c:v>
                </c:pt>
                <c:pt idx="14140">
                  <c:v>2.6196238984254059E-3</c:v>
                </c:pt>
                <c:pt idx="14141">
                  <c:v>1.4518240590547342E-2</c:v>
                </c:pt>
                <c:pt idx="14142">
                  <c:v>8.406475345172984E-4</c:v>
                </c:pt>
                <c:pt idx="14143">
                  <c:v>1.4364210166392725E-2</c:v>
                </c:pt>
                <c:pt idx="14144">
                  <c:v>5.9127954800428225E-3</c:v>
                </c:pt>
                <c:pt idx="14145">
                  <c:v>1.7007820563863136E-4</c:v>
                </c:pt>
                <c:pt idx="14146">
                  <c:v>2.1774866469619558E-4</c:v>
                </c:pt>
                <c:pt idx="14147">
                  <c:v>1.0850480884520964E-6</c:v>
                </c:pt>
                <c:pt idx="14148">
                  <c:v>1.418636272784901E-3</c:v>
                </c:pt>
                <c:pt idx="14149">
                  <c:v>2.2482371035220561E-3</c:v>
                </c:pt>
                <c:pt idx="14150">
                  <c:v>1.057510572983777E-3</c:v>
                </c:pt>
                <c:pt idx="14151">
                  <c:v>2.9330476241034103E-3</c:v>
                </c:pt>
                <c:pt idx="14152">
                  <c:v>1.0622832697458455E-3</c:v>
                </c:pt>
                <c:pt idx="14153">
                  <c:v>7.0532801544679745E-4</c:v>
                </c:pt>
                <c:pt idx="14154">
                  <c:v>3.0163461990791625E-3</c:v>
                </c:pt>
                <c:pt idx="14155">
                  <c:v>8.404859523405637E-4</c:v>
                </c:pt>
                <c:pt idx="14156">
                  <c:v>3.3704399251789706E-3</c:v>
                </c:pt>
                <c:pt idx="14157">
                  <c:v>3.067652492894471E-3</c:v>
                </c:pt>
                <c:pt idx="14158">
                  <c:v>1.5030896870559393E-3</c:v>
                </c:pt>
                <c:pt idx="14159">
                  <c:v>0.12115532086834038</c:v>
                </c:pt>
                <c:pt idx="14160">
                  <c:v>5.0190805026235311E-4</c:v>
                </c:pt>
                <c:pt idx="14161">
                  <c:v>1.4175480945052797E-4</c:v>
                </c:pt>
                <c:pt idx="14162">
                  <c:v>7.4794695814833631E-3</c:v>
                </c:pt>
                <c:pt idx="14163">
                  <c:v>4.7058321257522247E-3</c:v>
                </c:pt>
                <c:pt idx="14164">
                  <c:v>9.230923121338057E-4</c:v>
                </c:pt>
                <c:pt idx="14165">
                  <c:v>1.220880694908196E-3</c:v>
                </c:pt>
                <c:pt idx="14166">
                  <c:v>8.3924915125691037E-3</c:v>
                </c:pt>
                <c:pt idx="14167">
                  <c:v>8.0127334557420146E-3</c:v>
                </c:pt>
                <c:pt idx="14168">
                  <c:v>1.9376187416748048E-3</c:v>
                </c:pt>
                <c:pt idx="14169">
                  <c:v>7.2027353176651199E-3</c:v>
                </c:pt>
                <c:pt idx="14170">
                  <c:v>5.2638767909707878E-3</c:v>
                </c:pt>
                <c:pt idx="14171">
                  <c:v>0.10425413614301744</c:v>
                </c:pt>
                <c:pt idx="14172">
                  <c:v>3.5812431278365565E-2</c:v>
                </c:pt>
                <c:pt idx="14173">
                  <c:v>2.3714466863274998E-3</c:v>
                </c:pt>
                <c:pt idx="14174">
                  <c:v>7.2225615384252151E-2</c:v>
                </c:pt>
                <c:pt idx="14175">
                  <c:v>5.5274006009426169E-3</c:v>
                </c:pt>
                <c:pt idx="14176">
                  <c:v>9.1535389357054464E-3</c:v>
                </c:pt>
                <c:pt idx="14177">
                  <c:v>3.6930560400274494E-3</c:v>
                </c:pt>
                <c:pt idx="14178">
                  <c:v>8.5597076190692541E-4</c:v>
                </c:pt>
                <c:pt idx="14179">
                  <c:v>1.6374742487514302E-4</c:v>
                </c:pt>
                <c:pt idx="14180">
                  <c:v>6.4433754183012963E-4</c:v>
                </c:pt>
                <c:pt idx="14181">
                  <c:v>5.8144680612179822E-4</c:v>
                </c:pt>
                <c:pt idx="14182">
                  <c:v>9.3966713033537949E-5</c:v>
                </c:pt>
                <c:pt idx="14183">
                  <c:v>1.9193885141022222E-4</c:v>
                </c:pt>
                <c:pt idx="14184">
                  <c:v>1.0425209105873913E-2</c:v>
                </c:pt>
                <c:pt idx="14185">
                  <c:v>4.2059879283361121E-2</c:v>
                </c:pt>
                <c:pt idx="14186">
                  <c:v>1.1991332553042268E-3</c:v>
                </c:pt>
                <c:pt idx="14187">
                  <c:v>5.2021651505564006E-3</c:v>
                </c:pt>
                <c:pt idx="14188">
                  <c:v>0.17668012969133454</c:v>
                </c:pt>
                <c:pt idx="14189">
                  <c:v>2.1721363916920242E-2</c:v>
                </c:pt>
                <c:pt idx="14190">
                  <c:v>2.4292462709045769E-3</c:v>
                </c:pt>
                <c:pt idx="14191">
                  <c:v>4.6764532098763603E-4</c:v>
                </c:pt>
                <c:pt idx="14192">
                  <c:v>1.4721104290060559E-2</c:v>
                </c:pt>
                <c:pt idx="14193">
                  <c:v>3.9630639249429002E-4</c:v>
                </c:pt>
                <c:pt idx="14194">
                  <c:v>2.8308930118045614E-3</c:v>
                </c:pt>
                <c:pt idx="14195">
                  <c:v>1.2845992279452819E-2</c:v>
                </c:pt>
                <c:pt idx="14196">
                  <c:v>2.0072380667555986E-3</c:v>
                </c:pt>
                <c:pt idx="14197">
                  <c:v>3.7254953196172533E-3</c:v>
                </c:pt>
                <c:pt idx="14198">
                  <c:v>2.5597481322803362E-2</c:v>
                </c:pt>
                <c:pt idx="14199">
                  <c:v>5.2895424228828621E-4</c:v>
                </c:pt>
                <c:pt idx="14200">
                  <c:v>1.468204203356638E-3</c:v>
                </c:pt>
                <c:pt idx="14201">
                  <c:v>6.1375351363348969E-3</c:v>
                </c:pt>
                <c:pt idx="14202">
                  <c:v>3.1256024831490051E-3</c:v>
                </c:pt>
                <c:pt idx="14203">
                  <c:v>7.8093889007650567E-4</c:v>
                </c:pt>
                <c:pt idx="14204">
                  <c:v>3.9090088761557182E-4</c:v>
                </c:pt>
                <c:pt idx="14205">
                  <c:v>6.8114469605925088E-4</c:v>
                </c:pt>
                <c:pt idx="14206">
                  <c:v>1.5864898822327004E-2</c:v>
                </c:pt>
                <c:pt idx="14207">
                  <c:v>4.1996855746391807E-3</c:v>
                </c:pt>
                <c:pt idx="14208">
                  <c:v>1.4132620591237538E-2</c:v>
                </c:pt>
                <c:pt idx="14209">
                  <c:v>1.6991172373928896E-3</c:v>
                </c:pt>
                <c:pt idx="14210">
                  <c:v>6.0976143747982397E-4</c:v>
                </c:pt>
                <c:pt idx="14211">
                  <c:v>1.3512706616083437E-2</c:v>
                </c:pt>
                <c:pt idx="14212">
                  <c:v>1.0074735783514842E-4</c:v>
                </c:pt>
                <c:pt idx="14213">
                  <c:v>6.8256947990082183E-3</c:v>
                </c:pt>
                <c:pt idx="14214">
                  <c:v>2.0049066675574909E-3</c:v>
                </c:pt>
                <c:pt idx="14215">
                  <c:v>2.0528225029979019</c:v>
                </c:pt>
                <c:pt idx="14216">
                  <c:v>1.5502051429973904E-4</c:v>
                </c:pt>
                <c:pt idx="14217">
                  <c:v>6.0533333961708315E-3</c:v>
                </c:pt>
                <c:pt idx="14218">
                  <c:v>2.102208096349282E-5</c:v>
                </c:pt>
                <c:pt idx="14219">
                  <c:v>6.0345173804783169E-3</c:v>
                </c:pt>
                <c:pt idx="14220">
                  <c:v>1.3319380891967722E-2</c:v>
                </c:pt>
                <c:pt idx="14221">
                  <c:v>5.4558100409029403E-4</c:v>
                </c:pt>
                <c:pt idx="14222">
                  <c:v>4.0967360812196986E-3</c:v>
                </c:pt>
                <c:pt idx="14223">
                  <c:v>1.3331672318097432E-3</c:v>
                </c:pt>
                <c:pt idx="14224">
                  <c:v>2.8172675067561693E-4</c:v>
                </c:pt>
                <c:pt idx="14225">
                  <c:v>2.2589303734203941E-3</c:v>
                </c:pt>
                <c:pt idx="14226">
                  <c:v>1.0757175836827511E-3</c:v>
                </c:pt>
                <c:pt idx="14227">
                  <c:v>1.8349324699953355E-4</c:v>
                </c:pt>
                <c:pt idx="14228">
                  <c:v>3.8909641815150233E-3</c:v>
                </c:pt>
                <c:pt idx="14229">
                  <c:v>2.6445544465850106E-2</c:v>
                </c:pt>
                <c:pt idx="14230">
                  <c:v>2.9307525514056538E-2</c:v>
                </c:pt>
                <c:pt idx="14231">
                  <c:v>1.1579410589103926E-3</c:v>
                </c:pt>
                <c:pt idx="14232">
                  <c:v>6.2023554545338061E-4</c:v>
                </c:pt>
                <c:pt idx="14233">
                  <c:v>9.6442467464588199E-4</c:v>
                </c:pt>
                <c:pt idx="14234">
                  <c:v>3.406004652419053E-3</c:v>
                </c:pt>
                <c:pt idx="14235">
                  <c:v>2.2883526578336612E-3</c:v>
                </c:pt>
                <c:pt idx="14236">
                  <c:v>1.5245283098324101E-2</c:v>
                </c:pt>
                <c:pt idx="14237">
                  <c:v>7.8268046924626251E-3</c:v>
                </c:pt>
                <c:pt idx="14238">
                  <c:v>5.0842698245514729E-3</c:v>
                </c:pt>
                <c:pt idx="14239">
                  <c:v>2.0829989663207911E-4</c:v>
                </c:pt>
                <c:pt idx="14240">
                  <c:v>1.3487770718970723E-3</c:v>
                </c:pt>
                <c:pt idx="14241">
                  <c:v>2.0748490096774946E-3</c:v>
                </c:pt>
                <c:pt idx="14242">
                  <c:v>1.7645146521949824E-2</c:v>
                </c:pt>
                <c:pt idx="14243">
                  <c:v>9.0949570382577052E-4</c:v>
                </c:pt>
                <c:pt idx="14244">
                  <c:v>1.0827512316090001E-3</c:v>
                </c:pt>
                <c:pt idx="14245">
                  <c:v>1.0007895485283549E-3</c:v>
                </c:pt>
                <c:pt idx="14246">
                  <c:v>1.001515059926589E-3</c:v>
                </c:pt>
                <c:pt idx="14247">
                  <c:v>1.0499931520117367E-3</c:v>
                </c:pt>
                <c:pt idx="14248">
                  <c:v>1.2339857947226852E-3</c:v>
                </c:pt>
                <c:pt idx="14249">
                  <c:v>9.8722262168694222E-4</c:v>
                </c:pt>
                <c:pt idx="14250">
                  <c:v>8.9530138695980354E-4</c:v>
                </c:pt>
                <c:pt idx="14251">
                  <c:v>2.1787747846910038E-2</c:v>
                </c:pt>
                <c:pt idx="14252">
                  <c:v>2.2230436200783806E-2</c:v>
                </c:pt>
                <c:pt idx="14253">
                  <c:v>8.9868457207298064E-4</c:v>
                </c:pt>
                <c:pt idx="14254">
                  <c:v>1.6071809586483215E-3</c:v>
                </c:pt>
                <c:pt idx="14255">
                  <c:v>1.5695100064650894E-3</c:v>
                </c:pt>
                <c:pt idx="14256">
                  <c:v>4.2137595669830856E-4</c:v>
                </c:pt>
                <c:pt idx="14257">
                  <c:v>2.1787624246214577E-3</c:v>
                </c:pt>
                <c:pt idx="14258">
                  <c:v>9.4357833448257817E-4</c:v>
                </c:pt>
                <c:pt idx="14259">
                  <c:v>6.2230418341758971E-3</c:v>
                </c:pt>
                <c:pt idx="14260">
                  <c:v>9.5976038177521763E-6</c:v>
                </c:pt>
                <c:pt idx="14261">
                  <c:v>1.7175521911913072E-2</c:v>
                </c:pt>
                <c:pt idx="14262">
                  <c:v>3.2420464951140711E-2</c:v>
                </c:pt>
                <c:pt idx="14263">
                  <c:v>4.5879541442161217E-3</c:v>
                </c:pt>
                <c:pt idx="14264">
                  <c:v>4.6487120032184803E-4</c:v>
                </c:pt>
                <c:pt idx="14265">
                  <c:v>2.3475196267961122E-2</c:v>
                </c:pt>
                <c:pt idx="14266">
                  <c:v>9.8779301038151527E-3</c:v>
                </c:pt>
                <c:pt idx="14267">
                  <c:v>2.0047501606897983E-3</c:v>
                </c:pt>
                <c:pt idx="14268">
                  <c:v>2.5961008123574883E-4</c:v>
                </c:pt>
                <c:pt idx="14269">
                  <c:v>2.5002422025618016E-4</c:v>
                </c:pt>
                <c:pt idx="14270">
                  <c:v>1.3664069207677773E-3</c:v>
                </c:pt>
                <c:pt idx="14271">
                  <c:v>1.0008157283983461E-3</c:v>
                </c:pt>
                <c:pt idx="14272">
                  <c:v>0.19002040275996984</c:v>
                </c:pt>
                <c:pt idx="14273">
                  <c:v>9.0038866164369557E-4</c:v>
                </c:pt>
                <c:pt idx="14274">
                  <c:v>2.1584045892791903E-2</c:v>
                </c:pt>
                <c:pt idx="14275">
                  <c:v>1.9095904768871188E-3</c:v>
                </c:pt>
                <c:pt idx="14276">
                  <c:v>1.399865552784349E-3</c:v>
                </c:pt>
                <c:pt idx="14277">
                  <c:v>6.4943073150278044E-4</c:v>
                </c:pt>
                <c:pt idx="14278">
                  <c:v>4.9604773408210845E-3</c:v>
                </c:pt>
                <c:pt idx="14279">
                  <c:v>3.857763747078264E-3</c:v>
                </c:pt>
                <c:pt idx="14280">
                  <c:v>3.5606736191531687E-3</c:v>
                </c:pt>
                <c:pt idx="14281">
                  <c:v>5.7268471842437702E-4</c:v>
                </c:pt>
                <c:pt idx="14282">
                  <c:v>7.0824943391182573E-4</c:v>
                </c:pt>
                <c:pt idx="14283">
                  <c:v>8.672946742828417E-4</c:v>
                </c:pt>
                <c:pt idx="14284">
                  <c:v>1.3202945945612033E-3</c:v>
                </c:pt>
                <c:pt idx="14285">
                  <c:v>6.9173015519489343E-3</c:v>
                </c:pt>
                <c:pt idx="14286">
                  <c:v>2.070156709857288E-3</c:v>
                </c:pt>
                <c:pt idx="14287">
                  <c:v>1.2032422600606219E-3</c:v>
                </c:pt>
                <c:pt idx="14288">
                  <c:v>2.8655618578174414E-4</c:v>
                </c:pt>
                <c:pt idx="14289">
                  <c:v>2.2689759703045905E-4</c:v>
                </c:pt>
                <c:pt idx="14290">
                  <c:v>1.4978699335762211E-3</c:v>
                </c:pt>
                <c:pt idx="14291">
                  <c:v>2.2532728913048149E-3</c:v>
                </c:pt>
                <c:pt idx="14292">
                  <c:v>4.3309172713121707E-3</c:v>
                </c:pt>
                <c:pt idx="14293">
                  <c:v>9.9537821092369333E-4</c:v>
                </c:pt>
                <c:pt idx="14294">
                  <c:v>2.0809890116346121E-2</c:v>
                </c:pt>
                <c:pt idx="14295">
                  <c:v>7.9006946022228009E-3</c:v>
                </c:pt>
                <c:pt idx="14296">
                  <c:v>3.5510671167400906E-4</c:v>
                </c:pt>
                <c:pt idx="14297">
                  <c:v>3.9769752169878457E-2</c:v>
                </c:pt>
                <c:pt idx="14298">
                  <c:v>2.4123597580797674E-2</c:v>
                </c:pt>
                <c:pt idx="14299">
                  <c:v>9.6951506276728369E-3</c:v>
                </c:pt>
                <c:pt idx="14300">
                  <c:v>9.8890645628039675E-2</c:v>
                </c:pt>
                <c:pt idx="14301">
                  <c:v>1.986725031776327E-2</c:v>
                </c:pt>
                <c:pt idx="14302">
                  <c:v>2.238683248521894E-2</c:v>
                </c:pt>
                <c:pt idx="14303">
                  <c:v>4.4582165483170264E-4</c:v>
                </c:pt>
                <c:pt idx="14304">
                  <c:v>3.8728359015784311E-3</c:v>
                </c:pt>
                <c:pt idx="14305">
                  <c:v>6.3625249828997894E-6</c:v>
                </c:pt>
                <c:pt idx="14306">
                  <c:v>1.2681011977151873</c:v>
                </c:pt>
                <c:pt idx="14307">
                  <c:v>2.2856859991398177E-3</c:v>
                </c:pt>
                <c:pt idx="14308">
                  <c:v>2.2984378214837854E-4</c:v>
                </c:pt>
                <c:pt idx="14309">
                  <c:v>4.4237038226069449E-4</c:v>
                </c:pt>
                <c:pt idx="14310">
                  <c:v>5.1291287392077499E-3</c:v>
                </c:pt>
                <c:pt idx="14311">
                  <c:v>2.2518382915816255E-3</c:v>
                </c:pt>
                <c:pt idx="14312">
                  <c:v>1.5251502032299086E-4</c:v>
                </c:pt>
                <c:pt idx="14313">
                  <c:v>1.4868533848641258E-2</c:v>
                </c:pt>
                <c:pt idx="14314">
                  <c:v>1.6573921004293811E-3</c:v>
                </c:pt>
                <c:pt idx="14315">
                  <c:v>1.0136400282786654E-2</c:v>
                </c:pt>
                <c:pt idx="14316">
                  <c:v>1.1803809919288128E-2</c:v>
                </c:pt>
                <c:pt idx="14317">
                  <c:v>2.4901865795412055E-3</c:v>
                </c:pt>
                <c:pt idx="14318">
                  <c:v>1.2100156644017166E-5</c:v>
                </c:pt>
                <c:pt idx="14319">
                  <c:v>1.0656879138209969E-2</c:v>
                </c:pt>
                <c:pt idx="14320">
                  <c:v>1.0553673327307403E-2</c:v>
                </c:pt>
                <c:pt idx="14321">
                  <c:v>7.1331422268019161E-3</c:v>
                </c:pt>
                <c:pt idx="14322">
                  <c:v>8.0858046653353288E-3</c:v>
                </c:pt>
                <c:pt idx="14323">
                  <c:v>5.2447367280831917E-4</c:v>
                </c:pt>
                <c:pt idx="14324">
                  <c:v>6.1037734941428853E-3</c:v>
                </c:pt>
                <c:pt idx="14325">
                  <c:v>2.1436054814362943E-3</c:v>
                </c:pt>
                <c:pt idx="14326">
                  <c:v>2.3374898979170515E-4</c:v>
                </c:pt>
                <c:pt idx="14327">
                  <c:v>5.3478911216557797E-3</c:v>
                </c:pt>
                <c:pt idx="14328">
                  <c:v>1.0026385875916297E-2</c:v>
                </c:pt>
                <c:pt idx="14329">
                  <c:v>9.4394499652911083E-3</c:v>
                </c:pt>
                <c:pt idx="14330">
                  <c:v>1.148696395629681E-2</c:v>
                </c:pt>
                <c:pt idx="14331">
                  <c:v>2.2454063458150165E-3</c:v>
                </c:pt>
                <c:pt idx="14332">
                  <c:v>1.2176317111882356E-4</c:v>
                </c:pt>
                <c:pt idx="14333">
                  <c:v>1.9112080136824767E-2</c:v>
                </c:pt>
                <c:pt idx="14334">
                  <c:v>1.079615324116463E-3</c:v>
                </c:pt>
                <c:pt idx="14335">
                  <c:v>1.5958481608100044E-3</c:v>
                </c:pt>
                <c:pt idx="14336">
                  <c:v>2.1478053659607409E-3</c:v>
                </c:pt>
                <c:pt idx="14337">
                  <c:v>5.4047929267827506E-3</c:v>
                </c:pt>
                <c:pt idx="14338">
                  <c:v>2.6732382212908547E-3</c:v>
                </c:pt>
                <c:pt idx="14339">
                  <c:v>2.0597481227368215E-2</c:v>
                </c:pt>
                <c:pt idx="14340">
                  <c:v>8.2904161105548574E-2</c:v>
                </c:pt>
                <c:pt idx="14341">
                  <c:v>2.2422172265229089E-2</c:v>
                </c:pt>
                <c:pt idx="14342">
                  <c:v>2.5763813157500943E-2</c:v>
                </c:pt>
                <c:pt idx="14343">
                  <c:v>7.6064269309503553E-3</c:v>
                </c:pt>
                <c:pt idx="14344">
                  <c:v>1.6418386304450352E-3</c:v>
                </c:pt>
                <c:pt idx="14345">
                  <c:v>8.6355548526722734E-4</c:v>
                </c:pt>
                <c:pt idx="14346">
                  <c:v>4.4069445561989543E-4</c:v>
                </c:pt>
                <c:pt idx="14347">
                  <c:v>9.4894767549270865E-4</c:v>
                </c:pt>
                <c:pt idx="14348">
                  <c:v>7.5061466917052937E-3</c:v>
                </c:pt>
                <c:pt idx="14349">
                  <c:v>8.2134268721390357E-3</c:v>
                </c:pt>
                <c:pt idx="14350">
                  <c:v>2.408549613901237E-3</c:v>
                </c:pt>
                <c:pt idx="14351">
                  <c:v>4.4141556959806294E-3</c:v>
                </c:pt>
                <c:pt idx="14352">
                  <c:v>7.4871415077191646E-3</c:v>
                </c:pt>
                <c:pt idx="14353">
                  <c:v>1.858175171394945E-3</c:v>
                </c:pt>
                <c:pt idx="14354">
                  <c:v>5.1284558683606157E-3</c:v>
                </c:pt>
                <c:pt idx="14355">
                  <c:v>2.493313227956919E-3</c:v>
                </c:pt>
                <c:pt idx="14356">
                  <c:v>1.5825248770259235E-3</c:v>
                </c:pt>
                <c:pt idx="14357">
                  <c:v>3.6670206096629208E-2</c:v>
                </c:pt>
                <c:pt idx="14358">
                  <c:v>7.9126779665491154E-4</c:v>
                </c:pt>
                <c:pt idx="14359">
                  <c:v>1.6109978413328852E-3</c:v>
                </c:pt>
                <c:pt idx="14360">
                  <c:v>7.9602375820097843E-3</c:v>
                </c:pt>
                <c:pt idx="14361">
                  <c:v>9.4614638117797249E-3</c:v>
                </c:pt>
                <c:pt idx="14362">
                  <c:v>2.8811613057152026E-5</c:v>
                </c:pt>
                <c:pt idx="14363">
                  <c:v>2.5561161296464544E-3</c:v>
                </c:pt>
                <c:pt idx="14364">
                  <c:v>8.728818663239878E-5</c:v>
                </c:pt>
                <c:pt idx="14365">
                  <c:v>2.1049846171414506E-3</c:v>
                </c:pt>
                <c:pt idx="14366">
                  <c:v>2.1165149901313674E-2</c:v>
                </c:pt>
                <c:pt idx="14367">
                  <c:v>1.2361232261792046E-2</c:v>
                </c:pt>
                <c:pt idx="14368">
                  <c:v>2.5536567302308502E-3</c:v>
                </c:pt>
                <c:pt idx="14369">
                  <c:v>8.9520836680252389E-3</c:v>
                </c:pt>
                <c:pt idx="14370">
                  <c:v>1.4351489883695032E-2</c:v>
                </c:pt>
                <c:pt idx="14371">
                  <c:v>7.3242686171735405E-4</c:v>
                </c:pt>
                <c:pt idx="14372">
                  <c:v>0.16218693435891385</c:v>
                </c:pt>
                <c:pt idx="14373">
                  <c:v>8.9506864567128245E-4</c:v>
                </c:pt>
                <c:pt idx="14374">
                  <c:v>2.4138965754165907E-3</c:v>
                </c:pt>
                <c:pt idx="14375">
                  <c:v>1.5181320024223136E-2</c:v>
                </c:pt>
                <c:pt idx="14376">
                  <c:v>2.0941771678190594E-3</c:v>
                </c:pt>
                <c:pt idx="14377">
                  <c:v>0.63330980285227378</c:v>
                </c:pt>
                <c:pt idx="14378">
                  <c:v>2.1863775144860903E-2</c:v>
                </c:pt>
                <c:pt idx="14379">
                  <c:v>9.0010722415657819E-3</c:v>
                </c:pt>
                <c:pt idx="14380">
                  <c:v>7.4294789503584749E-3</c:v>
                </c:pt>
                <c:pt idx="14381">
                  <c:v>1.7441721107636272E-2</c:v>
                </c:pt>
                <c:pt idx="14382">
                  <c:v>5.621306525661598E-5</c:v>
                </c:pt>
                <c:pt idx="14383">
                  <c:v>5.6075229544270133E-3</c:v>
                </c:pt>
                <c:pt idx="14384">
                  <c:v>1.0261111460375322E-3</c:v>
                </c:pt>
                <c:pt idx="14385">
                  <c:v>4.8183532797012874E-3</c:v>
                </c:pt>
                <c:pt idx="14386">
                  <c:v>6.2361526738813232E-3</c:v>
                </c:pt>
                <c:pt idx="14387">
                  <c:v>2.300575791414254E-3</c:v>
                </c:pt>
                <c:pt idx="14388">
                  <c:v>3.0593391956960296E-3</c:v>
                </c:pt>
                <c:pt idx="14389">
                  <c:v>1.8216759809820248E-3</c:v>
                </c:pt>
                <c:pt idx="14390">
                  <c:v>4.4288701802714303E-3</c:v>
                </c:pt>
                <c:pt idx="14391">
                  <c:v>3.2760745900799171E-3</c:v>
                </c:pt>
                <c:pt idx="14392">
                  <c:v>6.0811419552273872E-4</c:v>
                </c:pt>
                <c:pt idx="14393">
                  <c:v>5.3046202493876787E-2</c:v>
                </c:pt>
                <c:pt idx="14394">
                  <c:v>6.9229117217591023E-6</c:v>
                </c:pt>
                <c:pt idx="14395">
                  <c:v>4.2802981047274612E-4</c:v>
                </c:pt>
                <c:pt idx="14396">
                  <c:v>1.1148889906642217E-3</c:v>
                </c:pt>
                <c:pt idx="14397">
                  <c:v>2.6216815598604116E-4</c:v>
                </c:pt>
                <c:pt idx="14398">
                  <c:v>1.1540561916482726E-3</c:v>
                </c:pt>
                <c:pt idx="14399">
                  <c:v>0.44789421476723706</c:v>
                </c:pt>
                <c:pt idx="14400">
                  <c:v>3.5889691265218428E-4</c:v>
                </c:pt>
                <c:pt idx="14401">
                  <c:v>1.7498848471979196E-2</c:v>
                </c:pt>
                <c:pt idx="14402">
                  <c:v>8.9039261124004756E-3</c:v>
                </c:pt>
                <c:pt idx="14403">
                  <c:v>0.17199745300374564</c:v>
                </c:pt>
                <c:pt idx="14404">
                  <c:v>2.8292246625800146E-4</c:v>
                </c:pt>
                <c:pt idx="14405">
                  <c:v>7.7125332054148107E-3</c:v>
                </c:pt>
                <c:pt idx="14406">
                  <c:v>1.9306756544839592E-3</c:v>
                </c:pt>
                <c:pt idx="14407">
                  <c:v>3.6090113789154541E-4</c:v>
                </c:pt>
                <c:pt idx="14408">
                  <c:v>9.0012021060729436E-3</c:v>
                </c:pt>
                <c:pt idx="14409">
                  <c:v>0.218490125985148</c:v>
                </c:pt>
                <c:pt idx="14410">
                  <c:v>4.6747491205391234E-2</c:v>
                </c:pt>
                <c:pt idx="14411">
                  <c:v>4.8143819499813206E-3</c:v>
                </c:pt>
                <c:pt idx="14412">
                  <c:v>1.1017476980599947E-3</c:v>
                </c:pt>
                <c:pt idx="14413">
                  <c:v>7.411324271530082E-4</c:v>
                </c:pt>
                <c:pt idx="14414">
                  <c:v>5.8318109362051123E-3</c:v>
                </c:pt>
                <c:pt idx="14415">
                  <c:v>2.4574952601892669E-3</c:v>
                </c:pt>
                <c:pt idx="14416">
                  <c:v>2.7834659032910155E-3</c:v>
                </c:pt>
                <c:pt idx="14417">
                  <c:v>1.2068319436749044E-2</c:v>
                </c:pt>
                <c:pt idx="14418">
                  <c:v>4.6765192632431117E-4</c:v>
                </c:pt>
                <c:pt idx="14419">
                  <c:v>1.9987720532112828E-3</c:v>
                </c:pt>
                <c:pt idx="14420">
                  <c:v>2.2270718350688309E-5</c:v>
                </c:pt>
                <c:pt idx="14421">
                  <c:v>2.7799968559392486E-4</c:v>
                </c:pt>
                <c:pt idx="14422">
                  <c:v>8.1463529882673242E-4</c:v>
                </c:pt>
                <c:pt idx="14423">
                  <c:v>0.15314690846482984</c:v>
                </c:pt>
                <c:pt idx="14424">
                  <c:v>2.429763160643264E-3</c:v>
                </c:pt>
                <c:pt idx="14425">
                  <c:v>2.1841932510509765E-3</c:v>
                </c:pt>
                <c:pt idx="14426">
                  <c:v>1.0837013445902058E-3</c:v>
                </c:pt>
                <c:pt idx="14427">
                  <c:v>7.3389915756663168E-6</c:v>
                </c:pt>
                <c:pt idx="14428">
                  <c:v>4.6169784392749021E-5</c:v>
                </c:pt>
                <c:pt idx="14429">
                  <c:v>1.0017875494155312E-4</c:v>
                </c:pt>
                <c:pt idx="14430">
                  <c:v>1.5163397765003666E-3</c:v>
                </c:pt>
                <c:pt idx="14431">
                  <c:v>4.1232806702402851E-3</c:v>
                </c:pt>
                <c:pt idx="14432">
                  <c:v>8.0856282612080499E-4</c:v>
                </c:pt>
                <c:pt idx="14433">
                  <c:v>1.9065587930369561E-2</c:v>
                </c:pt>
                <c:pt idx="14434">
                  <c:v>1.251912684231786E-3</c:v>
                </c:pt>
                <c:pt idx="14435">
                  <c:v>2.4376092019970565E-2</c:v>
                </c:pt>
                <c:pt idx="14436">
                  <c:v>0.11914825370615603</c:v>
                </c:pt>
                <c:pt idx="14437">
                  <c:v>1.591404087805124E-2</c:v>
                </c:pt>
                <c:pt idx="14438">
                  <c:v>1.9433591293646213E-5</c:v>
                </c:pt>
                <c:pt idx="14439">
                  <c:v>7.1116341947350822E-2</c:v>
                </c:pt>
                <c:pt idx="14440">
                  <c:v>4.3225819108494296E-3</c:v>
                </c:pt>
                <c:pt idx="14441">
                  <c:v>3.6871933212020031E-4</c:v>
                </c:pt>
                <c:pt idx="14442">
                  <c:v>1.2601552204840306E-3</c:v>
                </c:pt>
                <c:pt idx="14443">
                  <c:v>3.5509500175334228E-3</c:v>
                </c:pt>
                <c:pt idx="14444">
                  <c:v>3.8944759741483784E-3</c:v>
                </c:pt>
                <c:pt idx="14445">
                  <c:v>1.5238070878856966E-3</c:v>
                </c:pt>
                <c:pt idx="14446">
                  <c:v>1.5726658897365162E-2</c:v>
                </c:pt>
                <c:pt idx="14447">
                  <c:v>3.3398908775363776E-3</c:v>
                </c:pt>
                <c:pt idx="14448">
                  <c:v>2.7057697207264137E-3</c:v>
                </c:pt>
                <c:pt idx="14449">
                  <c:v>8.1838467932046407E-3</c:v>
                </c:pt>
                <c:pt idx="14450">
                  <c:v>4.2839683647153618E-4</c:v>
                </c:pt>
                <c:pt idx="14451">
                  <c:v>6.5458936018848264E-3</c:v>
                </c:pt>
                <c:pt idx="14452">
                  <c:v>0.18788034990268651</c:v>
                </c:pt>
                <c:pt idx="14453">
                  <c:v>7.952287624997853E-5</c:v>
                </c:pt>
                <c:pt idx="14454">
                  <c:v>5.7288349988675899E-4</c:v>
                </c:pt>
                <c:pt idx="14455">
                  <c:v>1.9516495374082673E-2</c:v>
                </c:pt>
                <c:pt idx="14456">
                  <c:v>1.0946374236804344E-2</c:v>
                </c:pt>
                <c:pt idx="14457">
                  <c:v>9.3597811954428231E-4</c:v>
                </c:pt>
                <c:pt idx="14458">
                  <c:v>8.1589709662769814E-5</c:v>
                </c:pt>
                <c:pt idx="14459">
                  <c:v>1.1881148726093156E-3</c:v>
                </c:pt>
                <c:pt idx="14460">
                  <c:v>9.0351194308627299E-4</c:v>
                </c:pt>
                <c:pt idx="14461">
                  <c:v>0.10079517757779682</c:v>
                </c:pt>
                <c:pt idx="14462">
                  <c:v>7.2364952552355878E-3</c:v>
                </c:pt>
                <c:pt idx="14463">
                  <c:v>3.3003900577826548E-3</c:v>
                </c:pt>
                <c:pt idx="14464">
                  <c:v>2.037483173697582E-3</c:v>
                </c:pt>
                <c:pt idx="14465">
                  <c:v>0.26064974951826753</c:v>
                </c:pt>
                <c:pt idx="14466">
                  <c:v>1.545670124507463E-3</c:v>
                </c:pt>
                <c:pt idx="14467">
                  <c:v>1.4239133343264563E-4</c:v>
                </c:pt>
                <c:pt idx="14468">
                  <c:v>2.4867110119758773E-3</c:v>
                </c:pt>
                <c:pt idx="14469">
                  <c:v>1.1141958598021454E-3</c:v>
                </c:pt>
                <c:pt idx="14470">
                  <c:v>7.4650109591397956E-4</c:v>
                </c:pt>
                <c:pt idx="14471">
                  <c:v>6.6027751130978219E-4</c:v>
                </c:pt>
                <c:pt idx="14472">
                  <c:v>9.8500753166575472E-2</c:v>
                </c:pt>
                <c:pt idx="14473">
                  <c:v>3.490197217694798E-2</c:v>
                </c:pt>
                <c:pt idx="14474">
                  <c:v>3.3802009155450492E-5</c:v>
                </c:pt>
                <c:pt idx="14475">
                  <c:v>7.5497236975563967E-3</c:v>
                </c:pt>
                <c:pt idx="14476">
                  <c:v>1.9358456845841643E-2</c:v>
                </c:pt>
                <c:pt idx="14477">
                  <c:v>6.484661689025454E-3</c:v>
                </c:pt>
                <c:pt idx="14478">
                  <c:v>3.2527604979403065E-3</c:v>
                </c:pt>
                <c:pt idx="14479">
                  <c:v>4.2186960799292739E-4</c:v>
                </c:pt>
                <c:pt idx="14480">
                  <c:v>3.7001852984910447E-2</c:v>
                </c:pt>
                <c:pt idx="14481">
                  <c:v>2.5176186667227804E-3</c:v>
                </c:pt>
                <c:pt idx="14482">
                  <c:v>6.3758969771708501E-2</c:v>
                </c:pt>
                <c:pt idx="14483">
                  <c:v>0.23964368792634677</c:v>
                </c:pt>
                <c:pt idx="14484">
                  <c:v>2.3552086902324697E-2</c:v>
                </c:pt>
                <c:pt idx="14485">
                  <c:v>2.0567743337211366E-3</c:v>
                </c:pt>
                <c:pt idx="14486">
                  <c:v>4.2474029187628757E-4</c:v>
                </c:pt>
                <c:pt idx="14487">
                  <c:v>3.6637462259704128E-3</c:v>
                </c:pt>
                <c:pt idx="14488">
                  <c:v>1.643726356599191E-4</c:v>
                </c:pt>
                <c:pt idx="14489">
                  <c:v>5.4669247568867926E-3</c:v>
                </c:pt>
                <c:pt idx="14490">
                  <c:v>1.0689886089693028E-3</c:v>
                </c:pt>
                <c:pt idx="14491">
                  <c:v>1.6756019361296246E-3</c:v>
                </c:pt>
                <c:pt idx="14492">
                  <c:v>2.9759999844351445E-3</c:v>
                </c:pt>
                <c:pt idx="14493">
                  <c:v>0.14656364735331506</c:v>
                </c:pt>
                <c:pt idx="14494">
                  <c:v>2.4033916448582358E-3</c:v>
                </c:pt>
                <c:pt idx="14495">
                  <c:v>3.326371383957426E-3</c:v>
                </c:pt>
                <c:pt idx="14496">
                  <c:v>1.8504068204740581E-2</c:v>
                </c:pt>
                <c:pt idx="14497">
                  <c:v>4.4656590990931047E-3</c:v>
                </c:pt>
                <c:pt idx="14498">
                  <c:v>5.0639257048093575E-4</c:v>
                </c:pt>
                <c:pt idx="14499">
                  <c:v>4.509505079362772E-3</c:v>
                </c:pt>
                <c:pt idx="14500">
                  <c:v>9.8597599537408247E-4</c:v>
                </c:pt>
                <c:pt idx="14501">
                  <c:v>9.462110409553616E-3</c:v>
                </c:pt>
                <c:pt idx="14502">
                  <c:v>1.7933313031715203E-2</c:v>
                </c:pt>
                <c:pt idx="14503">
                  <c:v>7.0239508896633614E-3</c:v>
                </c:pt>
                <c:pt idx="14504">
                  <c:v>3.3772988269044888E-3</c:v>
                </c:pt>
                <c:pt idx="14505">
                  <c:v>2.420937106807556E-3</c:v>
                </c:pt>
                <c:pt idx="14506">
                  <c:v>2.0837556549016962E-4</c:v>
                </c:pt>
                <c:pt idx="14507">
                  <c:v>4.3593982529890945E-3</c:v>
                </c:pt>
                <c:pt idx="14508">
                  <c:v>6.5669381317588538E-2</c:v>
                </c:pt>
                <c:pt idx="14509">
                  <c:v>2.7310373277078769E-3</c:v>
                </c:pt>
                <c:pt idx="14510">
                  <c:v>1.0126589551193211E-3</c:v>
                </c:pt>
                <c:pt idx="14511">
                  <c:v>7.747503637272459E-3</c:v>
                </c:pt>
                <c:pt idx="14512">
                  <c:v>7.3151538292659556E-4</c:v>
                </c:pt>
                <c:pt idx="14513">
                  <c:v>1.8950204153994302E-3</c:v>
                </c:pt>
                <c:pt idx="14514">
                  <c:v>6.0337368145767734E-2</c:v>
                </c:pt>
                <c:pt idx="14515">
                  <c:v>5.2769476899758598E-4</c:v>
                </c:pt>
                <c:pt idx="14516">
                  <c:v>3.8729973010215601E-3</c:v>
                </c:pt>
                <c:pt idx="14517">
                  <c:v>0.19337062577504494</c:v>
                </c:pt>
                <c:pt idx="14518">
                  <c:v>4.3236671297143717E-2</c:v>
                </c:pt>
                <c:pt idx="14519">
                  <c:v>1.3826569764236153E-3</c:v>
                </c:pt>
                <c:pt idx="14520">
                  <c:v>1.8394444730316505E-2</c:v>
                </c:pt>
                <c:pt idx="14521">
                  <c:v>1.3282759440035432E-2</c:v>
                </c:pt>
                <c:pt idx="14522">
                  <c:v>9.6358989205279928E-3</c:v>
                </c:pt>
                <c:pt idx="14523">
                  <c:v>3.8616174077994817E-4</c:v>
                </c:pt>
                <c:pt idx="14524">
                  <c:v>5.4592620707020808E-3</c:v>
                </c:pt>
                <c:pt idx="14525">
                  <c:v>1.9028572083219215E-3</c:v>
                </c:pt>
                <c:pt idx="14526">
                  <c:v>9.2461240442528504E-4</c:v>
                </c:pt>
                <c:pt idx="14527">
                  <c:v>9.9635575405994316E-4</c:v>
                </c:pt>
                <c:pt idx="14528">
                  <c:v>3.4624796722673009E-3</c:v>
                </c:pt>
                <c:pt idx="14529">
                  <c:v>4.114091700333857E-4</c:v>
                </c:pt>
                <c:pt idx="14530">
                  <c:v>3.0604623727499222E-4</c:v>
                </c:pt>
                <c:pt idx="14531">
                  <c:v>3.3843665215490784E-3</c:v>
                </c:pt>
                <c:pt idx="14532">
                  <c:v>1.8001824392354256E-3</c:v>
                </c:pt>
                <c:pt idx="14533">
                  <c:v>1.0101278772373014E-3</c:v>
                </c:pt>
                <c:pt idx="14534">
                  <c:v>2.3434934999518489E-3</c:v>
                </c:pt>
                <c:pt idx="14535">
                  <c:v>5.0810949990716099E-4</c:v>
                </c:pt>
                <c:pt idx="14536">
                  <c:v>7.2474832608306443E-3</c:v>
                </c:pt>
                <c:pt idx="14537">
                  <c:v>6.3778653431287909E-3</c:v>
                </c:pt>
                <c:pt idx="14538">
                  <c:v>8.7218334702749648E-3</c:v>
                </c:pt>
                <c:pt idx="14539">
                  <c:v>4.4891165814344462E-3</c:v>
                </c:pt>
                <c:pt idx="14540">
                  <c:v>8.9909349896369781E-5</c:v>
                </c:pt>
                <c:pt idx="14541">
                  <c:v>5.6066523739340271E-3</c:v>
                </c:pt>
                <c:pt idx="14542">
                  <c:v>5.56994749448988E-4</c:v>
                </c:pt>
                <c:pt idx="14543">
                  <c:v>5.3499242468825947E-4</c:v>
                </c:pt>
                <c:pt idx="14544">
                  <c:v>1.2015857015965799E-3</c:v>
                </c:pt>
                <c:pt idx="14545">
                  <c:v>1.0436060901401153E-3</c:v>
                </c:pt>
                <c:pt idx="14546">
                  <c:v>2.961693039542068E-3</c:v>
                </c:pt>
                <c:pt idx="14547">
                  <c:v>4.4923522845829279E-4</c:v>
                </c:pt>
                <c:pt idx="14548">
                  <c:v>5.275066758280122E-3</c:v>
                </c:pt>
                <c:pt idx="14549">
                  <c:v>1.0370507940061244E-3</c:v>
                </c:pt>
                <c:pt idx="14550">
                  <c:v>1.0780474742635611E-3</c:v>
                </c:pt>
                <c:pt idx="14551">
                  <c:v>4.7198312815395577E-2</c:v>
                </c:pt>
                <c:pt idx="14552">
                  <c:v>2.7796241943604692E-3</c:v>
                </c:pt>
                <c:pt idx="14553">
                  <c:v>1.7955398057872013E-4</c:v>
                </c:pt>
                <c:pt idx="14554">
                  <c:v>6.9514748643383843E-5</c:v>
                </c:pt>
                <c:pt idx="14555">
                  <c:v>7.2545286769384633E-3</c:v>
                </c:pt>
                <c:pt idx="14556">
                  <c:v>6.1317138160609734E-4</c:v>
                </c:pt>
                <c:pt idx="14557">
                  <c:v>7.1636764980186106E-3</c:v>
                </c:pt>
                <c:pt idx="14558">
                  <c:v>3.6822870259788265E-3</c:v>
                </c:pt>
                <c:pt idx="14559">
                  <c:v>1.8256486983748896E-3</c:v>
                </c:pt>
                <c:pt idx="14560">
                  <c:v>3.6767776338156892E-3</c:v>
                </c:pt>
                <c:pt idx="14561">
                  <c:v>2.2072336256541208E-3</c:v>
                </c:pt>
                <c:pt idx="14562">
                  <c:v>1.1632351271288153E-4</c:v>
                </c:pt>
                <c:pt idx="14563">
                  <c:v>9.8498008009733577E-3</c:v>
                </c:pt>
                <c:pt idx="14564">
                  <c:v>3.6733876420011351E-2</c:v>
                </c:pt>
                <c:pt idx="14565">
                  <c:v>1.6317824118411428E-2</c:v>
                </c:pt>
                <c:pt idx="14566">
                  <c:v>1.7862014977900627E-3</c:v>
                </c:pt>
                <c:pt idx="14567">
                  <c:v>2.8938140086249347E-3</c:v>
                </c:pt>
                <c:pt idx="14568">
                  <c:v>9.455952055825689E-4</c:v>
                </c:pt>
                <c:pt idx="14569">
                  <c:v>1.2166050608819015E-2</c:v>
                </c:pt>
                <c:pt idx="14570">
                  <c:v>1.34864531517489E-5</c:v>
                </c:pt>
                <c:pt idx="14571">
                  <c:v>5.3127631541855999E-4</c:v>
                </c:pt>
                <c:pt idx="14572">
                  <c:v>5.5318090831232565E-4</c:v>
                </c:pt>
                <c:pt idx="14573">
                  <c:v>7.6933870698623317E-4</c:v>
                </c:pt>
                <c:pt idx="14574">
                  <c:v>2.2931989893794972E-2</c:v>
                </c:pt>
                <c:pt idx="14575">
                  <c:v>3.4507873050515828E-3</c:v>
                </c:pt>
                <c:pt idx="14576">
                  <c:v>5.0062315575402465E-3</c:v>
                </c:pt>
                <c:pt idx="14577">
                  <c:v>2.992568865071044E-4</c:v>
                </c:pt>
                <c:pt idx="14578">
                  <c:v>1.4112997470278937E-3</c:v>
                </c:pt>
                <c:pt idx="14579">
                  <c:v>4.4071308982307211E-3</c:v>
                </c:pt>
                <c:pt idx="14580">
                  <c:v>2.7491217265723411E-3</c:v>
                </c:pt>
                <c:pt idx="14581">
                  <c:v>7.9952203932628061E-4</c:v>
                </c:pt>
                <c:pt idx="14582">
                  <c:v>1.3876750506508989E-2</c:v>
                </c:pt>
                <c:pt idx="14583">
                  <c:v>3.6829713548889909E-4</c:v>
                </c:pt>
                <c:pt idx="14584">
                  <c:v>0.17192982985412172</c:v>
                </c:pt>
                <c:pt idx="14585">
                  <c:v>9.3413808730144585E-4</c:v>
                </c:pt>
                <c:pt idx="14586">
                  <c:v>1.886412570945766E-3</c:v>
                </c:pt>
                <c:pt idx="14587">
                  <c:v>3.0514402732408717E-3</c:v>
                </c:pt>
                <c:pt idx="14588">
                  <c:v>5.0106215107555089E-3</c:v>
                </c:pt>
                <c:pt idx="14589">
                  <c:v>2.9990064070348254E-3</c:v>
                </c:pt>
                <c:pt idx="14590">
                  <c:v>9.6864238969253857E-4</c:v>
                </c:pt>
                <c:pt idx="14591">
                  <c:v>4.6318361384920775E-3</c:v>
                </c:pt>
                <c:pt idx="14592">
                  <c:v>9.5510663242359111E-3</c:v>
                </c:pt>
                <c:pt idx="14593">
                  <c:v>7.0679966706238973E-4</c:v>
                </c:pt>
                <c:pt idx="14594">
                  <c:v>9.0638159124928032E-5</c:v>
                </c:pt>
                <c:pt idx="14595">
                  <c:v>4.7755017842826507E-3</c:v>
                </c:pt>
                <c:pt idx="14596">
                  <c:v>3.1021903199314515E-3</c:v>
                </c:pt>
                <c:pt idx="14597">
                  <c:v>3.7459271767801387E-3</c:v>
                </c:pt>
                <c:pt idx="14598">
                  <c:v>3.2565395801677647E-3</c:v>
                </c:pt>
                <c:pt idx="14599">
                  <c:v>5.2717923346594538E-3</c:v>
                </c:pt>
                <c:pt idx="14600">
                  <c:v>8.1308706372462819E-3</c:v>
                </c:pt>
                <c:pt idx="14601">
                  <c:v>8.974736269778719E-3</c:v>
                </c:pt>
                <c:pt idx="14602">
                  <c:v>2.7993014905213858E-3</c:v>
                </c:pt>
                <c:pt idx="14603">
                  <c:v>2.1427446144793629E-4</c:v>
                </c:pt>
                <c:pt idx="14604">
                  <c:v>9.4715894333651587E-3</c:v>
                </c:pt>
                <c:pt idx="14605">
                  <c:v>2.9404075354704717E-3</c:v>
                </c:pt>
                <c:pt idx="14606">
                  <c:v>7.6449884677808763E-2</c:v>
                </c:pt>
                <c:pt idx="14607">
                  <c:v>2.7926863582413412E-4</c:v>
                </c:pt>
                <c:pt idx="14608">
                  <c:v>1.0462434624961775E-2</c:v>
                </c:pt>
                <c:pt idx="14609">
                  <c:v>1.4783544013432697E-2</c:v>
                </c:pt>
                <c:pt idx="14610">
                  <c:v>1.2265950384850508E-4</c:v>
                </c:pt>
                <c:pt idx="14611">
                  <c:v>2.8181145222352399E-3</c:v>
                </c:pt>
                <c:pt idx="14612">
                  <c:v>9.4052503971102201E-4</c:v>
                </c:pt>
                <c:pt idx="14613">
                  <c:v>1.5651042565179173E-3</c:v>
                </c:pt>
                <c:pt idx="14614">
                  <c:v>1.7390816779240047E-2</c:v>
                </c:pt>
                <c:pt idx="14615">
                  <c:v>3.7769824036512373E-4</c:v>
                </c:pt>
                <c:pt idx="14616">
                  <c:v>1.2465494755811528E-3</c:v>
                </c:pt>
                <c:pt idx="14617">
                  <c:v>1.3422938829725371E-3</c:v>
                </c:pt>
                <c:pt idx="14618">
                  <c:v>2.7070284470706489E-3</c:v>
                </c:pt>
                <c:pt idx="14619">
                  <c:v>1.8070530648414476E-3</c:v>
                </c:pt>
                <c:pt idx="14620">
                  <c:v>9.7945529213302567E-3</c:v>
                </c:pt>
                <c:pt idx="14621">
                  <c:v>2.3006735985194038E-3</c:v>
                </c:pt>
                <c:pt idx="14622">
                  <c:v>1.1886497458436392E-3</c:v>
                </c:pt>
                <c:pt idx="14623">
                  <c:v>4.3969559881133491E-2</c:v>
                </c:pt>
                <c:pt idx="14624">
                  <c:v>2.674504796141099E-4</c:v>
                </c:pt>
                <c:pt idx="14625">
                  <c:v>1.556096916007874E-3</c:v>
                </c:pt>
                <c:pt idx="14626">
                  <c:v>2.0591956451650253E-3</c:v>
                </c:pt>
                <c:pt idx="14627">
                  <c:v>8.3311755150510675E-5</c:v>
                </c:pt>
                <c:pt idx="14628">
                  <c:v>1.9163193912593912E-2</c:v>
                </c:pt>
                <c:pt idx="14629">
                  <c:v>1.8825010035521046E-4</c:v>
                </c:pt>
                <c:pt idx="14630">
                  <c:v>1.4917927505242618E-2</c:v>
                </c:pt>
                <c:pt idx="14631">
                  <c:v>5.4670868413785871E-2</c:v>
                </c:pt>
                <c:pt idx="14632">
                  <c:v>1.7786081048358547E-3</c:v>
                </c:pt>
                <c:pt idx="14633">
                  <c:v>1.1532921104841377E-2</c:v>
                </c:pt>
                <c:pt idx="14634">
                  <c:v>9.0234806481732082E-3</c:v>
                </c:pt>
                <c:pt idx="14635">
                  <c:v>2.9154517147823244E-3</c:v>
                </c:pt>
                <c:pt idx="14636">
                  <c:v>2.6227080725869062E-3</c:v>
                </c:pt>
                <c:pt idx="14637">
                  <c:v>1.1537495372383106E-3</c:v>
                </c:pt>
                <c:pt idx="14638">
                  <c:v>8.2104574877753472E-4</c:v>
                </c:pt>
                <c:pt idx="14639">
                  <c:v>3.5066221905807077E-2</c:v>
                </c:pt>
                <c:pt idx="14640">
                  <c:v>6.3667698517931939E-4</c:v>
                </c:pt>
                <c:pt idx="14641">
                  <c:v>7.286388418286268E-3</c:v>
                </c:pt>
                <c:pt idx="14642">
                  <c:v>0.14018876257789412</c:v>
                </c:pt>
                <c:pt idx="14643">
                  <c:v>8.3958398993630012E-3</c:v>
                </c:pt>
                <c:pt idx="14644">
                  <c:v>7.6443564246818894E-4</c:v>
                </c:pt>
                <c:pt idx="14645">
                  <c:v>5.8286855571810818E-3</c:v>
                </c:pt>
                <c:pt idx="14646">
                  <c:v>1.0354336433776668E-2</c:v>
                </c:pt>
                <c:pt idx="14647">
                  <c:v>3.2331239745636651E-3</c:v>
                </c:pt>
                <c:pt idx="14648">
                  <c:v>5.2861093162181426E-3</c:v>
                </c:pt>
                <c:pt idx="14649">
                  <c:v>1.8708345358368617E-2</c:v>
                </c:pt>
                <c:pt idx="14650">
                  <c:v>2.5652883932179081E-3</c:v>
                </c:pt>
                <c:pt idx="14651">
                  <c:v>2.9336086731858086E-3</c:v>
                </c:pt>
                <c:pt idx="14652">
                  <c:v>5.6057109337478658E-4</c:v>
                </c:pt>
                <c:pt idx="14653">
                  <c:v>2.1056250407743442E-2</c:v>
                </c:pt>
                <c:pt idx="14654">
                  <c:v>7.3883688797682534E-2</c:v>
                </c:pt>
                <c:pt idx="14655">
                  <c:v>4.2202479824680512E-3</c:v>
                </c:pt>
                <c:pt idx="14656">
                  <c:v>1.5944471466644381</c:v>
                </c:pt>
                <c:pt idx="14657">
                  <c:v>1.7890903797253537E-3</c:v>
                </c:pt>
                <c:pt idx="14658">
                  <c:v>0.14569744832769446</c:v>
                </c:pt>
                <c:pt idx="14659">
                  <c:v>1.1105080139309784E-3</c:v>
                </c:pt>
                <c:pt idx="14660">
                  <c:v>5.2060900822123321E-2</c:v>
                </c:pt>
                <c:pt idx="14661">
                  <c:v>2.9158934714905421E-3</c:v>
                </c:pt>
                <c:pt idx="14662">
                  <c:v>1.3444614170940474E-3</c:v>
                </c:pt>
                <c:pt idx="14663">
                  <c:v>2.1011684680446424E-2</c:v>
                </c:pt>
                <c:pt idx="14664">
                  <c:v>1.4780304167883229E-2</c:v>
                </c:pt>
                <c:pt idx="14665">
                  <c:v>1.2606423076382382E-3</c:v>
                </c:pt>
                <c:pt idx="14666">
                  <c:v>6.3232510884057565E-4</c:v>
                </c:pt>
                <c:pt idx="14667">
                  <c:v>1.3292765497910775E-2</c:v>
                </c:pt>
                <c:pt idx="14668">
                  <c:v>1.9033432668700369E-4</c:v>
                </c:pt>
                <c:pt idx="14669">
                  <c:v>4.8108930692197308E-3</c:v>
                </c:pt>
                <c:pt idx="14670">
                  <c:v>1.4272849671700463E-2</c:v>
                </c:pt>
                <c:pt idx="14671">
                  <c:v>1.0994731051404871E-2</c:v>
                </c:pt>
                <c:pt idx="14672">
                  <c:v>1.0138533351894595E-2</c:v>
                </c:pt>
                <c:pt idx="14673">
                  <c:v>3.9402225095712721E-4</c:v>
                </c:pt>
                <c:pt idx="14674">
                  <c:v>3.4291877392767248E-2</c:v>
                </c:pt>
                <c:pt idx="14675">
                  <c:v>0.18401864933338846</c:v>
                </c:pt>
                <c:pt idx="14676">
                  <c:v>2.7114359514881857E-2</c:v>
                </c:pt>
                <c:pt idx="14677">
                  <c:v>6.729978951812265E-4</c:v>
                </c:pt>
                <c:pt idx="14678">
                  <c:v>8.5645957457233422E-4</c:v>
                </c:pt>
                <c:pt idx="14679">
                  <c:v>8.5909109247976124E-5</c:v>
                </c:pt>
                <c:pt idx="14680">
                  <c:v>3.8769624750327552E-3</c:v>
                </c:pt>
                <c:pt idx="14681">
                  <c:v>3.6509167720648124E-3</c:v>
                </c:pt>
                <c:pt idx="14682">
                  <c:v>1.73843047907651E-3</c:v>
                </c:pt>
                <c:pt idx="14683">
                  <c:v>1.9169160954753933E-3</c:v>
                </c:pt>
                <c:pt idx="14684">
                  <c:v>1.0184311477981879E-3</c:v>
                </c:pt>
                <c:pt idx="14685">
                  <c:v>5.2372773827517952E-5</c:v>
                </c:pt>
                <c:pt idx="14686">
                  <c:v>8.1645952184066493E-5</c:v>
                </c:pt>
                <c:pt idx="14687">
                  <c:v>3.0863637237552211E-3</c:v>
                </c:pt>
                <c:pt idx="14688">
                  <c:v>1.2130849983960554E-3</c:v>
                </c:pt>
                <c:pt idx="14689">
                  <c:v>6.6868915489154857E-4</c:v>
                </c:pt>
                <c:pt idx="14690">
                  <c:v>7.6348833398046916E-3</c:v>
                </c:pt>
                <c:pt idx="14691">
                  <c:v>9.847553716128088E-4</c:v>
                </c:pt>
                <c:pt idx="14692">
                  <c:v>1.0324382000845221E-4</c:v>
                </c:pt>
                <c:pt idx="14693">
                  <c:v>2.5743723333544227E-3</c:v>
                </c:pt>
                <c:pt idx="14694">
                  <c:v>4.3194524594436826E-4</c:v>
                </c:pt>
                <c:pt idx="14695">
                  <c:v>7.1445557900908906E-3</c:v>
                </c:pt>
                <c:pt idx="14696">
                  <c:v>1.9171599737564798E-3</c:v>
                </c:pt>
                <c:pt idx="14697">
                  <c:v>3.4565393334879857E-3</c:v>
                </c:pt>
                <c:pt idx="14698">
                  <c:v>7.8725113678193093E-4</c:v>
                </c:pt>
                <c:pt idx="14699">
                  <c:v>1.2565265047857219E-3</c:v>
                </c:pt>
                <c:pt idx="14700">
                  <c:v>1.6930361741253477E-4</c:v>
                </c:pt>
                <c:pt idx="14701">
                  <c:v>4.9712633924060244E-3</c:v>
                </c:pt>
                <c:pt idx="14702">
                  <c:v>6.5178194624070485E-2</c:v>
                </c:pt>
                <c:pt idx="14703">
                  <c:v>9.5107611541081385E-4</c:v>
                </c:pt>
                <c:pt idx="14704">
                  <c:v>5.346744803558197E-3</c:v>
                </c:pt>
                <c:pt idx="14705">
                  <c:v>1.0909218175555607E-3</c:v>
                </c:pt>
                <c:pt idx="14706">
                  <c:v>0.31220796402374307</c:v>
                </c:pt>
                <c:pt idx="14707">
                  <c:v>2.9692071582778975E-3</c:v>
                </c:pt>
                <c:pt idx="14708">
                  <c:v>9.5794892329803035E-3</c:v>
                </c:pt>
                <c:pt idx="14709">
                  <c:v>1.1882020133883345E-3</c:v>
                </c:pt>
                <c:pt idx="14710">
                  <c:v>5.0299175450524312E-3</c:v>
                </c:pt>
                <c:pt idx="14711">
                  <c:v>0.13917905220304333</c:v>
                </c:pt>
                <c:pt idx="14712">
                  <c:v>3.2036971917674277E-4</c:v>
                </c:pt>
                <c:pt idx="14713">
                  <c:v>7.5368467971878496E-4</c:v>
                </c:pt>
                <c:pt idx="14714">
                  <c:v>1.3008630119067683E-3</c:v>
                </c:pt>
                <c:pt idx="14715">
                  <c:v>6.2757586943048606E-4</c:v>
                </c:pt>
                <c:pt idx="14716">
                  <c:v>1.3649079336824996E-3</c:v>
                </c:pt>
                <c:pt idx="14717">
                  <c:v>1.0536922125360347E-3</c:v>
                </c:pt>
                <c:pt idx="14718">
                  <c:v>1.8094396645308851E-3</c:v>
                </c:pt>
                <c:pt idx="14719">
                  <c:v>3.1571545802629632E-3</c:v>
                </c:pt>
                <c:pt idx="14720">
                  <c:v>1.9356491207637029E-2</c:v>
                </c:pt>
                <c:pt idx="14721">
                  <c:v>5.6326756398954322E-4</c:v>
                </c:pt>
                <c:pt idx="14722">
                  <c:v>4.7894469494890388E-3</c:v>
                </c:pt>
                <c:pt idx="14723">
                  <c:v>1.6457147044202222E-4</c:v>
                </c:pt>
                <c:pt idx="14724">
                  <c:v>2.5089558804044365E-4</c:v>
                </c:pt>
                <c:pt idx="14725">
                  <c:v>4.910340264327042E-3</c:v>
                </c:pt>
                <c:pt idx="14726">
                  <c:v>1.3432966768906396E-3</c:v>
                </c:pt>
                <c:pt idx="14727">
                  <c:v>8.7301775886678337E-3</c:v>
                </c:pt>
                <c:pt idx="14728">
                  <c:v>1.9090670471055959E-3</c:v>
                </c:pt>
                <c:pt idx="14729">
                  <c:v>1.3283172515741747E-2</c:v>
                </c:pt>
                <c:pt idx="14730">
                  <c:v>2.3627187540240149E-3</c:v>
                </c:pt>
                <c:pt idx="14731">
                  <c:v>2.0793676913608942E-3</c:v>
                </c:pt>
                <c:pt idx="14732">
                  <c:v>5.3512761896133063E-3</c:v>
                </c:pt>
                <c:pt idx="14733">
                  <c:v>3.0347656336644239E-3</c:v>
                </c:pt>
                <c:pt idx="14734">
                  <c:v>6.2816240729030373E-4</c:v>
                </c:pt>
                <c:pt idx="14735">
                  <c:v>3.9263377334947001E-3</c:v>
                </c:pt>
                <c:pt idx="14736">
                  <c:v>2.3080493612156468E-2</c:v>
                </c:pt>
                <c:pt idx="14737">
                  <c:v>9.350359514911803E-4</c:v>
                </c:pt>
                <c:pt idx="14738">
                  <c:v>2.388723226712821E-3</c:v>
                </c:pt>
                <c:pt idx="14739">
                  <c:v>5.8877667549194273E-3</c:v>
                </c:pt>
                <c:pt idx="14740">
                  <c:v>6.3146536392819468E-3</c:v>
                </c:pt>
                <c:pt idx="14741">
                  <c:v>3.2783713960402132E-3</c:v>
                </c:pt>
                <c:pt idx="14742">
                  <c:v>5.975892380874339E-3</c:v>
                </c:pt>
                <c:pt idx="14743">
                  <c:v>6.9888082959830098E-3</c:v>
                </c:pt>
                <c:pt idx="14744">
                  <c:v>7.5166211086579371E-3</c:v>
                </c:pt>
                <c:pt idx="14745">
                  <c:v>5.6742311142447962E-4</c:v>
                </c:pt>
                <c:pt idx="14746">
                  <c:v>4.2512377645981557E-4</c:v>
                </c:pt>
                <c:pt idx="14747">
                  <c:v>3.5469580108138813E-3</c:v>
                </c:pt>
                <c:pt idx="14748">
                  <c:v>7.3313581021253208E-3</c:v>
                </c:pt>
                <c:pt idx="14749">
                  <c:v>5.1879695453977163E-3</c:v>
                </c:pt>
                <c:pt idx="14750">
                  <c:v>2.0651011861214405E-3</c:v>
                </c:pt>
                <c:pt idx="14751">
                  <c:v>3.164618100947015E-5</c:v>
                </c:pt>
                <c:pt idx="14752">
                  <c:v>7.1208428495470662E-4</c:v>
                </c:pt>
                <c:pt idx="14753">
                  <c:v>7.8104761656957772E-4</c:v>
                </c:pt>
                <c:pt idx="14754">
                  <c:v>8.9686768597810622E-4</c:v>
                </c:pt>
                <c:pt idx="14755">
                  <c:v>1.5572652922568023E-4</c:v>
                </c:pt>
                <c:pt idx="14756">
                  <c:v>1.4635063394733536E-2</c:v>
                </c:pt>
                <c:pt idx="14757">
                  <c:v>8.2538625661466474E-4</c:v>
                </c:pt>
                <c:pt idx="14758">
                  <c:v>1.7944475012430176E-3</c:v>
                </c:pt>
                <c:pt idx="14759">
                  <c:v>1.8459545090317546E-4</c:v>
                </c:pt>
                <c:pt idx="14760">
                  <c:v>3.0248470809467972E-3</c:v>
                </c:pt>
                <c:pt idx="14761">
                  <c:v>9.0308234699580485E-4</c:v>
                </c:pt>
                <c:pt idx="14762">
                  <c:v>5.4219055842263187E-3</c:v>
                </c:pt>
                <c:pt idx="14763">
                  <c:v>8.5905179385582942E-3</c:v>
                </c:pt>
                <c:pt idx="14764">
                  <c:v>0.49083377199967387</c:v>
                </c:pt>
                <c:pt idx="14765">
                  <c:v>3.1512023800656084E-3</c:v>
                </c:pt>
                <c:pt idx="14766">
                  <c:v>7.5775298036239941E-3</c:v>
                </c:pt>
                <c:pt idx="14767">
                  <c:v>5.1608328940280941E-4</c:v>
                </c:pt>
                <c:pt idx="14768">
                  <c:v>2.3582941090690435E-4</c:v>
                </c:pt>
                <c:pt idx="14769">
                  <c:v>1.7529990186611558E-3</c:v>
                </c:pt>
                <c:pt idx="14770">
                  <c:v>1.4721184662981583</c:v>
                </c:pt>
                <c:pt idx="14771">
                  <c:v>6.6993571083402304E-3</c:v>
                </c:pt>
                <c:pt idx="14772">
                  <c:v>5.7481477978681764E-2</c:v>
                </c:pt>
                <c:pt idx="14773">
                  <c:v>2.5537538390718578E-3</c:v>
                </c:pt>
                <c:pt idx="14774">
                  <c:v>7.5462037006358818E-4</c:v>
                </c:pt>
                <c:pt idx="14775">
                  <c:v>1.7892474308332169E-3</c:v>
                </c:pt>
                <c:pt idx="14776">
                  <c:v>1.2335085026821094E-3</c:v>
                </c:pt>
                <c:pt idx="14777">
                  <c:v>5.4522458620544041E-3</c:v>
                </c:pt>
                <c:pt idx="14778">
                  <c:v>2.3008035064398945E-3</c:v>
                </c:pt>
                <c:pt idx="14779">
                  <c:v>3.9785521534556605E-2</c:v>
                </c:pt>
                <c:pt idx="14780">
                  <c:v>2.1985355556715909E-3</c:v>
                </c:pt>
                <c:pt idx="14781">
                  <c:v>1.8328974980456045E-3</c:v>
                </c:pt>
                <c:pt idx="14782">
                  <c:v>2.1284123646413628E-3</c:v>
                </c:pt>
                <c:pt idx="14783">
                  <c:v>4.4648859726869966E-2</c:v>
                </c:pt>
                <c:pt idx="14784">
                  <c:v>1.1490317398597538E-3</c:v>
                </c:pt>
                <c:pt idx="14785">
                  <c:v>7.6945730604030147E-4</c:v>
                </c:pt>
                <c:pt idx="14786">
                  <c:v>2.4680636046347723E-3</c:v>
                </c:pt>
                <c:pt idx="14787">
                  <c:v>2.5421056275287592E-3</c:v>
                </c:pt>
                <c:pt idx="14788">
                  <c:v>3.0250810037521315E-2</c:v>
                </c:pt>
                <c:pt idx="14789">
                  <c:v>2.3760147146545067E-2</c:v>
                </c:pt>
                <c:pt idx="14790">
                  <c:v>0.1359730272334973</c:v>
                </c:pt>
                <c:pt idx="14791">
                  <c:v>4.2978739203992393E-3</c:v>
                </c:pt>
                <c:pt idx="14792">
                  <c:v>1.6893320754965663E-2</c:v>
                </c:pt>
                <c:pt idx="14793">
                  <c:v>3.0210315855953057E-3</c:v>
                </c:pt>
                <c:pt idx="14794">
                  <c:v>6.345008334577666E-3</c:v>
                </c:pt>
                <c:pt idx="14795">
                  <c:v>1.0825415714804654E-2</c:v>
                </c:pt>
                <c:pt idx="14796">
                  <c:v>2.0536326620746478E-3</c:v>
                </c:pt>
                <c:pt idx="14797">
                  <c:v>2.4818488523803152E-3</c:v>
                </c:pt>
                <c:pt idx="14798">
                  <c:v>1.1622133999710639E-3</c:v>
                </c:pt>
                <c:pt idx="14799">
                  <c:v>0.23299477499654278</c:v>
                </c:pt>
                <c:pt idx="14800">
                  <c:v>3.5889557140907739E-3</c:v>
                </c:pt>
                <c:pt idx="14801">
                  <c:v>8.655689751817376E-4</c:v>
                </c:pt>
                <c:pt idx="14802">
                  <c:v>5.0091332327673994E-2</c:v>
                </c:pt>
                <c:pt idx="14803">
                  <c:v>4.9979027764390997E-2</c:v>
                </c:pt>
                <c:pt idx="14804">
                  <c:v>2.5590546750991669E-3</c:v>
                </c:pt>
                <c:pt idx="14805">
                  <c:v>7.1107798735782837E-4</c:v>
                </c:pt>
                <c:pt idx="14806">
                  <c:v>2.6092706975533475E-3</c:v>
                </c:pt>
                <c:pt idx="14807">
                  <c:v>2.2450925458559522E-3</c:v>
                </c:pt>
                <c:pt idx="14808">
                  <c:v>9.5353702858142679E-5</c:v>
                </c:pt>
                <c:pt idx="14809">
                  <c:v>0.38523347561168214</c:v>
                </c:pt>
                <c:pt idx="14810">
                  <c:v>5.6891310937286299E-3</c:v>
                </c:pt>
                <c:pt idx="14811">
                  <c:v>3.9304787399470128E-3</c:v>
                </c:pt>
                <c:pt idx="14812">
                  <c:v>2.2419225498828393E-3</c:v>
                </c:pt>
                <c:pt idx="14813">
                  <c:v>2.7348871878235407E-4</c:v>
                </c:pt>
                <c:pt idx="14814">
                  <c:v>1.4601605231234973E-3</c:v>
                </c:pt>
                <c:pt idx="14815">
                  <c:v>2.5944616176617197E-3</c:v>
                </c:pt>
                <c:pt idx="14816">
                  <c:v>1.8156232499284889E-2</c:v>
                </c:pt>
                <c:pt idx="14817">
                  <c:v>3.336059462701491E-3</c:v>
                </c:pt>
                <c:pt idx="14818">
                  <c:v>4.9578650619873865E-4</c:v>
                </c:pt>
                <c:pt idx="14819">
                  <c:v>1.9425068450158172E-4</c:v>
                </c:pt>
                <c:pt idx="14820">
                  <c:v>1.3704497665187646E-2</c:v>
                </c:pt>
                <c:pt idx="14821">
                  <c:v>0.10864616406931116</c:v>
                </c:pt>
                <c:pt idx="14822">
                  <c:v>1.606453023719202E-3</c:v>
                </c:pt>
                <c:pt idx="14823">
                  <c:v>9.8886664378655415E-3</c:v>
                </c:pt>
                <c:pt idx="14824">
                  <c:v>1.5881493778677307E-3</c:v>
                </c:pt>
                <c:pt idx="14825">
                  <c:v>7.3973197675760122E-4</c:v>
                </c:pt>
                <c:pt idx="14826">
                  <c:v>4.8988505917695498E-3</c:v>
                </c:pt>
                <c:pt idx="14827">
                  <c:v>5.2115377687038883E-3</c:v>
                </c:pt>
                <c:pt idx="14828">
                  <c:v>1.0237678906138349E-3</c:v>
                </c:pt>
                <c:pt idx="14829">
                  <c:v>8.1696150295004614E-4</c:v>
                </c:pt>
                <c:pt idx="14830">
                  <c:v>7.9700598204264263E-3</c:v>
                </c:pt>
                <c:pt idx="14831">
                  <c:v>1.8781628838041776E-2</c:v>
                </c:pt>
                <c:pt idx="14832">
                  <c:v>3.6622921036140871E-3</c:v>
                </c:pt>
                <c:pt idx="14833">
                  <c:v>1.6354022912377822E-2</c:v>
                </c:pt>
                <c:pt idx="14834">
                  <c:v>5.8758979603647959E-4</c:v>
                </c:pt>
                <c:pt idx="14835">
                  <c:v>3.3858813899179971E-3</c:v>
                </c:pt>
                <c:pt idx="14836">
                  <c:v>2.3280212149877187E-4</c:v>
                </c:pt>
                <c:pt idx="14837">
                  <c:v>8.0182311706918902E-5</c:v>
                </c:pt>
                <c:pt idx="14838">
                  <c:v>1.7247047620939065E-3</c:v>
                </c:pt>
                <c:pt idx="14839">
                  <c:v>1.8638273484100454E-3</c:v>
                </c:pt>
                <c:pt idx="14840">
                  <c:v>5.9009363024731479E-3</c:v>
                </c:pt>
                <c:pt idx="14841">
                  <c:v>7.1647904037798913E-5</c:v>
                </c:pt>
                <c:pt idx="14842">
                  <c:v>5.0430130213207545E-2</c:v>
                </c:pt>
                <c:pt idx="14843">
                  <c:v>1.0050836484610755E-2</c:v>
                </c:pt>
                <c:pt idx="14844">
                  <c:v>7.421937711867819E-3</c:v>
                </c:pt>
                <c:pt idx="14845">
                  <c:v>2.1910356343733308E-2</c:v>
                </c:pt>
                <c:pt idx="14846">
                  <c:v>1.4712223991761374E-3</c:v>
                </c:pt>
                <c:pt idx="14847">
                  <c:v>7.7632731712371384E-3</c:v>
                </c:pt>
                <c:pt idx="14848">
                  <c:v>3.2190346697067895E-3</c:v>
                </c:pt>
                <c:pt idx="14849">
                  <c:v>9.4545233550811111E-2</c:v>
                </c:pt>
                <c:pt idx="14850">
                  <c:v>9.4027552371461817E-3</c:v>
                </c:pt>
                <c:pt idx="14851">
                  <c:v>6.9464790441077394E-3</c:v>
                </c:pt>
                <c:pt idx="14852">
                  <c:v>3.0871426966341824E-3</c:v>
                </c:pt>
                <c:pt idx="14853">
                  <c:v>8.5087331870946845E-3</c:v>
                </c:pt>
                <c:pt idx="14854">
                  <c:v>2.7494798963921064E-4</c:v>
                </c:pt>
                <c:pt idx="14855">
                  <c:v>8.9346622613224059E-3</c:v>
                </c:pt>
                <c:pt idx="14856">
                  <c:v>4.4134951599274387E-4</c:v>
                </c:pt>
                <c:pt idx="14857">
                  <c:v>2.2739274197547876E-3</c:v>
                </c:pt>
                <c:pt idx="14858">
                  <c:v>5.6466166632903442E-4</c:v>
                </c:pt>
                <c:pt idx="14859">
                  <c:v>1.1606969651592278E-3</c:v>
                </c:pt>
                <c:pt idx="14860">
                  <c:v>2.5415291624011427E-3</c:v>
                </c:pt>
                <c:pt idx="14861">
                  <c:v>1.0360235044066708E-3</c:v>
                </c:pt>
                <c:pt idx="14862">
                  <c:v>8.2051916341980571E-4</c:v>
                </c:pt>
                <c:pt idx="14863">
                  <c:v>2.5094234112450205E-3</c:v>
                </c:pt>
                <c:pt idx="14864">
                  <c:v>1.0220629191834137E-2</c:v>
                </c:pt>
                <c:pt idx="14865">
                  <c:v>5.1175166407886922E-4</c:v>
                </c:pt>
                <c:pt idx="14866">
                  <c:v>2.3517851688341362E-3</c:v>
                </c:pt>
                <c:pt idx="14867">
                  <c:v>1.1079393588466345E-3</c:v>
                </c:pt>
                <c:pt idx="14868">
                  <c:v>3.6551437475811194E-3</c:v>
                </c:pt>
                <c:pt idx="14869">
                  <c:v>1.4655103201864366E-3</c:v>
                </c:pt>
                <c:pt idx="14870">
                  <c:v>7.2541682545424022E-4</c:v>
                </c:pt>
                <c:pt idx="14871">
                  <c:v>8.633958434849677E-2</c:v>
                </c:pt>
                <c:pt idx="14872">
                  <c:v>1.8420577330227684E-3</c:v>
                </c:pt>
                <c:pt idx="14873">
                  <c:v>8.9620180671294413E-3</c:v>
                </c:pt>
                <c:pt idx="14874">
                  <c:v>1.9787658646047188E-2</c:v>
                </c:pt>
                <c:pt idx="14875">
                  <c:v>1.8069894979949024E-2</c:v>
                </c:pt>
                <c:pt idx="14876">
                  <c:v>2.2144485527095742E-3</c:v>
                </c:pt>
                <c:pt idx="14877">
                  <c:v>7.2698365587197181E-3</c:v>
                </c:pt>
                <c:pt idx="14878">
                  <c:v>4.5730594089595164E-3</c:v>
                </c:pt>
                <c:pt idx="14879">
                  <c:v>1.3983545828783295E-3</c:v>
                </c:pt>
                <c:pt idx="14880">
                  <c:v>9.91541538444792E-3</c:v>
                </c:pt>
                <c:pt idx="14881">
                  <c:v>8.7246268904175323E-3</c:v>
                </c:pt>
                <c:pt idx="14882">
                  <c:v>1.9221078713657107E-4</c:v>
                </c:pt>
                <c:pt idx="14883">
                  <c:v>5.5786517616456949E-3</c:v>
                </c:pt>
                <c:pt idx="14884">
                  <c:v>9.4333700337181619E-3</c:v>
                </c:pt>
                <c:pt idx="14885">
                  <c:v>6.2875330196693899E-4</c:v>
                </c:pt>
                <c:pt idx="14886">
                  <c:v>5.1959364342418352E-3</c:v>
                </c:pt>
                <c:pt idx="14887">
                  <c:v>3.5183176463758881E-3</c:v>
                </c:pt>
                <c:pt idx="14888">
                  <c:v>7.7343139314088559E-3</c:v>
                </c:pt>
                <c:pt idx="14889">
                  <c:v>1.656359069261296E-2</c:v>
                </c:pt>
                <c:pt idx="14890">
                  <c:v>2.4660935024019173E-3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2C-4946-B75A-B616B7BF0604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data!$G$751:$G$1000</c:f>
              <c:numCache>
                <c:formatCode>General</c:formatCode>
                <c:ptCount val="250"/>
                <c:pt idx="0">
                  <c:v>6.1791371285911187E-7</c:v>
                </c:pt>
                <c:pt idx="1">
                  <c:v>6.1789362839138969E-7</c:v>
                </c:pt>
                <c:pt idx="2">
                  <c:v>6.1787354490288048E-7</c:v>
                </c:pt>
                <c:pt idx="3">
                  <c:v>6.1785346239352007E-7</c:v>
                </c:pt>
                <c:pt idx="4">
                  <c:v>6.1783338086324526E-7</c:v>
                </c:pt>
                <c:pt idx="5">
                  <c:v>6.178133003119921E-7</c:v>
                </c:pt>
                <c:pt idx="6">
                  <c:v>6.1779322073969673E-7</c:v>
                </c:pt>
                <c:pt idx="7">
                  <c:v>6.1777314214629595E-7</c:v>
                </c:pt>
                <c:pt idx="8">
                  <c:v>6.1775306453172624E-7</c:v>
                </c:pt>
                <c:pt idx="9">
                  <c:v>6.1773298789592331E-7</c:v>
                </c:pt>
                <c:pt idx="10">
                  <c:v>6.1771291223882408E-7</c:v>
                </c:pt>
                <c:pt idx="11">
                  <c:v>6.1769283756036512E-7</c:v>
                </c:pt>
                <c:pt idx="12">
                  <c:v>6.1767276386048215E-7</c:v>
                </c:pt>
                <c:pt idx="13">
                  <c:v>6.1765269113911198E-7</c:v>
                </c:pt>
                <c:pt idx="14">
                  <c:v>6.1763261939619117E-7</c:v>
                </c:pt>
                <c:pt idx="15">
                  <c:v>6.1761254863165588E-7</c:v>
                </c:pt>
                <c:pt idx="16">
                  <c:v>6.1759247884544249E-7</c:v>
                </c:pt>
                <c:pt idx="17">
                  <c:v>6.1757241003748756E-7</c:v>
                </c:pt>
                <c:pt idx="18">
                  <c:v>6.1755234220772736E-7</c:v>
                </c:pt>
                <c:pt idx="19">
                  <c:v>6.1753227535609825E-7</c:v>
                </c:pt>
                <c:pt idx="20">
                  <c:v>6.1751220948253725E-7</c:v>
                </c:pt>
                <c:pt idx="21">
                  <c:v>6.1749214458697996E-7</c:v>
                </c:pt>
                <c:pt idx="22">
                  <c:v>6.174720806693633E-7</c:v>
                </c:pt>
                <c:pt idx="23">
                  <c:v>6.1745201772962393E-7</c:v>
                </c:pt>
                <c:pt idx="24">
                  <c:v>6.1743195576769782E-7</c:v>
                </c:pt>
                <c:pt idx="25">
                  <c:v>6.1741189478352184E-7</c:v>
                </c:pt>
                <c:pt idx="26">
                  <c:v>6.1739183477703217E-7</c:v>
                </c:pt>
                <c:pt idx="27">
                  <c:v>6.1737177574816526E-7</c:v>
                </c:pt>
                <c:pt idx="28">
                  <c:v>6.1735171769685759E-7</c:v>
                </c:pt>
                <c:pt idx="29">
                  <c:v>6.1733166062304607E-7</c:v>
                </c:pt>
                <c:pt idx="30">
                  <c:v>6.1731160452666651E-7</c:v>
                </c:pt>
                <c:pt idx="31">
                  <c:v>6.1729154940765583E-7</c:v>
                </c:pt>
                <c:pt idx="32">
                  <c:v>6.172714952659506E-7</c:v>
                </c:pt>
                <c:pt idx="33">
                  <c:v>6.1725144210148698E-7</c:v>
                </c:pt>
                <c:pt idx="34">
                  <c:v>6.1723138991420164E-7</c:v>
                </c:pt>
                <c:pt idx="35">
                  <c:v>6.1721133870403138E-7</c:v>
                </c:pt>
                <c:pt idx="36">
                  <c:v>6.1719128847091236E-7</c:v>
                </c:pt>
                <c:pt idx="37">
                  <c:v>6.1717123921478104E-7</c:v>
                </c:pt>
                <c:pt idx="38">
                  <c:v>6.1715119093557433E-7</c:v>
                </c:pt>
                <c:pt idx="39">
                  <c:v>6.1713114363322826E-7</c:v>
                </c:pt>
                <c:pt idx="40">
                  <c:v>6.1711109730767954E-7</c:v>
                </c:pt>
                <c:pt idx="41">
                  <c:v>6.1709105195886525E-7</c:v>
                </c:pt>
                <c:pt idx="42">
                  <c:v>6.1707100758672115E-7</c:v>
                </c:pt>
                <c:pt idx="43">
                  <c:v>6.1705096419118411E-7</c:v>
                </c:pt>
                <c:pt idx="44">
                  <c:v>6.1703092177219104E-7</c:v>
                </c:pt>
                <c:pt idx="45">
                  <c:v>6.1701088032967778E-7</c:v>
                </c:pt>
                <c:pt idx="46">
                  <c:v>6.1699083986358164E-7</c:v>
                </c:pt>
                <c:pt idx="47">
                  <c:v>6.1697080037383888E-7</c:v>
                </c:pt>
                <c:pt idx="48">
                  <c:v>6.1695076186038577E-7</c:v>
                </c:pt>
                <c:pt idx="49">
                  <c:v>6.169307243231591E-7</c:v>
                </c:pt>
                <c:pt idx="50">
                  <c:v>6.1691068776209586E-7</c:v>
                </c:pt>
                <c:pt idx="51">
                  <c:v>6.16890652177132E-7</c:v>
                </c:pt>
                <c:pt idx="52">
                  <c:v>6.1687061756820474E-7</c:v>
                </c:pt>
                <c:pt idx="53">
                  <c:v>6.1685058393525012E-7</c:v>
                </c:pt>
                <c:pt idx="54">
                  <c:v>6.1683055127820505E-7</c:v>
                </c:pt>
                <c:pt idx="55">
                  <c:v>6.1681051959700619E-7</c:v>
                </c:pt>
                <c:pt idx="56">
                  <c:v>6.1679048889158993E-7</c:v>
                </c:pt>
                <c:pt idx="57">
                  <c:v>6.1677045916189326E-7</c:v>
                </c:pt>
                <c:pt idx="58">
                  <c:v>6.1675043040785265E-7</c:v>
                </c:pt>
                <c:pt idx="59">
                  <c:v>6.1673040262940426E-7</c:v>
                </c:pt>
                <c:pt idx="60">
                  <c:v>6.1671037582648531E-7</c:v>
                </c:pt>
                <c:pt idx="61">
                  <c:v>6.1669034999903247E-7</c:v>
                </c:pt>
                <c:pt idx="62">
                  <c:v>6.1667032514698191E-7</c:v>
                </c:pt>
                <c:pt idx="63">
                  <c:v>6.1665030127027062E-7</c:v>
                </c:pt>
                <c:pt idx="64">
                  <c:v>6.166302783688354E-7</c:v>
                </c:pt>
                <c:pt idx="65">
                  <c:v>6.166102564426125E-7</c:v>
                </c:pt>
                <c:pt idx="66">
                  <c:v>6.1659023549153883E-7</c:v>
                </c:pt>
                <c:pt idx="67">
                  <c:v>6.1657021551555127E-7</c:v>
                </c:pt>
                <c:pt idx="68">
                  <c:v>6.165501965145863E-7</c:v>
                </c:pt>
                <c:pt idx="69">
                  <c:v>6.165301784885804E-7</c:v>
                </c:pt>
                <c:pt idx="70">
                  <c:v>6.1651016143747056E-7</c:v>
                </c:pt>
                <c:pt idx="71">
                  <c:v>6.1649014536119315E-7</c:v>
                </c:pt>
                <c:pt idx="72">
                  <c:v>6.1647013025968517E-7</c:v>
                </c:pt>
                <c:pt idx="73">
                  <c:v>6.1645011613288342E-7</c:v>
                </c:pt>
                <c:pt idx="74">
                  <c:v>6.1643010298072425E-7</c:v>
                </c:pt>
                <c:pt idx="75">
                  <c:v>6.1641009080314447E-7</c:v>
                </c:pt>
                <c:pt idx="76">
                  <c:v>6.1639007960008128E-7</c:v>
                </c:pt>
                <c:pt idx="77">
                  <c:v>6.1637006937147074E-7</c:v>
                </c:pt>
                <c:pt idx="78">
                  <c:v>6.1635006011725005E-7</c:v>
                </c:pt>
                <c:pt idx="79">
                  <c:v>6.1633005183735548E-7</c:v>
                </c:pt>
                <c:pt idx="80">
                  <c:v>6.1631004453172445E-7</c:v>
                </c:pt>
                <c:pt idx="81">
                  <c:v>6.1629003820029301E-7</c:v>
                </c:pt>
                <c:pt idx="82">
                  <c:v>6.1627003284299849E-7</c:v>
                </c:pt>
                <c:pt idx="83">
                  <c:v>6.1625002845977703E-7</c:v>
                </c:pt>
                <c:pt idx="84">
                  <c:v>6.1623002505056585E-7</c:v>
                </c:pt>
                <c:pt idx="85">
                  <c:v>6.1621002261530174E-7</c:v>
                </c:pt>
                <c:pt idx="86">
                  <c:v>6.1619002115392128E-7</c:v>
                </c:pt>
                <c:pt idx="87">
                  <c:v>6.1617002066636115E-7</c:v>
                </c:pt>
                <c:pt idx="88">
                  <c:v>6.1615002115255857E-7</c:v>
                </c:pt>
                <c:pt idx="89">
                  <c:v>6.1613002261245011E-7</c:v>
                </c:pt>
                <c:pt idx="90">
                  <c:v>6.1611002504597214E-7</c:v>
                </c:pt>
                <c:pt idx="91">
                  <c:v>6.160900284530622E-7</c:v>
                </c:pt>
                <c:pt idx="92">
                  <c:v>6.1607003283365644E-7</c:v>
                </c:pt>
                <c:pt idx="93">
                  <c:v>6.1605003818769196E-7</c:v>
                </c:pt>
                <c:pt idx="94">
                  <c:v>6.1603004451510587E-7</c:v>
                </c:pt>
                <c:pt idx="95">
                  <c:v>6.1601005181583434E-7</c:v>
                </c:pt>
                <c:pt idx="96">
                  <c:v>6.1599006008981456E-7</c:v>
                </c:pt>
                <c:pt idx="97">
                  <c:v>6.1597006933698355E-7</c:v>
                </c:pt>
                <c:pt idx="98">
                  <c:v>6.1595007955727777E-7</c:v>
                </c:pt>
                <c:pt idx="99">
                  <c:v>6.1593009075063445E-7</c:v>
                </c:pt>
                <c:pt idx="100">
                  <c:v>6.1591010291699005E-7</c:v>
                </c:pt>
                <c:pt idx="101">
                  <c:v>6.1589011605628168E-7</c:v>
                </c:pt>
                <c:pt idx="102">
                  <c:v>6.1587013016844591E-7</c:v>
                </c:pt>
                <c:pt idx="103">
                  <c:v>6.1585014525341997E-7</c:v>
                </c:pt>
                <c:pt idx="104">
                  <c:v>6.1583016131114043E-7</c:v>
                </c:pt>
                <c:pt idx="105">
                  <c:v>6.1581017834154419E-7</c:v>
                </c:pt>
                <c:pt idx="106">
                  <c:v>6.1579019634456846E-7</c:v>
                </c:pt>
                <c:pt idx="107">
                  <c:v>6.1577021532014971E-7</c:v>
                </c:pt>
                <c:pt idx="108">
                  <c:v>6.1575023526822494E-7</c:v>
                </c:pt>
                <c:pt idx="109">
                  <c:v>6.1573025618873127E-7</c:v>
                </c:pt>
                <c:pt idx="110">
                  <c:v>6.1571027808160549E-7</c:v>
                </c:pt>
                <c:pt idx="111">
                  <c:v>6.1569030094678426E-7</c:v>
                </c:pt>
                <c:pt idx="112">
                  <c:v>6.1567032478420472E-7</c:v>
                </c:pt>
                <c:pt idx="113">
                  <c:v>6.1565034959380353E-7</c:v>
                </c:pt>
                <c:pt idx="114">
                  <c:v>6.1563037537551792E-7</c:v>
                </c:pt>
                <c:pt idx="115">
                  <c:v>6.1561040212928478E-7</c:v>
                </c:pt>
                <c:pt idx="116">
                  <c:v>6.1559042985504068E-7</c:v>
                </c:pt>
                <c:pt idx="117">
                  <c:v>6.1557045855272295E-7</c:v>
                </c:pt>
                <c:pt idx="118">
                  <c:v>6.1555048822226859E-7</c:v>
                </c:pt>
                <c:pt idx="119">
                  <c:v>6.1553051886361418E-7</c:v>
                </c:pt>
                <c:pt idx="120">
                  <c:v>6.1551055047669693E-7</c:v>
                </c:pt>
                <c:pt idx="121">
                  <c:v>6.1549058306145352E-7</c:v>
                </c:pt>
                <c:pt idx="122">
                  <c:v>6.1547061661782128E-7</c:v>
                </c:pt>
                <c:pt idx="123">
                  <c:v>6.1545065114573689E-7</c:v>
                </c:pt>
                <c:pt idx="124">
                  <c:v>6.1543068664513756E-7</c:v>
                </c:pt>
                <c:pt idx="125">
                  <c:v>6.1541072311595977E-7</c:v>
                </c:pt>
                <c:pt idx="126">
                  <c:v>6.1539076055814104E-7</c:v>
                </c:pt>
                <c:pt idx="127">
                  <c:v>6.1537079897161817E-7</c:v>
                </c:pt>
                <c:pt idx="128">
                  <c:v>6.1535083835632806E-7</c:v>
                </c:pt>
                <c:pt idx="129">
                  <c:v>6.153308787122078E-7</c:v>
                </c:pt>
                <c:pt idx="130">
                  <c:v>6.1531092003919441E-7</c:v>
                </c:pt>
                <c:pt idx="131">
                  <c:v>6.1529096233722478E-7</c:v>
                </c:pt>
                <c:pt idx="132">
                  <c:v>6.1527100560623611E-7</c:v>
                </c:pt>
                <c:pt idx="133">
                  <c:v>6.1525104984616543E-7</c:v>
                </c:pt>
                <c:pt idx="134">
                  <c:v>6.1523109505694929E-7</c:v>
                </c:pt>
                <c:pt idx="135">
                  <c:v>6.1521114123852503E-7</c:v>
                </c:pt>
                <c:pt idx="136">
                  <c:v>6.1519118839082996E-7</c:v>
                </c:pt>
                <c:pt idx="137">
                  <c:v>6.1517123651380066E-7</c:v>
                </c:pt>
                <c:pt idx="138">
                  <c:v>6.1515128560737424E-7</c:v>
                </c:pt>
                <c:pt idx="139">
                  <c:v>6.1513133567148823E-7</c:v>
                </c:pt>
                <c:pt idx="140">
                  <c:v>6.1511138670607899E-7</c:v>
                </c:pt>
                <c:pt idx="141">
                  <c:v>6.1509143871108417E-7</c:v>
                </c:pt>
                <c:pt idx="142">
                  <c:v>6.1507149168644034E-7</c:v>
                </c:pt>
                <c:pt idx="143">
                  <c:v>6.1505154563208493E-7</c:v>
                </c:pt>
                <c:pt idx="144">
                  <c:v>6.1503160054795483E-7</c:v>
                </c:pt>
                <c:pt idx="145">
                  <c:v>6.1501165643398725E-7</c:v>
                </c:pt>
                <c:pt idx="146">
                  <c:v>6.1499171329011889E-7</c:v>
                </c:pt>
                <c:pt idx="147">
                  <c:v>6.1497177111628717E-7</c:v>
                </c:pt>
                <c:pt idx="148">
                  <c:v>6.149518299124294E-7</c:v>
                </c:pt>
                <c:pt idx="149">
                  <c:v>6.1493188967848216E-7</c:v>
                </c:pt>
                <c:pt idx="150">
                  <c:v>6.1491195041438268E-7</c:v>
                </c:pt>
                <c:pt idx="151">
                  <c:v>6.1489201212006858E-7</c:v>
                </c:pt>
                <c:pt idx="152">
                  <c:v>6.1487207479547633E-7</c:v>
                </c:pt>
                <c:pt idx="153">
                  <c:v>6.1485213844054337E-7</c:v>
                </c:pt>
                <c:pt idx="154">
                  <c:v>6.1483220305520681E-7</c:v>
                </c:pt>
                <c:pt idx="155">
                  <c:v>6.1481226863940353E-7</c:v>
                </c:pt>
                <c:pt idx="156">
                  <c:v>6.1479233519307075E-7</c:v>
                </c:pt>
                <c:pt idx="157">
                  <c:v>6.14772402716146E-7</c:v>
                </c:pt>
                <c:pt idx="158">
                  <c:v>6.1475247120856586E-7</c:v>
                </c:pt>
                <c:pt idx="159">
                  <c:v>6.1473254067026776E-7</c:v>
                </c:pt>
                <c:pt idx="160">
                  <c:v>6.1471261110118902E-7</c:v>
                </c:pt>
                <c:pt idx="161">
                  <c:v>6.1469268250126631E-7</c:v>
                </c:pt>
                <c:pt idx="162">
                  <c:v>6.1467275487043739E-7</c:v>
                </c:pt>
                <c:pt idx="163">
                  <c:v>6.1465282820863894E-7</c:v>
                </c:pt>
                <c:pt idx="164">
                  <c:v>6.1463290251580848E-7</c:v>
                </c:pt>
                <c:pt idx="165">
                  <c:v>6.1461297779188281E-7</c:v>
                </c:pt>
                <c:pt idx="166">
                  <c:v>6.1459305403679957E-7</c:v>
                </c:pt>
                <c:pt idx="167">
                  <c:v>6.1457313125049534E-7</c:v>
                </c:pt>
                <c:pt idx="168">
                  <c:v>6.1455320943290785E-7</c:v>
                </c:pt>
                <c:pt idx="169">
                  <c:v>6.1453328858397421E-7</c:v>
                </c:pt>
                <c:pt idx="170">
                  <c:v>6.1451336870363144E-7</c:v>
                </c:pt>
                <c:pt idx="171">
                  <c:v>6.1449344979181673E-7</c:v>
                </c:pt>
                <c:pt idx="172">
                  <c:v>6.1447353184846773E-7</c:v>
                </c:pt>
                <c:pt idx="173">
                  <c:v>6.1445361487352102E-7</c:v>
                </c:pt>
                <c:pt idx="174">
                  <c:v>6.1443369886691434E-7</c:v>
                </c:pt>
                <c:pt idx="175">
                  <c:v>6.144137838285848E-7</c:v>
                </c:pt>
                <c:pt idx="176">
                  <c:v>6.1439386975846929E-7</c:v>
                </c:pt>
                <c:pt idx="177">
                  <c:v>6.1437395665650535E-7</c:v>
                </c:pt>
                <c:pt idx="178">
                  <c:v>6.1435404452263039E-7</c:v>
                </c:pt>
                <c:pt idx="179">
                  <c:v>6.1433413335678122E-7</c:v>
                </c:pt>
                <c:pt idx="180">
                  <c:v>6.1431422315889525E-7</c:v>
                </c:pt>
                <c:pt idx="181">
                  <c:v>6.1429431392891012E-7</c:v>
                </c:pt>
                <c:pt idx="182">
                  <c:v>6.1427440566676252E-7</c:v>
                </c:pt>
                <c:pt idx="183">
                  <c:v>6.1425449837238998E-7</c:v>
                </c:pt>
                <c:pt idx="184">
                  <c:v>6.1423459204573003E-7</c:v>
                </c:pt>
                <c:pt idx="185">
                  <c:v>6.1421468668671968E-7</c:v>
                </c:pt>
                <c:pt idx="186">
                  <c:v>6.1419478229529602E-7</c:v>
                </c:pt>
                <c:pt idx="187">
                  <c:v>6.141748788713968E-7</c:v>
                </c:pt>
                <c:pt idx="188">
                  <c:v>6.1415497641495872E-7</c:v>
                </c:pt>
                <c:pt idx="189">
                  <c:v>6.141350749259195E-7</c:v>
                </c:pt>
                <c:pt idx="190">
                  <c:v>6.1411517440421668E-7</c:v>
                </c:pt>
                <c:pt idx="191">
                  <c:v>6.1409527484978695E-7</c:v>
                </c:pt>
                <c:pt idx="192">
                  <c:v>6.1407537626256794E-7</c:v>
                </c:pt>
                <c:pt idx="193">
                  <c:v>6.1405547864249719E-7</c:v>
                </c:pt>
                <c:pt idx="194">
                  <c:v>6.1403558198951159E-7</c:v>
                </c:pt>
                <c:pt idx="195">
                  <c:v>6.1401568630354888E-7</c:v>
                </c:pt>
                <c:pt idx="196">
                  <c:v>6.1399579158454617E-7</c:v>
                </c:pt>
                <c:pt idx="197">
                  <c:v>6.1397589783244068E-7</c:v>
                </c:pt>
                <c:pt idx="198">
                  <c:v>6.1395600504716982E-7</c:v>
                </c:pt>
                <c:pt idx="199">
                  <c:v>6.1393611322867125E-7</c:v>
                </c:pt>
                <c:pt idx="200">
                  <c:v>6.1391622237688195E-7</c:v>
                </c:pt>
                <c:pt idx="201">
                  <c:v>6.1389633249173936E-7</c:v>
                </c:pt>
                <c:pt idx="202">
                  <c:v>6.1387644357318111E-7</c:v>
                </c:pt>
                <c:pt idx="203">
                  <c:v>6.1385655562114421E-7</c:v>
                </c:pt>
                <c:pt idx="204">
                  <c:v>6.1383666863556618E-7</c:v>
                </c:pt>
                <c:pt idx="205">
                  <c:v>6.1381678261638466E-7</c:v>
                </c:pt>
                <c:pt idx="206">
                  <c:v>6.1379689756353676E-7</c:v>
                </c:pt>
                <c:pt idx="207">
                  <c:v>6.1377701347695959E-7</c:v>
                </c:pt>
                <c:pt idx="208">
                  <c:v>6.1375713035659121E-7</c:v>
                </c:pt>
                <c:pt idx="209">
                  <c:v>6.1373724820236841E-7</c:v>
                </c:pt>
                <c:pt idx="210">
                  <c:v>6.1371736701422883E-7</c:v>
                </c:pt>
                <c:pt idx="211">
                  <c:v>6.136974867921102E-7</c:v>
                </c:pt>
                <c:pt idx="212">
                  <c:v>6.1367760753594943E-7</c:v>
                </c:pt>
                <c:pt idx="213">
                  <c:v>6.1365772924568405E-7</c:v>
                </c:pt>
                <c:pt idx="214">
                  <c:v>6.136378519212519E-7</c:v>
                </c:pt>
                <c:pt idx="215">
                  <c:v>6.1361797556258988E-7</c:v>
                </c:pt>
                <c:pt idx="216">
                  <c:v>6.1359810016963574E-7</c:v>
                </c:pt>
                <c:pt idx="217">
                  <c:v>6.135782257423269E-7</c:v>
                </c:pt>
                <c:pt idx="218">
                  <c:v>6.1355835228060058E-7</c:v>
                </c:pt>
                <c:pt idx="219">
                  <c:v>6.135384797843944E-7</c:v>
                </c:pt>
                <c:pt idx="220">
                  <c:v>6.1351860825364591E-7</c:v>
                </c:pt>
                <c:pt idx="221">
                  <c:v>6.1349873768829231E-7</c:v>
                </c:pt>
                <c:pt idx="222">
                  <c:v>6.1347886808827124E-7</c:v>
                </c:pt>
                <c:pt idx="223">
                  <c:v>6.1345899945352046E-7</c:v>
                </c:pt>
                <c:pt idx="224">
                  <c:v>6.1343913178397673E-7</c:v>
                </c:pt>
                <c:pt idx="225">
                  <c:v>6.1341926507957814E-7</c:v>
                </c:pt>
                <c:pt idx="226">
                  <c:v>6.1339939934026199E-7</c:v>
                </c:pt>
                <c:pt idx="227">
                  <c:v>6.1337953456596593E-7</c:v>
                </c:pt>
                <c:pt idx="228">
                  <c:v>6.1335967075662706E-7</c:v>
                </c:pt>
                <c:pt idx="229">
                  <c:v>6.1333980791218323E-7</c:v>
                </c:pt>
                <c:pt idx="230">
                  <c:v>6.1331994603257165E-7</c:v>
                </c:pt>
                <c:pt idx="231">
                  <c:v>6.1330008511773007E-7</c:v>
                </c:pt>
                <c:pt idx="232">
                  <c:v>6.1328022516759602E-7</c:v>
                </c:pt>
                <c:pt idx="233">
                  <c:v>6.1326036618210693E-7</c:v>
                </c:pt>
                <c:pt idx="234">
                  <c:v>6.1324050816120021E-7</c:v>
                </c:pt>
                <c:pt idx="235">
                  <c:v>6.1322065110481383E-7</c:v>
                </c:pt>
                <c:pt idx="236">
                  <c:v>6.1320079501288489E-7</c:v>
                </c:pt>
                <c:pt idx="237">
                  <c:v>6.1318093988535103E-7</c:v>
                </c:pt>
                <c:pt idx="238">
                  <c:v>6.1316108572214999E-7</c:v>
                </c:pt>
                <c:pt idx="239">
                  <c:v>6.131412325232191E-7</c:v>
                </c:pt>
                <c:pt idx="240">
                  <c:v>6.1312138028849577E-7</c:v>
                </c:pt>
                <c:pt idx="241">
                  <c:v>6.1310152901791807E-7</c:v>
                </c:pt>
                <c:pt idx="242">
                  <c:v>6.1308167871142322E-7</c:v>
                </c:pt>
                <c:pt idx="243">
                  <c:v>6.1306182936894863E-7</c:v>
                </c:pt>
                <c:pt idx="244">
                  <c:v>6.1304198099043247E-7</c:v>
                </c:pt>
                <c:pt idx="245">
                  <c:v>6.1302213357581165E-7</c:v>
                </c:pt>
                <c:pt idx="246">
                  <c:v>6.1300228712502411E-7</c:v>
                </c:pt>
                <c:pt idx="247">
                  <c:v>6.129824416380077E-7</c:v>
                </c:pt>
                <c:pt idx="248">
                  <c:v>6.1296259711469954E-7</c:v>
                </c:pt>
                <c:pt idx="249">
                  <c:v>6.1294275355503725E-7</c:v>
                </c:pt>
              </c:numCache>
            </c:numRef>
          </c:xVal>
          <c:yVal>
            <c:numRef>
              <c:f>data!$H$751:$H$1000</c:f>
              <c:numCache>
                <c:formatCode>General</c:formatCode>
                <c:ptCount val="250"/>
                <c:pt idx="0">
                  <c:v>4.1270575421176615E-3</c:v>
                </c:pt>
                <c:pt idx="1">
                  <c:v>2.6330953171031591E-3</c:v>
                </c:pt>
                <c:pt idx="2">
                  <c:v>6.1229309260888416E-5</c:v>
                </c:pt>
                <c:pt idx="3">
                  <c:v>9.1385249343547015E-3</c:v>
                </c:pt>
                <c:pt idx="4">
                  <c:v>3.1833410334597173E-3</c:v>
                </c:pt>
                <c:pt idx="5">
                  <c:v>2.9959819790302405E-3</c:v>
                </c:pt>
                <c:pt idx="6">
                  <c:v>2.5033828543788612E-3</c:v>
                </c:pt>
                <c:pt idx="7">
                  <c:v>1.5322574268431047E-3</c:v>
                </c:pt>
                <c:pt idx="8">
                  <c:v>1.3681332123612465E-4</c:v>
                </c:pt>
                <c:pt idx="9">
                  <c:v>2.8482776620299037E-3</c:v>
                </c:pt>
                <c:pt idx="10">
                  <c:v>7.0760267939871824E-3</c:v>
                </c:pt>
                <c:pt idx="11">
                  <c:v>3.597540991893837E-4</c:v>
                </c:pt>
                <c:pt idx="12">
                  <c:v>2.0048440324130041E-3</c:v>
                </c:pt>
                <c:pt idx="13">
                  <c:v>8.7667657925593057E-3</c:v>
                </c:pt>
                <c:pt idx="14">
                  <c:v>1.0746290767223925E-3</c:v>
                </c:pt>
                <c:pt idx="15">
                  <c:v>5.5616850809220011E-3</c:v>
                </c:pt>
                <c:pt idx="16">
                  <c:v>1.3466231808106999E-3</c:v>
                </c:pt>
                <c:pt idx="17">
                  <c:v>2.0777173401436165E-4</c:v>
                </c:pt>
                <c:pt idx="18">
                  <c:v>7.3096964148966189E-3</c:v>
                </c:pt>
                <c:pt idx="19">
                  <c:v>2.4702016505954793E-4</c:v>
                </c:pt>
                <c:pt idx="20">
                  <c:v>9.3663651425577492E-4</c:v>
                </c:pt>
                <c:pt idx="21">
                  <c:v>3.3661491217944361E-5</c:v>
                </c:pt>
                <c:pt idx="22">
                  <c:v>2.3308938930650799E-3</c:v>
                </c:pt>
                <c:pt idx="23">
                  <c:v>4.3810448021944174E-3</c:v>
                </c:pt>
                <c:pt idx="24">
                  <c:v>1.0057171377389113E-2</c:v>
                </c:pt>
                <c:pt idx="25">
                  <c:v>1.101977080696733E-3</c:v>
                </c:pt>
                <c:pt idx="26">
                  <c:v>3.4581866218962518E-3</c:v>
                </c:pt>
                <c:pt idx="27">
                  <c:v>4.7070085979659662E-3</c:v>
                </c:pt>
                <c:pt idx="28">
                  <c:v>9.9524739281302657E-5</c:v>
                </c:pt>
                <c:pt idx="29">
                  <c:v>1.6146538171811456E-2</c:v>
                </c:pt>
                <c:pt idx="30">
                  <c:v>5.1473929280790537E-4</c:v>
                </c:pt>
                <c:pt idx="31">
                  <c:v>1.8995212470556851E-3</c:v>
                </c:pt>
                <c:pt idx="32">
                  <c:v>3.2305245373448435E-2</c:v>
                </c:pt>
                <c:pt idx="33">
                  <c:v>3.1347417000669254E-4</c:v>
                </c:pt>
                <c:pt idx="34">
                  <c:v>5.7468789185315377E-5</c:v>
                </c:pt>
                <c:pt idx="35">
                  <c:v>1.2791038993266986E-3</c:v>
                </c:pt>
                <c:pt idx="36">
                  <c:v>9.7018958703281918E-3</c:v>
                </c:pt>
                <c:pt idx="37">
                  <c:v>1.8573586621898599E-3</c:v>
                </c:pt>
                <c:pt idx="38">
                  <c:v>4.7576851159554468E-3</c:v>
                </c:pt>
                <c:pt idx="39">
                  <c:v>1.2197208277674908E-2</c:v>
                </c:pt>
                <c:pt idx="40">
                  <c:v>7.3707775767161499E-3</c:v>
                </c:pt>
                <c:pt idx="41">
                  <c:v>7.4037984815404487E-5</c:v>
                </c:pt>
                <c:pt idx="42">
                  <c:v>2.2927796904988239E-3</c:v>
                </c:pt>
                <c:pt idx="43">
                  <c:v>1.9399861141600006E-3</c:v>
                </c:pt>
                <c:pt idx="44">
                  <c:v>5.5698009738541993E-4</c:v>
                </c:pt>
                <c:pt idx="45">
                  <c:v>1.6961818153001686E-4</c:v>
                </c:pt>
                <c:pt idx="46">
                  <c:v>1.6465178464891465E-3</c:v>
                </c:pt>
                <c:pt idx="47">
                  <c:v>2.5146889240360032E-4</c:v>
                </c:pt>
                <c:pt idx="48">
                  <c:v>3.5922249393488759E-4</c:v>
                </c:pt>
                <c:pt idx="49">
                  <c:v>5.2769726377225176E-3</c:v>
                </c:pt>
                <c:pt idx="50">
                  <c:v>3.8761008322579539E-3</c:v>
                </c:pt>
                <c:pt idx="51">
                  <c:v>3.9559580943277639E-4</c:v>
                </c:pt>
                <c:pt idx="52">
                  <c:v>7.9524929702324693E-3</c:v>
                </c:pt>
                <c:pt idx="53">
                  <c:v>2.141994419797128E-3</c:v>
                </c:pt>
                <c:pt idx="54">
                  <c:v>3.8481828432852648E-4</c:v>
                </c:pt>
                <c:pt idx="55">
                  <c:v>6.0068885465066788E-4</c:v>
                </c:pt>
                <c:pt idx="56">
                  <c:v>4.4187432080676353E-3</c:v>
                </c:pt>
                <c:pt idx="57">
                  <c:v>9.5613185507589325E-3</c:v>
                </c:pt>
                <c:pt idx="58">
                  <c:v>4.6319617658590762E-3</c:v>
                </c:pt>
                <c:pt idx="59">
                  <c:v>1.7797137210997436E-2</c:v>
                </c:pt>
                <c:pt idx="60">
                  <c:v>6.7420964222443701E-3</c:v>
                </c:pt>
                <c:pt idx="61">
                  <c:v>1.0796888506838244E-2</c:v>
                </c:pt>
                <c:pt idx="62">
                  <c:v>3.6354151267064113E-3</c:v>
                </c:pt>
                <c:pt idx="63">
                  <c:v>2.1107756898784059E-4</c:v>
                </c:pt>
                <c:pt idx="64">
                  <c:v>3.9416259759947839E-3</c:v>
                </c:pt>
                <c:pt idx="65">
                  <c:v>4.0902972041189809E-3</c:v>
                </c:pt>
                <c:pt idx="66">
                  <c:v>4.0239732274592236E-4</c:v>
                </c:pt>
                <c:pt idx="67">
                  <c:v>1.1736765071342691E-3</c:v>
                </c:pt>
                <c:pt idx="68">
                  <c:v>1.7404617301305402E-3</c:v>
                </c:pt>
                <c:pt idx="69">
                  <c:v>8.0742274812799198E-4</c:v>
                </c:pt>
                <c:pt idx="70">
                  <c:v>1.0247514151064574E-3</c:v>
                </c:pt>
                <c:pt idx="71">
                  <c:v>7.0226079389864758E-4</c:v>
                </c:pt>
                <c:pt idx="72">
                  <c:v>1.887295554132793E-3</c:v>
                </c:pt>
                <c:pt idx="73">
                  <c:v>3.3412309125328255E-3</c:v>
                </c:pt>
                <c:pt idx="74">
                  <c:v>4.5553000615695586E-4</c:v>
                </c:pt>
                <c:pt idx="75">
                  <c:v>3.4543555745096791E-3</c:v>
                </c:pt>
                <c:pt idx="76">
                  <c:v>8.8341796289882356E-4</c:v>
                </c:pt>
                <c:pt idx="77">
                  <c:v>1.2635952276851103E-3</c:v>
                </c:pt>
                <c:pt idx="78">
                  <c:v>2.0423472431531664E-3</c:v>
                </c:pt>
                <c:pt idx="79">
                  <c:v>1.3169698910164382E-2</c:v>
                </c:pt>
                <c:pt idx="80">
                  <c:v>5.1336101690510665E-5</c:v>
                </c:pt>
                <c:pt idx="81">
                  <c:v>2.3370105513989652E-3</c:v>
                </c:pt>
                <c:pt idx="82">
                  <c:v>2.2587562029446351E-5</c:v>
                </c:pt>
                <c:pt idx="83">
                  <c:v>2.6717917005602441E-3</c:v>
                </c:pt>
                <c:pt idx="84">
                  <c:v>3.4864443361633194E-3</c:v>
                </c:pt>
                <c:pt idx="85">
                  <c:v>2.0747293057653958E-2</c:v>
                </c:pt>
                <c:pt idx="86">
                  <c:v>1.0696623364502751E-4</c:v>
                </c:pt>
                <c:pt idx="87">
                  <c:v>2.474468424817943E-3</c:v>
                </c:pt>
                <c:pt idx="88">
                  <c:v>1.8727782975295057E-3</c:v>
                </c:pt>
                <c:pt idx="89">
                  <c:v>0.1480702186806504</c:v>
                </c:pt>
                <c:pt idx="90">
                  <c:v>6.574131362546531E-4</c:v>
                </c:pt>
                <c:pt idx="91">
                  <c:v>1.9612998986755604E-2</c:v>
                </c:pt>
                <c:pt idx="92">
                  <c:v>2.3528734298148752E-3</c:v>
                </c:pt>
                <c:pt idx="93">
                  <c:v>2.9753106735101509E-4</c:v>
                </c:pt>
                <c:pt idx="94">
                  <c:v>1.3671838249095583E-2</c:v>
                </c:pt>
                <c:pt idx="95">
                  <c:v>8.1979206507744242E-4</c:v>
                </c:pt>
                <c:pt idx="96">
                  <c:v>7.6224875777352284E-4</c:v>
                </c:pt>
                <c:pt idx="97">
                  <c:v>8.0896256071439854E-2</c:v>
                </c:pt>
                <c:pt idx="98">
                  <c:v>1.3674360876053036E-2</c:v>
                </c:pt>
                <c:pt idx="99">
                  <c:v>1.9120419709224841E-3</c:v>
                </c:pt>
                <c:pt idx="100">
                  <c:v>1.075804522304409E-3</c:v>
                </c:pt>
                <c:pt idx="101">
                  <c:v>3.2993977638572122E-3</c:v>
                </c:pt>
                <c:pt idx="102">
                  <c:v>7.77624120361014E-4</c:v>
                </c:pt>
                <c:pt idx="103">
                  <c:v>2.9103175170591238E-3</c:v>
                </c:pt>
                <c:pt idx="104">
                  <c:v>3.654380580870521E-3</c:v>
                </c:pt>
                <c:pt idx="105">
                  <c:v>9.2500165403375731E-3</c:v>
                </c:pt>
                <c:pt idx="106">
                  <c:v>2.8982332813575714E-3</c:v>
                </c:pt>
                <c:pt idx="107">
                  <c:v>3.5036052167243428E-3</c:v>
                </c:pt>
                <c:pt idx="108">
                  <c:v>3.7657468834914574E-3</c:v>
                </c:pt>
                <c:pt idx="109">
                  <c:v>1.234061761339454E-3</c:v>
                </c:pt>
                <c:pt idx="110">
                  <c:v>4.4195911680230779E-2</c:v>
                </c:pt>
                <c:pt idx="111">
                  <c:v>6.381836769252346E-3</c:v>
                </c:pt>
                <c:pt idx="112">
                  <c:v>2.3758769377929105E-3</c:v>
                </c:pt>
                <c:pt idx="113">
                  <c:v>3.927545494126352E-2</c:v>
                </c:pt>
                <c:pt idx="114">
                  <c:v>6.5259797362610282E-3</c:v>
                </c:pt>
                <c:pt idx="115">
                  <c:v>1.4185686747933037E-3</c:v>
                </c:pt>
                <c:pt idx="116">
                  <c:v>5.2755833999429316E-3</c:v>
                </c:pt>
                <c:pt idx="117">
                  <c:v>2.1221674627799995E-2</c:v>
                </c:pt>
                <c:pt idx="118">
                  <c:v>1.3173982705065269E-3</c:v>
                </c:pt>
                <c:pt idx="119">
                  <c:v>7.5070173439832416E-3</c:v>
                </c:pt>
                <c:pt idx="120">
                  <c:v>1.0108979063078202E-3</c:v>
                </c:pt>
                <c:pt idx="121">
                  <c:v>7.6170683665421435E-4</c:v>
                </c:pt>
                <c:pt idx="122">
                  <c:v>5.0559988449269556E-3</c:v>
                </c:pt>
                <c:pt idx="123">
                  <c:v>3.8925530856261055E-4</c:v>
                </c:pt>
                <c:pt idx="124">
                  <c:v>1.6270252076666862E-3</c:v>
                </c:pt>
                <c:pt idx="125">
                  <c:v>1.499340781524656E-3</c:v>
                </c:pt>
                <c:pt idx="126">
                  <c:v>7.4863003359335338E-4</c:v>
                </c:pt>
                <c:pt idx="127">
                  <c:v>2.2661915523333113E-3</c:v>
                </c:pt>
                <c:pt idx="128">
                  <c:v>4.0561768001452832E-5</c:v>
                </c:pt>
                <c:pt idx="129">
                  <c:v>5.9593940216931037E-3</c:v>
                </c:pt>
                <c:pt idx="130">
                  <c:v>4.5805850688125242E-4</c:v>
                </c:pt>
                <c:pt idx="131">
                  <c:v>1.3187097301021078E-3</c:v>
                </c:pt>
                <c:pt idx="132">
                  <c:v>1.1366863747877122E-3</c:v>
                </c:pt>
                <c:pt idx="133">
                  <c:v>5.0812841651695969E-3</c:v>
                </c:pt>
                <c:pt idx="134">
                  <c:v>5.5769746610237177E-3</c:v>
                </c:pt>
                <c:pt idx="135">
                  <c:v>8.5927783493120087E-4</c:v>
                </c:pt>
                <c:pt idx="136">
                  <c:v>2.4547433893412395E-3</c:v>
                </c:pt>
                <c:pt idx="137">
                  <c:v>2.3579693154752736E-3</c:v>
                </c:pt>
                <c:pt idx="138">
                  <c:v>1.8949381505099818E-4</c:v>
                </c:pt>
                <c:pt idx="139">
                  <c:v>2.9008046014000924E-3</c:v>
                </c:pt>
                <c:pt idx="140">
                  <c:v>3.0799907403864304E-3</c:v>
                </c:pt>
                <c:pt idx="141">
                  <c:v>1.0861445152691789E-2</c:v>
                </c:pt>
                <c:pt idx="142">
                  <c:v>5.2718500598681077E-3</c:v>
                </c:pt>
                <c:pt idx="143">
                  <c:v>6.4549972322327023E-4</c:v>
                </c:pt>
                <c:pt idx="144">
                  <c:v>3.6250357786159412E-3</c:v>
                </c:pt>
                <c:pt idx="145">
                  <c:v>8.4786362809310505E-3</c:v>
                </c:pt>
                <c:pt idx="146">
                  <c:v>4.6865791481600803E-4</c:v>
                </c:pt>
                <c:pt idx="147">
                  <c:v>1.0483107447977558E-2</c:v>
                </c:pt>
                <c:pt idx="148">
                  <c:v>1.944919912758161E-3</c:v>
                </c:pt>
                <c:pt idx="149">
                  <c:v>4.8519966872443955E-4</c:v>
                </c:pt>
                <c:pt idx="150">
                  <c:v>1.540271293077765E-4</c:v>
                </c:pt>
                <c:pt idx="151">
                  <c:v>1.4546568915496924E-2</c:v>
                </c:pt>
                <c:pt idx="152">
                  <c:v>4.134376372353428E-3</c:v>
                </c:pt>
                <c:pt idx="153">
                  <c:v>2.0979221870329402E-3</c:v>
                </c:pt>
                <c:pt idx="154">
                  <c:v>9.3798895567562615E-4</c:v>
                </c:pt>
                <c:pt idx="155">
                  <c:v>7.00147792213962E-4</c:v>
                </c:pt>
                <c:pt idx="156">
                  <c:v>2.1451074034042725E-3</c:v>
                </c:pt>
                <c:pt idx="157">
                  <c:v>5.4346528726206128E-3</c:v>
                </c:pt>
                <c:pt idx="158">
                  <c:v>4.4729223421074056E-2</c:v>
                </c:pt>
                <c:pt idx="159">
                  <c:v>1.8599826930187927E-2</c:v>
                </c:pt>
                <c:pt idx="160">
                  <c:v>1.3584157586249365E-2</c:v>
                </c:pt>
                <c:pt idx="161">
                  <c:v>2.3804720916347794E-3</c:v>
                </c:pt>
                <c:pt idx="162">
                  <c:v>1.1379487905806784E-3</c:v>
                </c:pt>
                <c:pt idx="163">
                  <c:v>9.1589373500062252E-4</c:v>
                </c:pt>
                <c:pt idx="164">
                  <c:v>3.8080979371900065E-4</c:v>
                </c:pt>
                <c:pt idx="165">
                  <c:v>3.8917842592299905E-3</c:v>
                </c:pt>
                <c:pt idx="166">
                  <c:v>1.1183360738196329E-2</c:v>
                </c:pt>
                <c:pt idx="167">
                  <c:v>1.9900897108728456E-5</c:v>
                </c:pt>
                <c:pt idx="168">
                  <c:v>3.2476654188590075E-2</c:v>
                </c:pt>
                <c:pt idx="169">
                  <c:v>1.316623575364197E-2</c:v>
                </c:pt>
                <c:pt idx="170">
                  <c:v>6.129361879990533E-4</c:v>
                </c:pt>
                <c:pt idx="171">
                  <c:v>7.1088006820108967E-3</c:v>
                </c:pt>
                <c:pt idx="172">
                  <c:v>4.0360930681995425E-3</c:v>
                </c:pt>
                <c:pt idx="173">
                  <c:v>3.1099419454144468E-2</c:v>
                </c:pt>
                <c:pt idx="174">
                  <c:v>2.8307446346160733E-3</c:v>
                </c:pt>
                <c:pt idx="175">
                  <c:v>5.7389664461556693E-4</c:v>
                </c:pt>
                <c:pt idx="176">
                  <c:v>1.3237325441695985E-3</c:v>
                </c:pt>
                <c:pt idx="177">
                  <c:v>2.6752849438166793E-4</c:v>
                </c:pt>
                <c:pt idx="178">
                  <c:v>1.8284253925805165E-3</c:v>
                </c:pt>
                <c:pt idx="179">
                  <c:v>4.9184421048271997E-4</c:v>
                </c:pt>
                <c:pt idx="180">
                  <c:v>3.6967011522695992E-4</c:v>
                </c:pt>
                <c:pt idx="181">
                  <c:v>1.3164757156994649E-4</c:v>
                </c:pt>
                <c:pt idx="182">
                  <c:v>5.1557866096412484E-4</c:v>
                </c:pt>
                <c:pt idx="183">
                  <c:v>2.2446283914683246E-3</c:v>
                </c:pt>
                <c:pt idx="184">
                  <c:v>5.7264671254957294E-2</c:v>
                </c:pt>
                <c:pt idx="185">
                  <c:v>8.7206291546372951E-4</c:v>
                </c:pt>
                <c:pt idx="186">
                  <c:v>3.2333459401581749E-2</c:v>
                </c:pt>
                <c:pt idx="187">
                  <c:v>2.0326147981260603E-3</c:v>
                </c:pt>
                <c:pt idx="188">
                  <c:v>6.5361699134866471E-3</c:v>
                </c:pt>
                <c:pt idx="189">
                  <c:v>3.5520066427492956E-4</c:v>
                </c:pt>
                <c:pt idx="190">
                  <c:v>2.1905674086024991E-3</c:v>
                </c:pt>
                <c:pt idx="191">
                  <c:v>2.1598255731633295E-3</c:v>
                </c:pt>
                <c:pt idx="192">
                  <c:v>7.1300177005336855E-3</c:v>
                </c:pt>
                <c:pt idx="193">
                  <c:v>3.6590147343032679E-3</c:v>
                </c:pt>
                <c:pt idx="194">
                  <c:v>6.8045328440221016E-3</c:v>
                </c:pt>
                <c:pt idx="195">
                  <c:v>4.4389770103576444E-4</c:v>
                </c:pt>
                <c:pt idx="196">
                  <c:v>4.2784130976695573E-3</c:v>
                </c:pt>
                <c:pt idx="197">
                  <c:v>7.755928050623683E-4</c:v>
                </c:pt>
                <c:pt idx="198">
                  <c:v>6.5924293505470531E-4</c:v>
                </c:pt>
                <c:pt idx="199">
                  <c:v>2.0575496538968586E-4</c:v>
                </c:pt>
                <c:pt idx="200">
                  <c:v>1.6241281071556993E-3</c:v>
                </c:pt>
                <c:pt idx="201">
                  <c:v>5.7848081793907468E-3</c:v>
                </c:pt>
                <c:pt idx="202">
                  <c:v>8.3146700618911499E-3</c:v>
                </c:pt>
                <c:pt idx="203">
                  <c:v>3.5372420901672664E-3</c:v>
                </c:pt>
                <c:pt idx="204">
                  <c:v>3.8502022340117059E-3</c:v>
                </c:pt>
                <c:pt idx="205">
                  <c:v>1.7232636713247361E-4</c:v>
                </c:pt>
                <c:pt idx="206">
                  <c:v>1.6392958497054016E-3</c:v>
                </c:pt>
                <c:pt idx="207">
                  <c:v>1.598982021760665E-2</c:v>
                </c:pt>
                <c:pt idx="208">
                  <c:v>9.4661207088552347E-3</c:v>
                </c:pt>
                <c:pt idx="209">
                  <c:v>2.9551174326604129E-3</c:v>
                </c:pt>
                <c:pt idx="210">
                  <c:v>5.0151515101079112E-4</c:v>
                </c:pt>
                <c:pt idx="211">
                  <c:v>7.064731588892142E-3</c:v>
                </c:pt>
                <c:pt idx="212">
                  <c:v>9.424306291581369E-4</c:v>
                </c:pt>
                <c:pt idx="213">
                  <c:v>1.7124140536406821E-2</c:v>
                </c:pt>
                <c:pt idx="214">
                  <c:v>5.5619054256090031E-4</c:v>
                </c:pt>
                <c:pt idx="215">
                  <c:v>5.9024333697887152E-4</c:v>
                </c:pt>
                <c:pt idx="216">
                  <c:v>9.4057817513636328E-4</c:v>
                </c:pt>
                <c:pt idx="217">
                  <c:v>1.9350948307768553E-3</c:v>
                </c:pt>
                <c:pt idx="218">
                  <c:v>2.0383314824507054E-4</c:v>
                </c:pt>
                <c:pt idx="219">
                  <c:v>1.4624955325514045E-3</c:v>
                </c:pt>
                <c:pt idx="220">
                  <c:v>2.5329549792216309E-3</c:v>
                </c:pt>
                <c:pt idx="221">
                  <c:v>4.3429456336008541E-4</c:v>
                </c:pt>
                <c:pt idx="222">
                  <c:v>0.12351064469928441</c:v>
                </c:pt>
                <c:pt idx="223">
                  <c:v>1.0146104838167016E-5</c:v>
                </c:pt>
                <c:pt idx="224">
                  <c:v>1.8746693497322327E-2</c:v>
                </c:pt>
                <c:pt idx="225">
                  <c:v>2.3046991329068543E-3</c:v>
                </c:pt>
                <c:pt idx="226">
                  <c:v>6.8289977892305241E-4</c:v>
                </c:pt>
                <c:pt idx="227">
                  <c:v>1.0503421847991065E-3</c:v>
                </c:pt>
                <c:pt idx="228">
                  <c:v>1.1446470746391071E-2</c:v>
                </c:pt>
                <c:pt idx="229">
                  <c:v>5.9984636124592794E-4</c:v>
                </c:pt>
                <c:pt idx="230">
                  <c:v>9.1438756793394587E-4</c:v>
                </c:pt>
                <c:pt idx="231">
                  <c:v>2.2889421267523308E-3</c:v>
                </c:pt>
                <c:pt idx="232">
                  <c:v>1.2007584599515952E-3</c:v>
                </c:pt>
                <c:pt idx="233">
                  <c:v>3.9113682010175673E-3</c:v>
                </c:pt>
                <c:pt idx="234">
                  <c:v>1.0259224937861032E-3</c:v>
                </c:pt>
                <c:pt idx="235">
                  <c:v>1.6410562028524333E-3</c:v>
                </c:pt>
                <c:pt idx="236">
                  <c:v>1.5862173574582908E-3</c:v>
                </c:pt>
                <c:pt idx="237">
                  <c:v>9.7430430471209268E-3</c:v>
                </c:pt>
                <c:pt idx="238">
                  <c:v>3.0727950883340837E-3</c:v>
                </c:pt>
                <c:pt idx="239">
                  <c:v>1.8658482090026631E-3</c:v>
                </c:pt>
                <c:pt idx="240">
                  <c:v>4.7889906248497295E-4</c:v>
                </c:pt>
                <c:pt idx="241">
                  <c:v>4.587818094733416E-3</c:v>
                </c:pt>
                <c:pt idx="242">
                  <c:v>4.3143959837377861E-3</c:v>
                </c:pt>
                <c:pt idx="243">
                  <c:v>3.5578238635660855E-2</c:v>
                </c:pt>
                <c:pt idx="244">
                  <c:v>2.4467812011167815E-3</c:v>
                </c:pt>
                <c:pt idx="245">
                  <c:v>1.9790651848191681E-3</c:v>
                </c:pt>
                <c:pt idx="246">
                  <c:v>2.7898084747528408E-4</c:v>
                </c:pt>
                <c:pt idx="247">
                  <c:v>1.2715048910226564E-3</c:v>
                </c:pt>
                <c:pt idx="248">
                  <c:v>1.0994214174170364E-3</c:v>
                </c:pt>
                <c:pt idx="249">
                  <c:v>1.3570300519880894E-3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C-4946-B75A-B616B7BF0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2280"/>
        <c:axId val="540447800"/>
      </c:scatterChart>
      <c:valAx>
        <c:axId val="540452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^2 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47800"/>
        <c:crosses val="autoZero"/>
        <c:crossBetween val="midCat"/>
      </c:valAx>
      <c:valAx>
        <c:axId val="54044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1/𝐴(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)^2 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1.8810198560841606E-2"/>
              <c:y val="0.393982406363136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5228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u="none" strike="noStrike" baseline="0">
                <a:effectLst/>
              </a:rPr>
              <a:t>取</a:t>
            </a:r>
            <a:r>
              <a:rPr lang="en-US" altLang="zh-TW" sz="1400" b="0" i="0" u="none" strike="noStrike" baseline="0">
                <a:effectLst/>
              </a:rPr>
              <a:t>8~12Hz</a:t>
            </a:r>
            <a:r>
              <a:rPr lang="zh-TW" altLang="zh-TW" sz="1400" b="0" i="0" u="none" strike="noStrike" baseline="0">
                <a:effectLst/>
              </a:rPr>
              <a:t>迴歸</a:t>
            </a:r>
            <a:r>
              <a:rPr lang="en-US" altLang="zh-TW" sz="1400" b="0" i="0" u="none" strike="noStrike" baseline="0">
                <a:effectLst/>
              </a:rPr>
              <a:t>(</a:t>
            </a:r>
            <a:r>
              <a:rPr lang="zh-TW" altLang="en-US" sz="1400" b="0" i="0" u="none" strike="noStrike" baseline="0">
                <a:effectLst/>
              </a:rPr>
              <a:t>強制過</a:t>
            </a:r>
            <a:r>
              <a:rPr lang="en-US" altLang="zh-TW" sz="1400" b="0" i="0" u="none" strike="noStrike" baseline="0">
                <a:effectLst/>
              </a:rPr>
              <a:t>0.003)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3.0000000000000009E-3"/>
            <c:dispRSqr val="1"/>
            <c:dispEq val="1"/>
            <c:trendlineLbl>
              <c:layout>
                <c:manualLayout>
                  <c:x val="-0.19481431476814731"/>
                  <c:y val="-0.183958995897533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工作表1!$A$2:$A$301</c:f>
              <c:numCache>
                <c:formatCode>General</c:formatCode>
                <c:ptCount val="300"/>
                <c:pt idx="0">
                  <c:v>2.1109311719391116E-4</c:v>
                </c:pt>
                <c:pt idx="1">
                  <c:v>2.2326274735444401E-4</c:v>
                </c:pt>
                <c:pt idx="2">
                  <c:v>2.4109353314842922E-4</c:v>
                </c:pt>
                <c:pt idx="3">
                  <c:v>2.1134698742616986E-4</c:v>
                </c:pt>
                <c:pt idx="4">
                  <c:v>2.2845554669767259E-4</c:v>
                </c:pt>
                <c:pt idx="5">
                  <c:v>2.3075735127665726E-4</c:v>
                </c:pt>
                <c:pt idx="6">
                  <c:v>2.4343234112218182E-4</c:v>
                </c:pt>
                <c:pt idx="7">
                  <c:v>2.3250661110459027E-4</c:v>
                </c:pt>
                <c:pt idx="8">
                  <c:v>2.3726974706724085E-4</c:v>
                </c:pt>
                <c:pt idx="9">
                  <c:v>2.0945405484198602E-4</c:v>
                </c:pt>
                <c:pt idx="10">
                  <c:v>2.1404050401899644E-4</c:v>
                </c:pt>
                <c:pt idx="11">
                  <c:v>2.1573380431470112E-4</c:v>
                </c:pt>
                <c:pt idx="12">
                  <c:v>2.2888450397460399E-4</c:v>
                </c:pt>
                <c:pt idx="13">
                  <c:v>2.3003431443047138E-4</c:v>
                </c:pt>
                <c:pt idx="14">
                  <c:v>2.4485199861550732E-4</c:v>
                </c:pt>
                <c:pt idx="15">
                  <c:v>2.4837500369572684E-4</c:v>
                </c:pt>
                <c:pt idx="16">
                  <c:v>2.2340075553990186E-4</c:v>
                </c:pt>
                <c:pt idx="17">
                  <c:v>2.2243737746055635E-4</c:v>
                </c:pt>
                <c:pt idx="18">
                  <c:v>2.4902371384378889E-4</c:v>
                </c:pt>
                <c:pt idx="19">
                  <c:v>2.4453544790701187E-4</c:v>
                </c:pt>
                <c:pt idx="20">
                  <c:v>2.2367715607708678E-4</c:v>
                </c:pt>
                <c:pt idx="21">
                  <c:v>2.4001360826538689E-4</c:v>
                </c:pt>
                <c:pt idx="22">
                  <c:v>2.4062981753243153E-4</c:v>
                </c:pt>
                <c:pt idx="23">
                  <c:v>2.1083970411087526E-4</c:v>
                </c:pt>
                <c:pt idx="24">
                  <c:v>2.2202640779781166E-4</c:v>
                </c:pt>
                <c:pt idx="25">
                  <c:v>2.2874138407566401E-4</c:v>
                </c:pt>
                <c:pt idx="26">
                  <c:v>2.1891313592944952E-4</c:v>
                </c:pt>
                <c:pt idx="27">
                  <c:v>2.2618801187858974E-4</c:v>
                </c:pt>
                <c:pt idx="28">
                  <c:v>2.1904713019467055E-4</c:v>
                </c:pt>
                <c:pt idx="29">
                  <c:v>2.2960212229588769E-4</c:v>
                </c:pt>
                <c:pt idx="30">
                  <c:v>2.3162950426807092E-4</c:v>
                </c:pt>
                <c:pt idx="31">
                  <c:v>2.1417004888152943E-4</c:v>
                </c:pt>
                <c:pt idx="32">
                  <c:v>2.1046043924246053E-4</c:v>
                </c:pt>
                <c:pt idx="33">
                  <c:v>2.3848340108289414E-4</c:v>
                </c:pt>
                <c:pt idx="34">
                  <c:v>2.3104752081892202E-4</c:v>
                </c:pt>
                <c:pt idx="35">
                  <c:v>2.1639042790196368E-4</c:v>
                </c:pt>
                <c:pt idx="36">
                  <c:v>2.4983818170192738E-4</c:v>
                </c:pt>
                <c:pt idx="37">
                  <c:v>2.3397956663031707E-4</c:v>
                </c:pt>
                <c:pt idx="38">
                  <c:v>2.0983060138144016E-4</c:v>
                </c:pt>
                <c:pt idx="39">
                  <c:v>2.1797860920135556E-4</c:v>
                </c:pt>
                <c:pt idx="40">
                  <c:v>2.4311853858808753E-4</c:v>
                </c:pt>
                <c:pt idx="41">
                  <c:v>2.1058674708012361E-4</c:v>
                </c:pt>
                <c:pt idx="42">
                  <c:v>2.5164413606772846E-4</c:v>
                </c:pt>
                <c:pt idx="43">
                  <c:v>2.1560283828079974E-4</c:v>
                </c:pt>
                <c:pt idx="44">
                  <c:v>2.1771270058419746E-4</c:v>
                </c:pt>
                <c:pt idx="45">
                  <c:v>2.350189795770221E-4</c:v>
                </c:pt>
                <c:pt idx="46">
                  <c:v>2.5263746721832799E-4</c:v>
                </c:pt>
                <c:pt idx="47">
                  <c:v>2.4628411123264212E-4</c:v>
                </c:pt>
                <c:pt idx="48">
                  <c:v>2.1508016492566815E-4</c:v>
                </c:pt>
                <c:pt idx="49">
                  <c:v>2.4740668101623828E-4</c:v>
                </c:pt>
                <c:pt idx="50">
                  <c:v>2.290277582373938E-4</c:v>
                </c:pt>
                <c:pt idx="51">
                  <c:v>2.2646960290253237E-4</c:v>
                </c:pt>
                <c:pt idx="52">
                  <c:v>2.2534638279659512E-4</c:v>
                </c:pt>
                <c:pt idx="53">
                  <c:v>2.1678584203222223E-4</c:v>
                </c:pt>
                <c:pt idx="54">
                  <c:v>2.1599609463007619E-4</c:v>
                </c:pt>
                <c:pt idx="55">
                  <c:v>2.1468940619044118E-4</c:v>
                </c:pt>
                <c:pt idx="56">
                  <c:v>2.3833118573583247E-4</c:v>
                </c:pt>
                <c:pt idx="57">
                  <c:v>2.5280359410334731E-4</c:v>
                </c:pt>
                <c:pt idx="58">
                  <c:v>2.4596478016575312E-4</c:v>
                </c:pt>
                <c:pt idx="59">
                  <c:v>2.4918628848535077E-4</c:v>
                </c:pt>
                <c:pt idx="60">
                  <c:v>2.3046772802150413E-4</c:v>
                </c:pt>
                <c:pt idx="61">
                  <c:v>2.3148380242907858E-4</c:v>
                </c:pt>
                <c:pt idx="62">
                  <c:v>2.1521065493627288E-4</c:v>
                </c:pt>
                <c:pt idx="63">
                  <c:v>2.4692464181066661E-4</c:v>
                </c:pt>
                <c:pt idx="64">
                  <c:v>2.4390418531668995E-4</c:v>
                </c:pt>
                <c:pt idx="65">
                  <c:v>2.5065665185555248E-4</c:v>
                </c:pt>
                <c:pt idx="66">
                  <c:v>2.1300836324892293E-4</c:v>
                </c:pt>
                <c:pt idx="67">
                  <c:v>2.2788547693427914E-4</c:v>
                </c:pt>
                <c:pt idx="68">
                  <c:v>2.3909372303705252E-4</c:v>
                </c:pt>
                <c:pt idx="69">
                  <c:v>2.3061247144894433E-4</c:v>
                </c:pt>
                <c:pt idx="70">
                  <c:v>2.203938662185435E-4</c:v>
                </c:pt>
                <c:pt idx="71">
                  <c:v>2.3516803235880152E-4</c:v>
                </c:pt>
                <c:pt idx="72">
                  <c:v>2.4421951066879637E-4</c:v>
                </c:pt>
                <c:pt idx="73">
                  <c:v>2.4564606976168663E-4</c:v>
                </c:pt>
                <c:pt idx="74">
                  <c:v>2.2437040579658651E-4</c:v>
                </c:pt>
                <c:pt idx="75">
                  <c:v>2.4280534243561756E-4</c:v>
                </c:pt>
                <c:pt idx="76">
                  <c:v>2.2774329289348185E-4</c:v>
                </c:pt>
                <c:pt idx="77">
                  <c:v>2.148195406964341E-4</c:v>
                </c:pt>
                <c:pt idx="78">
                  <c:v>2.3236008102402866E-4</c:v>
                </c:pt>
                <c:pt idx="79">
                  <c:v>2.2802779416855314E-4</c:v>
                </c:pt>
                <c:pt idx="80">
                  <c:v>2.128798707992754E-4</c:v>
                </c:pt>
                <c:pt idx="81">
                  <c:v>2.2576660906021244E-4</c:v>
                </c:pt>
                <c:pt idx="82">
                  <c:v>2.1547199146950181E-4</c:v>
                </c:pt>
                <c:pt idx="83">
                  <c:v>2.2284948923412663E-4</c:v>
                </c:pt>
                <c:pt idx="84">
                  <c:v>2.3878826957345357E-4</c:v>
                </c:pt>
                <c:pt idx="85">
                  <c:v>2.2188967098331865E-4</c:v>
                </c:pt>
                <c:pt idx="86">
                  <c:v>2.2831282888344576E-4</c:v>
                </c:pt>
                <c:pt idx="87">
                  <c:v>2.3772377932905115E-4</c:v>
                </c:pt>
                <c:pt idx="88">
                  <c:v>2.2409271967739858E-4</c:v>
                </c:pt>
                <c:pt idx="89">
                  <c:v>2.4358947027163178E-4</c:v>
                </c:pt>
                <c:pt idx="90">
                  <c:v>2.2632874170058867E-4</c:v>
                </c:pt>
                <c:pt idx="91">
                  <c:v>2.4708516489552976E-4</c:v>
                </c:pt>
                <c:pt idx="92">
                  <c:v>2.1757992870097016E-4</c:v>
                </c:pt>
                <c:pt idx="93">
                  <c:v>2.3221368941888894E-4</c:v>
                </c:pt>
                <c:pt idx="94">
                  <c:v>2.136525738694069E-4</c:v>
                </c:pt>
                <c:pt idx="95">
                  <c:v>2.4218076303525332E-4</c:v>
                </c:pt>
                <c:pt idx="96">
                  <c:v>2.2562640312721036E-4</c:v>
                </c:pt>
                <c:pt idx="97">
                  <c:v>2.3757229054568738E-4</c:v>
                </c:pt>
                <c:pt idx="98">
                  <c:v>2.3636557610004239E-4</c:v>
                </c:pt>
                <c:pt idx="99">
                  <c:v>2.4264897126437992E-4</c:v>
                </c:pt>
                <c:pt idx="100">
                  <c:v>2.144294916789256E-4</c:v>
                </c:pt>
                <c:pt idx="101">
                  <c:v>2.231248670135264E-4</c:v>
                </c:pt>
                <c:pt idx="102">
                  <c:v>2.1008219680414777E-4</c:v>
                </c:pt>
                <c:pt idx="103">
                  <c:v>2.1971895047257796E-4</c:v>
                </c:pt>
                <c:pt idx="104">
                  <c:v>2.3294703394723392E-4</c:v>
                </c:pt>
                <c:pt idx="105">
                  <c:v>2.0970497312418584E-4</c:v>
                </c:pt>
                <c:pt idx="106">
                  <c:v>2.2989011489511375E-4</c:v>
                </c:pt>
                <c:pt idx="107">
                  <c:v>2.5197459451679384E-4</c:v>
                </c:pt>
                <c:pt idx="108">
                  <c:v>2.1223914920381838E-4</c:v>
                </c:pt>
                <c:pt idx="109">
                  <c:v>2.3955300333405877E-4</c:v>
                </c:pt>
                <c:pt idx="110">
                  <c:v>2.2230026088038927E-4</c:v>
                </c:pt>
                <c:pt idx="111">
                  <c:v>2.1494979356031881E-4</c:v>
                </c:pt>
                <c:pt idx="112">
                  <c:v>2.1391107665746884E-4</c:v>
                </c:pt>
                <c:pt idx="113">
                  <c:v>2.1198367026313623E-4</c:v>
                </c:pt>
                <c:pt idx="114">
                  <c:v>2.2859839837259313E-4</c:v>
                </c:pt>
                <c:pt idx="115">
                  <c:v>2.5082082846936409E-4</c:v>
                </c:pt>
                <c:pt idx="116">
                  <c:v>2.5131432727476099E-4</c:v>
                </c:pt>
                <c:pt idx="117">
                  <c:v>2.2381554874575013E-4</c:v>
                </c:pt>
                <c:pt idx="118">
                  <c:v>2.4233668175842305E-4</c:v>
                </c:pt>
                <c:pt idx="119">
                  <c:v>2.4660406457498819E-4</c:v>
                </c:pt>
                <c:pt idx="120">
                  <c:v>2.1262323445032916E-4</c:v>
                </c:pt>
                <c:pt idx="121">
                  <c:v>2.3924666960153297E-4</c:v>
                </c:pt>
                <c:pt idx="122">
                  <c:v>2.1718234097460739E-4</c:v>
                </c:pt>
                <c:pt idx="123">
                  <c:v>2.5049263638351208E-4</c:v>
                </c:pt>
                <c:pt idx="124">
                  <c:v>2.5313633983121617E-4</c:v>
                </c:pt>
                <c:pt idx="125">
                  <c:v>2.1665391698307392E-4</c:v>
                </c:pt>
                <c:pt idx="126">
                  <c:v>2.1275149457979147E-4</c:v>
                </c:pt>
                <c:pt idx="127">
                  <c:v>2.1811174623242638E-4</c:v>
                </c:pt>
                <c:pt idx="128">
                  <c:v>2.225746209417656E-4</c:v>
                </c:pt>
                <c:pt idx="129">
                  <c:v>2.1160131590789008E-4</c:v>
                </c:pt>
                <c:pt idx="130">
                  <c:v>2.2945832889262121E-4</c:v>
                </c:pt>
                <c:pt idx="131">
                  <c:v>2.2675172010085232E-4</c:v>
                </c:pt>
                <c:pt idx="132">
                  <c:v>2.1958433938645965E-4</c:v>
                </c:pt>
                <c:pt idx="133">
                  <c:v>2.3970639087828643E-4</c:v>
                </c:pt>
                <c:pt idx="134">
                  <c:v>2.2717588534585287E-4</c:v>
                </c:pt>
                <c:pt idx="135">
                  <c:v>2.1429971138734247E-4</c:v>
                </c:pt>
                <c:pt idx="136">
                  <c:v>2.1918124752212445E-4</c:v>
                </c:pt>
                <c:pt idx="137">
                  <c:v>2.335362136903351E-4</c:v>
                </c:pt>
                <c:pt idx="138">
                  <c:v>2.2134398494088201E-4</c:v>
                </c:pt>
                <c:pt idx="139">
                  <c:v>2.1185610374262233E-4</c:v>
                </c:pt>
                <c:pt idx="140">
                  <c:v>2.4171390866082742E-4</c:v>
                </c:pt>
                <c:pt idx="141">
                  <c:v>2.2148021757956618E-4</c:v>
                </c:pt>
                <c:pt idx="142">
                  <c:v>2.3032312082316758E-4</c:v>
                </c:pt>
                <c:pt idx="143">
                  <c:v>2.380271919074062E-4</c:v>
                </c:pt>
                <c:pt idx="144">
                  <c:v>2.1339453938344025E-4</c:v>
                </c:pt>
                <c:pt idx="145">
                  <c:v>2.1020816424056508E-4</c:v>
                </c:pt>
                <c:pt idx="146">
                  <c:v>2.4374675160427199E-4</c:v>
                </c:pt>
                <c:pt idx="147">
                  <c:v>2.3412763153193139E-4</c:v>
                </c:pt>
                <c:pt idx="148">
                  <c:v>2.1612741920198138E-4</c:v>
                </c:pt>
                <c:pt idx="149">
                  <c:v>2.3472129882211833E-4</c:v>
                </c:pt>
                <c:pt idx="150">
                  <c:v>2.3894092309013958E-4</c:v>
                </c:pt>
                <c:pt idx="151">
                  <c:v>2.4967496878339999E-4</c:v>
                </c:pt>
                <c:pt idx="152">
                  <c:v>2.1033424500800575E-4</c:v>
                </c:pt>
                <c:pt idx="153">
                  <c:v>2.3192132093743131E-4</c:v>
                </c:pt>
                <c:pt idx="154">
                  <c:v>2.3939976297122147E-4</c:v>
                </c:pt>
                <c:pt idx="155">
                  <c:v>2.1326569740033385E-4</c:v>
                </c:pt>
                <c:pt idx="156">
                  <c:v>2.5247150403199067E-4</c:v>
                </c:pt>
                <c:pt idx="157">
                  <c:v>2.5016508802182946E-4</c:v>
                </c:pt>
                <c:pt idx="158">
                  <c:v>2.2423149825879366E-4</c:v>
                </c:pt>
                <c:pt idx="159">
                  <c:v>2.309023676760808E-4</c:v>
                </c:pt>
                <c:pt idx="160">
                  <c:v>2.2450944245059953E-4</c:v>
                </c:pt>
                <c:pt idx="161">
                  <c:v>2.4093881245088988E-4</c:v>
                </c:pt>
                <c:pt idx="162">
                  <c:v>2.1625886357735455E-4</c:v>
                </c:pt>
                <c:pt idx="163">
                  <c:v>2.2175306044570128E-4</c:v>
                </c:pt>
                <c:pt idx="164">
                  <c:v>2.1851189000321388E-4</c:v>
                </c:pt>
                <c:pt idx="165">
                  <c:v>2.4951191574690957E-4</c:v>
                </c:pt>
                <c:pt idx="166">
                  <c:v>2.3621538352172096E-4</c:v>
                </c:pt>
                <c:pt idx="167">
                  <c:v>2.4032141664449445E-4</c:v>
                </c:pt>
                <c:pt idx="168">
                  <c:v>2.2025863451979774E-4</c:v>
                </c:pt>
                <c:pt idx="169">
                  <c:v>2.4772882509803136E-4</c:v>
                </c:pt>
                <c:pt idx="170">
                  <c:v>2.2298711435929177E-4</c:v>
                </c:pt>
                <c:pt idx="171">
                  <c:v>2.4724584456281437E-4</c:v>
                </c:pt>
                <c:pt idx="172">
                  <c:v>2.3119281087715854E-4</c:v>
                </c:pt>
                <c:pt idx="173">
                  <c:v>2.4249275110344221E-4</c:v>
                </c:pt>
                <c:pt idx="174">
                  <c:v>2.5114966596728868E-4</c:v>
                </c:pt>
                <c:pt idx="175">
                  <c:v>2.2353889172800078E-4</c:v>
                </c:pt>
                <c:pt idx="176">
                  <c:v>2.3561604247926483E-4</c:v>
                </c:pt>
                <c:pt idx="177">
                  <c:v>2.2689297642516489E-4</c:v>
                </c:pt>
                <c:pt idx="178">
                  <c:v>2.0995634256296733E-4</c:v>
                </c:pt>
                <c:pt idx="179">
                  <c:v>2.3017864968303414E-4</c:v>
                </c:pt>
                <c:pt idx="180">
                  <c:v>2.4853694338413681E-4</c:v>
                </c:pt>
                <c:pt idx="181">
                  <c:v>2.4548694680569157E-4</c:v>
                </c:pt>
                <c:pt idx="182">
                  <c:v>2.3368385788686327E-4</c:v>
                </c:pt>
                <c:pt idx="183">
                  <c:v>2.3576566371218623E-4</c:v>
                </c:pt>
                <c:pt idx="184">
                  <c:v>2.2216327104486146E-4</c:v>
                </c:pt>
                <c:pt idx="185">
                  <c:v>2.1864551598388808E-4</c:v>
                </c:pt>
                <c:pt idx="186">
                  <c:v>2.2395406989282677E-4</c:v>
                </c:pt>
                <c:pt idx="187">
                  <c:v>2.1705005388099579E-4</c:v>
                </c:pt>
                <c:pt idx="188">
                  <c:v>2.2745932372795821E-4</c:v>
                </c:pt>
                <c:pt idx="189">
                  <c:v>2.4805159877728952E-4</c:v>
                </c:pt>
                <c:pt idx="190">
                  <c:v>2.3427583702373089E-4</c:v>
                </c:pt>
                <c:pt idx="191">
                  <c:v>2.3666639131122655E-4</c:v>
                </c:pt>
                <c:pt idx="192">
                  <c:v>2.2548632776002707E-4</c:v>
                </c:pt>
                <c:pt idx="193">
                  <c:v>2.5180928397866933E-4</c:v>
                </c:pt>
                <c:pt idx="194">
                  <c:v>2.2590694572135296E-4</c:v>
                </c:pt>
                <c:pt idx="195">
                  <c:v>2.3546656362974844E-4</c:v>
                </c:pt>
                <c:pt idx="196">
                  <c:v>2.1378176665488735E-4</c:v>
                </c:pt>
                <c:pt idx="197">
                  <c:v>2.1931548806255322E-4</c:v>
                </c:pt>
                <c:pt idx="198">
                  <c:v>2.2760124188000655E-4</c:v>
                </c:pt>
                <c:pt idx="199">
                  <c:v>2.365159119691E-4</c:v>
                </c:pt>
                <c:pt idx="200">
                  <c:v>2.3985992579244749E-4</c:v>
                </c:pt>
                <c:pt idx="201">
                  <c:v>2.4612436801567779E-4</c:v>
                </c:pt>
                <c:pt idx="202">
                  <c:v>2.4516916438358351E-4</c:v>
                </c:pt>
                <c:pt idx="203">
                  <c:v>2.1147409431695316E-4</c:v>
                </c:pt>
                <c:pt idx="204">
                  <c:v>2.4789013313549548E-4</c:v>
                </c:pt>
                <c:pt idx="205">
                  <c:v>2.4047554292986803E-4</c:v>
                </c:pt>
                <c:pt idx="206">
                  <c:v>2.2520656807509777E-4</c:v>
                </c:pt>
                <c:pt idx="207">
                  <c:v>2.3265327983527871E-4</c:v>
                </c:pt>
                <c:pt idx="208">
                  <c:v>2.3681701430904454E-4</c:v>
                </c:pt>
                <c:pt idx="209">
                  <c:v>2.4676427510483828E-4</c:v>
                </c:pt>
                <c:pt idx="210">
                  <c:v>2.2661059564800667E-4</c:v>
                </c:pt>
                <c:pt idx="211">
                  <c:v>2.5296988490240609E-4</c:v>
                </c:pt>
                <c:pt idx="212">
                  <c:v>2.2080030940787467E-4</c:v>
                </c:pt>
                <c:pt idx="213">
                  <c:v>2.3531722698303303E-4</c:v>
                </c:pt>
                <c:pt idx="214">
                  <c:v>2.4469364647826375E-4</c:v>
                </c:pt>
                <c:pt idx="215">
                  <c:v>2.131369720690872E-4</c:v>
                </c:pt>
                <c:pt idx="216">
                  <c:v>2.1731474904406695E-4</c:v>
                </c:pt>
                <c:pt idx="217">
                  <c:v>2.3309411967929047E-4</c:v>
                </c:pt>
                <c:pt idx="218">
                  <c:v>2.1744727823692813E-4</c:v>
                </c:pt>
                <c:pt idx="219">
                  <c:v>2.2478790374781232E-4</c:v>
                </c:pt>
                <c:pt idx="220">
                  <c:v>2.4078424064254915E-4</c:v>
                </c:pt>
                <c:pt idx="221">
                  <c:v>2.5147915057072482E-4</c:v>
                </c:pt>
                <c:pt idx="222">
                  <c:v>2.386357622999528E-4</c:v>
                </c:pt>
                <c:pt idx="223">
                  <c:v>2.10713168657394E-4</c:v>
                </c:pt>
                <c:pt idx="224">
                  <c:v>2.1944985196693012E-4</c:v>
                </c:pt>
                <c:pt idx="225">
                  <c:v>2.3787541305463625E-4</c:v>
                </c:pt>
                <c:pt idx="226">
                  <c:v>2.2931467052776314E-4</c:v>
                </c:pt>
                <c:pt idx="227">
                  <c:v>2.4406177160579034E-4</c:v>
                </c:pt>
                <c:pt idx="228">
                  <c:v>2.4140342197653941E-4</c:v>
                </c:pt>
                <c:pt idx="229">
                  <c:v>2.1985368537695343E-4</c:v>
                </c:pt>
                <c:pt idx="230">
                  <c:v>2.1824500527696297E-4</c:v>
                </c:pt>
                <c:pt idx="231">
                  <c:v>2.2161657602951787E-4</c:v>
                </c:pt>
                <c:pt idx="232">
                  <c:v>2.2604741327320383E-4</c:v>
                </c:pt>
                <c:pt idx="233">
                  <c:v>2.1784559403484035E-4</c:v>
                </c:pt>
                <c:pt idx="234">
                  <c:v>2.1352349815939681E-4</c:v>
                </c:pt>
                <c:pt idx="235">
                  <c:v>2.1172865233702812E-4</c:v>
                </c:pt>
                <c:pt idx="236">
                  <c:v>2.5098516643610737E-4</c:v>
                </c:pt>
                <c:pt idx="237">
                  <c:v>2.1249509027095775E-4</c:v>
                </c:pt>
                <c:pt idx="238">
                  <c:v>2.360653340520925E-4</c:v>
                </c:pt>
                <c:pt idx="239">
                  <c:v>2.4886129825127553E-4</c:v>
                </c:pt>
                <c:pt idx="240">
                  <c:v>2.1877926457594923E-4</c:v>
                </c:pt>
                <c:pt idx="241">
                  <c:v>2.1236706190195736E-4</c:v>
                </c:pt>
                <c:pt idx="242">
                  <c:v>2.2492732871189642E-4</c:v>
                </c:pt>
                <c:pt idx="243">
                  <c:v>2.1586488971609137E-4</c:v>
                </c:pt>
                <c:pt idx="244">
                  <c:v>2.3133823802303784E-4</c:v>
                </c:pt>
                <c:pt idx="245">
                  <c:v>2.1096635357737632E-4</c:v>
                </c:pt>
                <c:pt idx="246">
                  <c:v>2.3338870937461394E-4</c:v>
                </c:pt>
                <c:pt idx="247">
                  <c:v>2.4437740270324986E-4</c:v>
                </c:pt>
                <c:pt idx="248">
                  <c:v>2.4756767445985019E-4</c:v>
                </c:pt>
                <c:pt idx="249">
                  <c:v>2.4186937667974555E-4</c:v>
                </c:pt>
                <c:pt idx="250">
                  <c:v>2.2506688343396989E-4</c:v>
                </c:pt>
                <c:pt idx="251">
                  <c:v>2.2066470350939405E-4</c:v>
                </c:pt>
                <c:pt idx="252">
                  <c:v>2.2107189647865234E-4</c:v>
                </c:pt>
                <c:pt idx="253">
                  <c:v>2.0957945765602638E-4</c:v>
                </c:pt>
                <c:pt idx="254">
                  <c:v>2.2271199148066049E-4</c:v>
                </c:pt>
                <c:pt idx="255">
                  <c:v>2.2917114703227781E-4</c:v>
                </c:pt>
                <c:pt idx="256">
                  <c:v>2.1534126373614162E-4</c:v>
                </c:pt>
                <c:pt idx="257">
                  <c:v>2.2093604034636842E-4</c:v>
                </c:pt>
                <c:pt idx="258">
                  <c:v>2.2464860838090209E-4</c:v>
                </c:pt>
                <c:pt idx="259">
                  <c:v>2.2817024476271737E-4</c:v>
                </c:pt>
                <c:pt idx="260">
                  <c:v>2.1455938989898453E-4</c:v>
                </c:pt>
                <c:pt idx="261">
                  <c:v>2.4296186481185058E-4</c:v>
                </c:pt>
                <c:pt idx="262">
                  <c:v>2.2052922249738549E-4</c:v>
                </c:pt>
                <c:pt idx="263">
                  <c:v>2.344241832837623E-4</c:v>
                </c:pt>
                <c:pt idx="264">
                  <c:v>2.3742094651987565E-4</c:v>
                </c:pt>
                <c:pt idx="265">
                  <c:v>2.4644401001838886E-4</c:v>
                </c:pt>
                <c:pt idx="266">
                  <c:v>2.3817911607262014E-4</c:v>
                </c:pt>
                <c:pt idx="267">
                  <c:v>2.2120787795874004E-4</c:v>
                </c:pt>
                <c:pt idx="268">
                  <c:v>2.3280008739107441E-4</c:v>
                </c:pt>
                <c:pt idx="269">
                  <c:v>2.5330295910584445E-4</c:v>
                </c:pt>
                <c:pt idx="270">
                  <c:v>2.3711869200370122E-4</c:v>
                </c:pt>
                <c:pt idx="271">
                  <c:v>2.3487006845794835E-4</c:v>
                </c:pt>
                <c:pt idx="272">
                  <c:v>2.3591542750940275E-4</c:v>
                </c:pt>
                <c:pt idx="273">
                  <c:v>2.486990415004119E-4</c:v>
                </c:pt>
                <c:pt idx="274">
                  <c:v>2.1691788761590239E-4</c:v>
                </c:pt>
                <c:pt idx="275">
                  <c:v>2.1837838648410362E-4</c:v>
                </c:pt>
                <c:pt idx="276">
                  <c:v>2.4124840292644929E-4</c:v>
                </c:pt>
                <c:pt idx="277">
                  <c:v>2.432753639596518E-4</c:v>
                </c:pt>
                <c:pt idx="278">
                  <c:v>2.5230570432933122E-4</c:v>
                </c:pt>
                <c:pt idx="279">
                  <c:v>2.503287818424279E-4</c:v>
                </c:pt>
                <c:pt idx="280">
                  <c:v>2.112199950977003E-4</c:v>
                </c:pt>
                <c:pt idx="281">
                  <c:v>2.3177534371307697E-4</c:v>
                </c:pt>
                <c:pt idx="282">
                  <c:v>2.453279784130287E-4</c:v>
                </c:pt>
                <c:pt idx="283">
                  <c:v>2.2731753827169991E-4</c:v>
                </c:pt>
                <c:pt idx="284">
                  <c:v>2.3457267049035451E-4</c:v>
                </c:pt>
                <c:pt idx="285">
                  <c:v>2.4934902238369874E-4</c:v>
                </c:pt>
                <c:pt idx="286">
                  <c:v>2.1998854425148699E-4</c:v>
                </c:pt>
                <c:pt idx="287">
                  <c:v>2.1211135203724123E-4</c:v>
                </c:pt>
                <c:pt idx="288">
                  <c:v>2.165221123217994E-4</c:v>
                </c:pt>
                <c:pt idx="289">
                  <c:v>2.4202499474017605E-4</c:v>
                </c:pt>
                <c:pt idx="290">
                  <c:v>2.2974605090686327E-4</c:v>
                </c:pt>
                <c:pt idx="291">
                  <c:v>2.4501050451756552E-4</c:v>
                </c:pt>
                <c:pt idx="292">
                  <c:v>2.458053474814525E-4</c:v>
                </c:pt>
                <c:pt idx="293">
                  <c:v>2.3383164214112249E-4</c:v>
                </c:pt>
                <c:pt idx="294">
                  <c:v>2.5000155471159038E-4</c:v>
                </c:pt>
                <c:pt idx="295">
                  <c:v>2.4155859049059688E-4</c:v>
                </c:pt>
                <c:pt idx="296">
                  <c:v>2.3696778114546798E-4</c:v>
                </c:pt>
                <c:pt idx="297">
                  <c:v>2.201235272483126E-4</c:v>
                </c:pt>
                <c:pt idx="298">
                  <c:v>2.320674361147417E-4</c:v>
                </c:pt>
                <c:pt idx="299">
                  <c:v>2.3324134476305439E-4</c:v>
                </c:pt>
              </c:numCache>
            </c:numRef>
          </c:xVal>
          <c:yVal>
            <c:numRef>
              <c:f>工作表1!$B$2:$B$301</c:f>
              <c:numCache>
                <c:formatCode>General</c:formatCode>
                <c:ptCount val="300"/>
                <c:pt idx="0">
                  <c:v>2.889471767752827E-6</c:v>
                </c:pt>
                <c:pt idx="1">
                  <c:v>4.4401417487367216E-6</c:v>
                </c:pt>
                <c:pt idx="2">
                  <c:v>6.0462927878903767E-6</c:v>
                </c:pt>
                <c:pt idx="3">
                  <c:v>9.0869177392262911E-6</c:v>
                </c:pt>
                <c:pt idx="4">
                  <c:v>1.6162774772241205E-5</c:v>
                </c:pt>
                <c:pt idx="5">
                  <c:v>2.6756662661452806E-5</c:v>
                </c:pt>
                <c:pt idx="6">
                  <c:v>3.0821634342784364E-5</c:v>
                </c:pt>
                <c:pt idx="7">
                  <c:v>3.101329148963869E-5</c:v>
                </c:pt>
                <c:pt idx="8">
                  <c:v>3.1231107715020266E-5</c:v>
                </c:pt>
                <c:pt idx="9">
                  <c:v>3.7312525687283503E-5</c:v>
                </c:pt>
                <c:pt idx="10">
                  <c:v>4.222007937872664E-5</c:v>
                </c:pt>
                <c:pt idx="11">
                  <c:v>4.4159573662333215E-5</c:v>
                </c:pt>
                <c:pt idx="12">
                  <c:v>4.6935939452959196E-5</c:v>
                </c:pt>
                <c:pt idx="13">
                  <c:v>4.9080987967894484E-5</c:v>
                </c:pt>
                <c:pt idx="14">
                  <c:v>5.1819351026454953E-5</c:v>
                </c:pt>
                <c:pt idx="15">
                  <c:v>5.456614943470359E-5</c:v>
                </c:pt>
                <c:pt idx="16">
                  <c:v>5.5547717080066172E-5</c:v>
                </c:pt>
                <c:pt idx="17">
                  <c:v>5.9231918827184452E-5</c:v>
                </c:pt>
                <c:pt idx="18">
                  <c:v>6.0407096098221123E-5</c:v>
                </c:pt>
                <c:pt idx="19">
                  <c:v>6.2131975888268462E-5</c:v>
                </c:pt>
                <c:pt idx="20">
                  <c:v>6.2378490293023213E-5</c:v>
                </c:pt>
                <c:pt idx="21">
                  <c:v>7.3401081754176912E-5</c:v>
                </c:pt>
                <c:pt idx="22">
                  <c:v>7.508062858362518E-5</c:v>
                </c:pt>
                <c:pt idx="23">
                  <c:v>7.6157962706300945E-5</c:v>
                </c:pt>
                <c:pt idx="24">
                  <c:v>8.1697351555677514E-5</c:v>
                </c:pt>
                <c:pt idx="25">
                  <c:v>8.2506275111495731E-5</c:v>
                </c:pt>
                <c:pt idx="26">
                  <c:v>8.5317879311285443E-5</c:v>
                </c:pt>
                <c:pt idx="27">
                  <c:v>1.0462499876123217E-4</c:v>
                </c:pt>
                <c:pt idx="28">
                  <c:v>1.1062404693354454E-4</c:v>
                </c:pt>
                <c:pt idx="29">
                  <c:v>1.1211552726340655E-4</c:v>
                </c:pt>
                <c:pt idx="30">
                  <c:v>1.1397320535750924E-4</c:v>
                </c:pt>
                <c:pt idx="31">
                  <c:v>1.1537146618958602E-4</c:v>
                </c:pt>
                <c:pt idx="32">
                  <c:v>1.1550448655459051E-4</c:v>
                </c:pt>
                <c:pt idx="33">
                  <c:v>1.172824720902826E-4</c:v>
                </c:pt>
                <c:pt idx="34">
                  <c:v>1.1928539047452856E-4</c:v>
                </c:pt>
                <c:pt idx="35">
                  <c:v>1.2122750877275348E-4</c:v>
                </c:pt>
                <c:pt idx="36">
                  <c:v>1.2525655204452001E-4</c:v>
                </c:pt>
                <c:pt idx="37">
                  <c:v>1.3506497559155666E-4</c:v>
                </c:pt>
                <c:pt idx="38">
                  <c:v>1.363904079659414E-4</c:v>
                </c:pt>
                <c:pt idx="39">
                  <c:v>1.3948157905835441E-4</c:v>
                </c:pt>
                <c:pt idx="40">
                  <c:v>1.4008471515923872E-4</c:v>
                </c:pt>
                <c:pt idx="41">
                  <c:v>1.4143705457253227E-4</c:v>
                </c:pt>
                <c:pt idx="42">
                  <c:v>1.4749507829515403E-4</c:v>
                </c:pt>
                <c:pt idx="43">
                  <c:v>1.4867488818465577E-4</c:v>
                </c:pt>
                <c:pt idx="44">
                  <c:v>1.5100930647901989E-4</c:v>
                </c:pt>
                <c:pt idx="45">
                  <c:v>1.5368973951215869E-4</c:v>
                </c:pt>
                <c:pt idx="46">
                  <c:v>1.5646629571232647E-4</c:v>
                </c:pt>
                <c:pt idx="47">
                  <c:v>1.6326560670846093E-4</c:v>
                </c:pt>
                <c:pt idx="48">
                  <c:v>1.6538007585051396E-4</c:v>
                </c:pt>
                <c:pt idx="49">
                  <c:v>1.7160210088346887E-4</c:v>
                </c:pt>
                <c:pt idx="50">
                  <c:v>1.7308482588181657E-4</c:v>
                </c:pt>
                <c:pt idx="51">
                  <c:v>1.7510445499019977E-4</c:v>
                </c:pt>
                <c:pt idx="52">
                  <c:v>1.770258545938293E-4</c:v>
                </c:pt>
                <c:pt idx="53">
                  <c:v>1.8163925312296864E-4</c:v>
                </c:pt>
                <c:pt idx="54">
                  <c:v>1.8445019860704838E-4</c:v>
                </c:pt>
                <c:pt idx="55">
                  <c:v>1.8927078252339876E-4</c:v>
                </c:pt>
                <c:pt idx="56">
                  <c:v>2.0320409062723566E-4</c:v>
                </c:pt>
                <c:pt idx="57">
                  <c:v>2.0976121218656645E-4</c:v>
                </c:pt>
                <c:pt idx="58">
                  <c:v>2.1785735290897538E-4</c:v>
                </c:pt>
                <c:pt idx="59">
                  <c:v>2.2080114103494475E-4</c:v>
                </c:pt>
                <c:pt idx="60">
                  <c:v>2.2292118283493898E-4</c:v>
                </c:pt>
                <c:pt idx="61">
                  <c:v>2.2411832649736653E-4</c:v>
                </c:pt>
                <c:pt idx="62">
                  <c:v>2.2907885530475448E-4</c:v>
                </c:pt>
                <c:pt idx="63">
                  <c:v>2.3233230286459595E-4</c:v>
                </c:pt>
                <c:pt idx="64">
                  <c:v>2.3694262967573928E-4</c:v>
                </c:pt>
                <c:pt idx="65">
                  <c:v>2.3929750908023678E-4</c:v>
                </c:pt>
                <c:pt idx="66">
                  <c:v>2.487846956885654E-4</c:v>
                </c:pt>
                <c:pt idx="67">
                  <c:v>2.494242185466454E-4</c:v>
                </c:pt>
                <c:pt idx="68">
                  <c:v>2.6057617202357534E-4</c:v>
                </c:pt>
                <c:pt idx="69">
                  <c:v>2.6297876259419821E-4</c:v>
                </c:pt>
                <c:pt idx="70">
                  <c:v>2.7955388329506598E-4</c:v>
                </c:pt>
                <c:pt idx="71">
                  <c:v>2.8090803234855582E-4</c:v>
                </c:pt>
                <c:pt idx="72">
                  <c:v>2.8343200888347568E-4</c:v>
                </c:pt>
                <c:pt idx="73">
                  <c:v>2.9334202979341555E-4</c:v>
                </c:pt>
                <c:pt idx="74">
                  <c:v>2.9853655620508412E-4</c:v>
                </c:pt>
                <c:pt idx="75">
                  <c:v>3.0102038393000778E-4</c:v>
                </c:pt>
                <c:pt idx="76">
                  <c:v>3.0432325933596249E-4</c:v>
                </c:pt>
                <c:pt idx="77">
                  <c:v>3.1221060631742194E-4</c:v>
                </c:pt>
                <c:pt idx="78">
                  <c:v>3.1384232325788362E-4</c:v>
                </c:pt>
                <c:pt idx="79">
                  <c:v>3.2029578861999115E-4</c:v>
                </c:pt>
                <c:pt idx="80">
                  <c:v>3.2214700107740174E-4</c:v>
                </c:pt>
                <c:pt idx="81">
                  <c:v>3.3395027496651078E-4</c:v>
                </c:pt>
                <c:pt idx="82">
                  <c:v>3.4163233664357285E-4</c:v>
                </c:pt>
                <c:pt idx="83">
                  <c:v>3.4186483066603226E-4</c:v>
                </c:pt>
                <c:pt idx="84">
                  <c:v>3.4802932155834681E-4</c:v>
                </c:pt>
                <c:pt idx="85">
                  <c:v>3.5179987022980794E-4</c:v>
                </c:pt>
                <c:pt idx="86">
                  <c:v>3.6942960670546148E-4</c:v>
                </c:pt>
                <c:pt idx="87">
                  <c:v>3.83840647606477E-4</c:v>
                </c:pt>
                <c:pt idx="88">
                  <c:v>3.8389483825292586E-4</c:v>
                </c:pt>
                <c:pt idx="89">
                  <c:v>3.8829410750925954E-4</c:v>
                </c:pt>
                <c:pt idx="90">
                  <c:v>4.099781816635873E-4</c:v>
                </c:pt>
                <c:pt idx="91">
                  <c:v>4.1175158017065487E-4</c:v>
                </c:pt>
                <c:pt idx="92">
                  <c:v>4.1239823711068305E-4</c:v>
                </c:pt>
                <c:pt idx="93">
                  <c:v>4.1314650640341121E-4</c:v>
                </c:pt>
                <c:pt idx="94">
                  <c:v>4.1473734539068901E-4</c:v>
                </c:pt>
                <c:pt idx="95">
                  <c:v>4.3065665090588786E-4</c:v>
                </c:pt>
                <c:pt idx="96">
                  <c:v>4.3207284916355537E-4</c:v>
                </c:pt>
                <c:pt idx="97">
                  <c:v>4.3441852697027509E-4</c:v>
                </c:pt>
                <c:pt idx="98">
                  <c:v>4.5210862006938446E-4</c:v>
                </c:pt>
                <c:pt idx="99">
                  <c:v>4.7191814539020675E-4</c:v>
                </c:pt>
                <c:pt idx="100">
                  <c:v>4.7343164461353683E-4</c:v>
                </c:pt>
                <c:pt idx="101">
                  <c:v>4.9064482269659492E-4</c:v>
                </c:pt>
                <c:pt idx="102">
                  <c:v>4.9931524505996598E-4</c:v>
                </c:pt>
                <c:pt idx="103">
                  <c:v>5.0090645177800234E-4</c:v>
                </c:pt>
                <c:pt idx="104">
                  <c:v>5.0227223400522406E-4</c:v>
                </c:pt>
                <c:pt idx="105">
                  <c:v>5.0968131001835138E-4</c:v>
                </c:pt>
                <c:pt idx="106">
                  <c:v>5.1149509424545621E-4</c:v>
                </c:pt>
                <c:pt idx="107">
                  <c:v>5.1635342370818735E-4</c:v>
                </c:pt>
                <c:pt idx="108">
                  <c:v>5.1671094038931056E-4</c:v>
                </c:pt>
                <c:pt idx="109">
                  <c:v>5.3138342463360233E-4</c:v>
                </c:pt>
                <c:pt idx="110">
                  <c:v>5.323040874007669E-4</c:v>
                </c:pt>
                <c:pt idx="111">
                  <c:v>5.4080571392078967E-4</c:v>
                </c:pt>
                <c:pt idx="112">
                  <c:v>5.4192039371275206E-4</c:v>
                </c:pt>
                <c:pt idx="113">
                  <c:v>5.4349780901201731E-4</c:v>
                </c:pt>
                <c:pt idx="114">
                  <c:v>5.5333697529389282E-4</c:v>
                </c:pt>
                <c:pt idx="115">
                  <c:v>5.5408530566568249E-4</c:v>
                </c:pt>
                <c:pt idx="116">
                  <c:v>5.6451125638941585E-4</c:v>
                </c:pt>
                <c:pt idx="117">
                  <c:v>5.7051004144255272E-4</c:v>
                </c:pt>
                <c:pt idx="118">
                  <c:v>5.8129430794861625E-4</c:v>
                </c:pt>
                <c:pt idx="119">
                  <c:v>5.9232346138985673E-4</c:v>
                </c:pt>
                <c:pt idx="120">
                  <c:v>6.0062233756788834E-4</c:v>
                </c:pt>
                <c:pt idx="121">
                  <c:v>6.0316084301642451E-4</c:v>
                </c:pt>
                <c:pt idx="122">
                  <c:v>6.1174066592180386E-4</c:v>
                </c:pt>
                <c:pt idx="123">
                  <c:v>6.1202406872201134E-4</c:v>
                </c:pt>
                <c:pt idx="124">
                  <c:v>6.1246146055540492E-4</c:v>
                </c:pt>
                <c:pt idx="125">
                  <c:v>6.2714566541573083E-4</c:v>
                </c:pt>
                <c:pt idx="126">
                  <c:v>6.2817223444842885E-4</c:v>
                </c:pt>
                <c:pt idx="127">
                  <c:v>6.3473465764798303E-4</c:v>
                </c:pt>
                <c:pt idx="128">
                  <c:v>6.4025634169654602E-4</c:v>
                </c:pt>
                <c:pt idx="129">
                  <c:v>6.446339074068539E-4</c:v>
                </c:pt>
                <c:pt idx="130">
                  <c:v>6.4759597613370842E-4</c:v>
                </c:pt>
                <c:pt idx="131">
                  <c:v>6.4992877706743116E-4</c:v>
                </c:pt>
                <c:pt idx="132">
                  <c:v>6.9066389112295223E-4</c:v>
                </c:pt>
                <c:pt idx="133">
                  <c:v>7.0953033822339633E-4</c:v>
                </c:pt>
                <c:pt idx="134">
                  <c:v>7.1146534666986826E-4</c:v>
                </c:pt>
                <c:pt idx="135">
                  <c:v>7.1753389819518741E-4</c:v>
                </c:pt>
                <c:pt idx="136">
                  <c:v>7.1814186722508541E-4</c:v>
                </c:pt>
                <c:pt idx="137">
                  <c:v>7.5006514001936422E-4</c:v>
                </c:pt>
                <c:pt idx="138">
                  <c:v>7.5858100208176611E-4</c:v>
                </c:pt>
                <c:pt idx="139">
                  <c:v>7.8360815203547826E-4</c:v>
                </c:pt>
                <c:pt idx="140">
                  <c:v>7.9654448257519969E-4</c:v>
                </c:pt>
                <c:pt idx="141">
                  <c:v>7.978954670381825E-4</c:v>
                </c:pt>
                <c:pt idx="142">
                  <c:v>8.0573671081763081E-4</c:v>
                </c:pt>
                <c:pt idx="143">
                  <c:v>8.0991933748723649E-4</c:v>
                </c:pt>
                <c:pt idx="144">
                  <c:v>8.2324266614823333E-4</c:v>
                </c:pt>
                <c:pt idx="145">
                  <c:v>8.4720237476288785E-4</c:v>
                </c:pt>
                <c:pt idx="146">
                  <c:v>8.4996757348591563E-4</c:v>
                </c:pt>
                <c:pt idx="147">
                  <c:v>8.6087488810108732E-4</c:v>
                </c:pt>
                <c:pt idx="148">
                  <c:v>8.6559070847455817E-4</c:v>
                </c:pt>
                <c:pt idx="149">
                  <c:v>8.686953134987394E-4</c:v>
                </c:pt>
                <c:pt idx="150">
                  <c:v>8.8143319397024995E-4</c:v>
                </c:pt>
                <c:pt idx="151">
                  <c:v>8.8495663864221117E-4</c:v>
                </c:pt>
                <c:pt idx="152">
                  <c:v>8.8587570561166832E-4</c:v>
                </c:pt>
                <c:pt idx="153">
                  <c:v>8.9365186727932699E-4</c:v>
                </c:pt>
                <c:pt idx="154">
                  <c:v>9.0244229286559521E-4</c:v>
                </c:pt>
                <c:pt idx="155">
                  <c:v>9.5381512627919283E-4</c:v>
                </c:pt>
                <c:pt idx="156">
                  <c:v>9.5631608446974817E-4</c:v>
                </c:pt>
                <c:pt idx="157">
                  <c:v>9.7927880108204736E-4</c:v>
                </c:pt>
                <c:pt idx="158">
                  <c:v>9.7941381126014017E-4</c:v>
                </c:pt>
                <c:pt idx="159">
                  <c:v>9.8394773812516992E-4</c:v>
                </c:pt>
                <c:pt idx="160">
                  <c:v>9.9119665731375807E-4</c:v>
                </c:pt>
                <c:pt idx="161">
                  <c:v>9.9151973635773559E-4</c:v>
                </c:pt>
                <c:pt idx="162">
                  <c:v>9.9158762079386547E-4</c:v>
                </c:pt>
                <c:pt idx="163">
                  <c:v>9.9848352431038362E-4</c:v>
                </c:pt>
                <c:pt idx="164">
                  <c:v>1.0055877814380799E-3</c:v>
                </c:pt>
                <c:pt idx="165">
                  <c:v>1.0312524920488633E-3</c:v>
                </c:pt>
                <c:pt idx="166">
                  <c:v>1.0320340874559165E-3</c:v>
                </c:pt>
                <c:pt idx="167">
                  <c:v>1.0339378786241508E-3</c:v>
                </c:pt>
                <c:pt idx="168">
                  <c:v>1.0396209139840488E-3</c:v>
                </c:pt>
                <c:pt idx="169">
                  <c:v>1.0586920415704328E-3</c:v>
                </c:pt>
                <c:pt idx="170">
                  <c:v>1.0593828336552919E-3</c:v>
                </c:pt>
                <c:pt idx="171">
                  <c:v>1.0609712124529647E-3</c:v>
                </c:pt>
                <c:pt idx="172">
                  <c:v>1.1299163698679795E-3</c:v>
                </c:pt>
                <c:pt idx="173">
                  <c:v>1.1321447076046171E-3</c:v>
                </c:pt>
                <c:pt idx="174">
                  <c:v>1.1504518666996511E-3</c:v>
                </c:pt>
                <c:pt idx="175">
                  <c:v>1.1648994181125735E-3</c:v>
                </c:pt>
                <c:pt idx="176">
                  <c:v>1.1830313982238267E-3</c:v>
                </c:pt>
                <c:pt idx="177">
                  <c:v>1.2379938101180678E-3</c:v>
                </c:pt>
                <c:pt idx="178">
                  <c:v>1.272033771953606E-3</c:v>
                </c:pt>
                <c:pt idx="179">
                  <c:v>1.2765054492265521E-3</c:v>
                </c:pt>
                <c:pt idx="180">
                  <c:v>1.3284191136138212E-3</c:v>
                </c:pt>
                <c:pt idx="181">
                  <c:v>1.346540426104147E-3</c:v>
                </c:pt>
                <c:pt idx="182">
                  <c:v>1.3908061877785768E-3</c:v>
                </c:pt>
                <c:pt idx="183">
                  <c:v>1.4183311489979818E-3</c:v>
                </c:pt>
                <c:pt idx="184">
                  <c:v>1.4462344223971565E-3</c:v>
                </c:pt>
                <c:pt idx="185">
                  <c:v>1.4649159833169108E-3</c:v>
                </c:pt>
                <c:pt idx="186">
                  <c:v>1.4673961010065531E-3</c:v>
                </c:pt>
                <c:pt idx="187">
                  <c:v>1.470364651608334E-3</c:v>
                </c:pt>
                <c:pt idx="188">
                  <c:v>1.4945390894687397E-3</c:v>
                </c:pt>
                <c:pt idx="189">
                  <c:v>1.5420768013668974E-3</c:v>
                </c:pt>
                <c:pt idx="190">
                  <c:v>1.5475994311400512E-3</c:v>
                </c:pt>
                <c:pt idx="191">
                  <c:v>1.5551776014078576E-3</c:v>
                </c:pt>
                <c:pt idx="192">
                  <c:v>1.612366639013995E-3</c:v>
                </c:pt>
                <c:pt idx="193">
                  <c:v>1.6195705155911361E-3</c:v>
                </c:pt>
                <c:pt idx="194">
                  <c:v>1.6324337683281368E-3</c:v>
                </c:pt>
                <c:pt idx="195">
                  <c:v>1.6686117018092916E-3</c:v>
                </c:pt>
                <c:pt idx="196">
                  <c:v>1.7028162706033117E-3</c:v>
                </c:pt>
                <c:pt idx="197">
                  <c:v>1.7053157284612353E-3</c:v>
                </c:pt>
                <c:pt idx="198">
                  <c:v>1.7535107786249991E-3</c:v>
                </c:pt>
                <c:pt idx="199">
                  <c:v>1.8216712269296779E-3</c:v>
                </c:pt>
                <c:pt idx="200">
                  <c:v>1.8404106728745376E-3</c:v>
                </c:pt>
                <c:pt idx="201">
                  <c:v>1.8501220275461844E-3</c:v>
                </c:pt>
                <c:pt idx="202">
                  <c:v>1.8792994084114428E-3</c:v>
                </c:pt>
                <c:pt idx="203">
                  <c:v>1.9315165603594996E-3</c:v>
                </c:pt>
                <c:pt idx="204">
                  <c:v>2.0232479251244811E-3</c:v>
                </c:pt>
                <c:pt idx="205">
                  <c:v>2.0547555783298802E-3</c:v>
                </c:pt>
                <c:pt idx="206">
                  <c:v>2.0581545625341343E-3</c:v>
                </c:pt>
                <c:pt idx="207">
                  <c:v>2.0782098594306049E-3</c:v>
                </c:pt>
                <c:pt idx="208">
                  <c:v>2.1424769994709656E-3</c:v>
                </c:pt>
                <c:pt idx="209">
                  <c:v>2.1707324403112209E-3</c:v>
                </c:pt>
                <c:pt idx="210">
                  <c:v>2.1729838738716711E-3</c:v>
                </c:pt>
                <c:pt idx="211">
                  <c:v>2.1924315564708172E-3</c:v>
                </c:pt>
                <c:pt idx="212">
                  <c:v>2.1964735827164367E-3</c:v>
                </c:pt>
                <c:pt idx="213">
                  <c:v>2.2456009704069193E-3</c:v>
                </c:pt>
                <c:pt idx="214">
                  <c:v>2.2606048863888393E-3</c:v>
                </c:pt>
                <c:pt idx="215">
                  <c:v>2.2972371871751301E-3</c:v>
                </c:pt>
                <c:pt idx="216">
                  <c:v>2.2978996012792416E-3</c:v>
                </c:pt>
                <c:pt idx="217">
                  <c:v>2.3247110752980787E-3</c:v>
                </c:pt>
                <c:pt idx="218">
                  <c:v>2.4486341930841076E-3</c:v>
                </c:pt>
                <c:pt idx="219">
                  <c:v>2.4688810134043961E-3</c:v>
                </c:pt>
                <c:pt idx="220">
                  <c:v>2.572149642627016E-3</c:v>
                </c:pt>
                <c:pt idx="221">
                  <c:v>2.6023313383624317E-3</c:v>
                </c:pt>
                <c:pt idx="222">
                  <c:v>2.8095462265443827E-3</c:v>
                </c:pt>
                <c:pt idx="223">
                  <c:v>2.8529610745278607E-3</c:v>
                </c:pt>
                <c:pt idx="224">
                  <c:v>2.8939979349975496E-3</c:v>
                </c:pt>
                <c:pt idx="225">
                  <c:v>2.9786391227100625E-3</c:v>
                </c:pt>
                <c:pt idx="226">
                  <c:v>2.9972788426677484E-3</c:v>
                </c:pt>
                <c:pt idx="227">
                  <c:v>3.0041049361545793E-3</c:v>
                </c:pt>
                <c:pt idx="228">
                  <c:v>3.0648538216852123E-3</c:v>
                </c:pt>
                <c:pt idx="229">
                  <c:v>3.086896790719175E-3</c:v>
                </c:pt>
                <c:pt idx="230">
                  <c:v>3.123867919472102E-3</c:v>
                </c:pt>
                <c:pt idx="231">
                  <c:v>3.1379326247523193E-3</c:v>
                </c:pt>
                <c:pt idx="232">
                  <c:v>3.1721258233586339E-3</c:v>
                </c:pt>
                <c:pt idx="233">
                  <c:v>3.2103843856660557E-3</c:v>
                </c:pt>
                <c:pt idx="234">
                  <c:v>3.3016434684850766E-3</c:v>
                </c:pt>
                <c:pt idx="235">
                  <c:v>3.4233957359033596E-3</c:v>
                </c:pt>
                <c:pt idx="236">
                  <c:v>3.464380870238099E-3</c:v>
                </c:pt>
                <c:pt idx="237">
                  <c:v>3.5691928538454224E-3</c:v>
                </c:pt>
                <c:pt idx="238">
                  <c:v>3.6094721919205201E-3</c:v>
                </c:pt>
                <c:pt idx="239">
                  <c:v>3.6317136021264667E-3</c:v>
                </c:pt>
                <c:pt idx="240">
                  <c:v>3.6342425090638481E-3</c:v>
                </c:pt>
                <c:pt idx="241">
                  <c:v>3.671448677961394E-3</c:v>
                </c:pt>
                <c:pt idx="242">
                  <c:v>3.6957063282225954E-3</c:v>
                </c:pt>
                <c:pt idx="243">
                  <c:v>3.7629429605120267E-3</c:v>
                </c:pt>
                <c:pt idx="244">
                  <c:v>3.8979802718412744E-3</c:v>
                </c:pt>
                <c:pt idx="245">
                  <c:v>4.0710361406391315E-3</c:v>
                </c:pt>
                <c:pt idx="246">
                  <c:v>4.1647076957024099E-3</c:v>
                </c:pt>
                <c:pt idx="247">
                  <c:v>4.3607270363347425E-3</c:v>
                </c:pt>
                <c:pt idx="248">
                  <c:v>4.3664394064617746E-3</c:v>
                </c:pt>
                <c:pt idx="249">
                  <c:v>4.4068059813986296E-3</c:v>
                </c:pt>
                <c:pt idx="250">
                  <c:v>4.4876639288277892E-3</c:v>
                </c:pt>
                <c:pt idx="251">
                  <c:v>4.4918406359768983E-3</c:v>
                </c:pt>
                <c:pt idx="252">
                  <c:v>4.5928473354013089E-3</c:v>
                </c:pt>
                <c:pt idx="253">
                  <c:v>4.6757731297238994E-3</c:v>
                </c:pt>
                <c:pt idx="254">
                  <c:v>4.6771523146932744E-3</c:v>
                </c:pt>
                <c:pt idx="255">
                  <c:v>4.7284967461899072E-3</c:v>
                </c:pt>
                <c:pt idx="256">
                  <c:v>4.7990265685926813E-3</c:v>
                </c:pt>
                <c:pt idx="257">
                  <c:v>4.8131217459705831E-3</c:v>
                </c:pt>
                <c:pt idx="258">
                  <c:v>4.8285712559035226E-3</c:v>
                </c:pt>
                <c:pt idx="259">
                  <c:v>4.9287150680198564E-3</c:v>
                </c:pt>
                <c:pt idx="260">
                  <c:v>5.0527194812392193E-3</c:v>
                </c:pt>
                <c:pt idx="261">
                  <c:v>5.1994520622809515E-3</c:v>
                </c:pt>
                <c:pt idx="262">
                  <c:v>5.2381328284065633E-3</c:v>
                </c:pt>
                <c:pt idx="263">
                  <c:v>5.5292833617060994E-3</c:v>
                </c:pt>
                <c:pt idx="264">
                  <c:v>5.5799361130138428E-3</c:v>
                </c:pt>
                <c:pt idx="265">
                  <c:v>5.5800990384142794E-3</c:v>
                </c:pt>
                <c:pt idx="266">
                  <c:v>5.780815221770659E-3</c:v>
                </c:pt>
                <c:pt idx="267">
                  <c:v>5.8537516251445697E-3</c:v>
                </c:pt>
                <c:pt idx="268">
                  <c:v>6.0194139527223016E-3</c:v>
                </c:pt>
                <c:pt idx="269">
                  <c:v>6.0692012522208247E-3</c:v>
                </c:pt>
                <c:pt idx="270">
                  <c:v>6.2480472600869048E-3</c:v>
                </c:pt>
                <c:pt idx="271">
                  <c:v>6.5645394242519481E-3</c:v>
                </c:pt>
                <c:pt idx="272">
                  <c:v>6.6013138219987366E-3</c:v>
                </c:pt>
                <c:pt idx="273">
                  <c:v>6.8991611298542385E-3</c:v>
                </c:pt>
                <c:pt idx="274">
                  <c:v>6.9723601013500468E-3</c:v>
                </c:pt>
                <c:pt idx="275">
                  <c:v>7.0219348181439984E-3</c:v>
                </c:pt>
                <c:pt idx="276">
                  <c:v>7.3426278870374201E-3</c:v>
                </c:pt>
                <c:pt idx="277">
                  <c:v>7.461487478451316E-3</c:v>
                </c:pt>
                <c:pt idx="278">
                  <c:v>7.6789558749266055E-3</c:v>
                </c:pt>
                <c:pt idx="279">
                  <c:v>7.7249460284245803E-3</c:v>
                </c:pt>
                <c:pt idx="280">
                  <c:v>7.8416378864044171E-3</c:v>
                </c:pt>
                <c:pt idx="281">
                  <c:v>8.3357701890770242E-3</c:v>
                </c:pt>
                <c:pt idx="282">
                  <c:v>8.3400780388768886E-3</c:v>
                </c:pt>
                <c:pt idx="283">
                  <c:v>9.1764017208316694E-3</c:v>
                </c:pt>
                <c:pt idx="284">
                  <c:v>9.8692988287879587E-3</c:v>
                </c:pt>
                <c:pt idx="285">
                  <c:v>1.0066968724441005E-2</c:v>
                </c:pt>
                <c:pt idx="286">
                  <c:v>1.1559914605646943E-2</c:v>
                </c:pt>
                <c:pt idx="287">
                  <c:v>1.3157868986439353E-2</c:v>
                </c:pt>
                <c:pt idx="288">
                  <c:v>1.3557736340771061E-2</c:v>
                </c:pt>
                <c:pt idx="289">
                  <c:v>1.3716354556996909E-2</c:v>
                </c:pt>
                <c:pt idx="290">
                  <c:v>1.3828394472050644E-2</c:v>
                </c:pt>
                <c:pt idx="291">
                  <c:v>1.6266972839193011E-2</c:v>
                </c:pt>
                <c:pt idx="292">
                  <c:v>1.6681556568116922E-2</c:v>
                </c:pt>
                <c:pt idx="293">
                  <c:v>1.7895457854593382E-2</c:v>
                </c:pt>
                <c:pt idx="294">
                  <c:v>2.2477791758385289E-2</c:v>
                </c:pt>
                <c:pt idx="295">
                  <c:v>2.2543248773012732E-2</c:v>
                </c:pt>
                <c:pt idx="296">
                  <c:v>2.6359924950574865E-2</c:v>
                </c:pt>
                <c:pt idx="297">
                  <c:v>2.8030886387973863E-2</c:v>
                </c:pt>
                <c:pt idx="298">
                  <c:v>3.1123733491228291E-2</c:v>
                </c:pt>
                <c:pt idx="299">
                  <c:v>3.1320742150461642E-2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70-4E57-8F7F-E11B93807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644496"/>
        <c:axId val="606643856"/>
      </c:scatterChart>
      <c:valAx>
        <c:axId val="60664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1/</a:t>
                </a:r>
                <a:r>
                  <a:rPr lang="zh-TW" altLang="zh-TW" sz="1800" b="0" i="0" baseline="0">
                    <a:effectLst/>
                  </a:rPr>
                  <a:t>𝜔</a:t>
                </a:r>
                <a:r>
                  <a:rPr lang="en-US" altLang="zh-TW" sz="1800" b="0" i="0" baseline="0">
                    <a:effectLst/>
                  </a:rPr>
                  <a:t>^2 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6643856"/>
        <c:crosses val="autoZero"/>
        <c:crossBetween val="midCat"/>
      </c:valAx>
      <c:valAx>
        <c:axId val="60664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1/𝐴(</a:t>
                </a:r>
                <a:r>
                  <a:rPr lang="zh-TW" altLang="zh-TW" sz="1800" b="0" i="0" baseline="0">
                    <a:effectLst/>
                  </a:rPr>
                  <a:t>𝜔</a:t>
                </a:r>
                <a:r>
                  <a:rPr lang="en-US" altLang="zh-TW" sz="1800" b="0" i="0" baseline="0">
                    <a:effectLst/>
                  </a:rPr>
                  <a:t>)^2 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664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0.66406</cdr:x>
      <cdr:y>0.59059</cdr:y>
    </cdr:from>
    <cdr:to>
      <cdr:x>0.84996</cdr:x>
      <cdr:y>0.69927</cdr:y>
    </cdr:to>
    <cdr:sp macro="" textlink="">
      <cdr:nvSpPr>
        <cdr:cNvPr id="3" name="文字方塊 9">
          <a:extLst xmlns:a="http://schemas.openxmlformats.org/drawingml/2006/main">
            <a:ext uri="{FF2B5EF4-FFF2-40B4-BE49-F238E27FC236}">
              <a16:creationId xmlns:a16="http://schemas.microsoft.com/office/drawing/2014/main" id="{3EF3C499-A965-48A2-945C-823DEC57B971}"/>
            </a:ext>
          </a:extLst>
        </cdr:cNvPr>
        <cdr:cNvSpPr txBox="1"/>
      </cdr:nvSpPr>
      <cdr:spPr>
        <a:xfrm xmlns:a="http://schemas.openxmlformats.org/drawingml/2006/main">
          <a:off x="3754344" y="1944356"/>
          <a:ext cx="1050993" cy="3577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Y=0.003</a:t>
          </a:r>
          <a:endParaRPr lang="zh-TW" altLang="en-US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6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9EE602-AB6D-4510-B87F-12ED967FE7FE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E81A2-5D96-4F0A-B661-372617C0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2021/04/16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C95CB-8C24-4216-960F-78E22D20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7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761E8-8440-4D3C-871E-474B6642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E686A2-2CC3-4549-81E1-EDB88123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75" y="1915401"/>
            <a:ext cx="3807394" cy="27356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03A240-6A20-44B7-A833-774727AA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35" y="1911746"/>
            <a:ext cx="3656979" cy="27356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E226D8-1514-4D99-9430-19DADCC6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" y="1995916"/>
            <a:ext cx="3686671" cy="26551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08FB7-8DC6-4A6A-A0A1-FCC92899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654" y="4815142"/>
            <a:ext cx="2653335" cy="17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A5300-92D2-4EFD-BFA7-B63B34C5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94B82F-337A-44E4-BDEB-C939AC5D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8" y="2715527"/>
            <a:ext cx="3561031" cy="2564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B983A6-24E9-47CA-AC42-13013ED9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13" y="2584936"/>
            <a:ext cx="3751152" cy="26952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009BA-315C-4B70-BB48-7570F38D5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59" y="2624653"/>
            <a:ext cx="3496775" cy="26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84D28-7E19-4C7E-B837-27DCAA6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9F5496A5-9176-44B8-A6D9-0B3FC131C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218145"/>
              </p:ext>
            </p:extLst>
          </p:nvPr>
        </p:nvGraphicFramePr>
        <p:xfrm>
          <a:off x="418518" y="2620468"/>
          <a:ext cx="5142024" cy="2646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646230-07D9-4441-8A2B-3F6FEC2D61DE}"/>
                  </a:ext>
                </a:extLst>
              </p:cNvPr>
              <p:cNvSpPr txBox="1"/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高頻</m:t>
                      </m:r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646230-07D9-4441-8A2B-3F6FEC2D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FE107-D7A8-4695-8AE0-ABEE25455DD1}"/>
                  </a:ext>
                </a:extLst>
              </p:cNvPr>
              <p:cNvSpPr txBox="1"/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8~12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zh-TW" sz="18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FE107-D7A8-4695-8AE0-ABEE2545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78575FF-70D1-42E4-8F71-30F21B8D7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122627"/>
              </p:ext>
            </p:extLst>
          </p:nvPr>
        </p:nvGraphicFramePr>
        <p:xfrm>
          <a:off x="5921632" y="2789406"/>
          <a:ext cx="4617309" cy="23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09C28-FA4F-4BB4-9A8F-2F62BE4AC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43246"/>
              </p:ext>
            </p:extLst>
          </p:nvPr>
        </p:nvGraphicFramePr>
        <p:xfrm>
          <a:off x="4199923" y="5410806"/>
          <a:ext cx="3443418" cy="73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06">
                  <a:extLst>
                    <a:ext uri="{9D8B030D-6E8A-4147-A177-3AD203B41FA5}">
                      <a16:colId xmlns:a16="http://schemas.microsoft.com/office/drawing/2014/main" val="116037630"/>
                    </a:ext>
                  </a:extLst>
                </a:gridCol>
                <a:gridCol w="1147806">
                  <a:extLst>
                    <a:ext uri="{9D8B030D-6E8A-4147-A177-3AD203B41FA5}">
                      <a16:colId xmlns:a16="http://schemas.microsoft.com/office/drawing/2014/main" val="2527864825"/>
                    </a:ext>
                  </a:extLst>
                </a:gridCol>
                <a:gridCol w="1147806">
                  <a:extLst>
                    <a:ext uri="{9D8B030D-6E8A-4147-A177-3AD203B41FA5}">
                      <a16:colId xmlns:a16="http://schemas.microsoft.com/office/drawing/2014/main" val="1027493157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5561550"/>
                  </a:ext>
                </a:extLst>
              </a:tr>
              <a:tr h="3556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18.25742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0.279116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83.09545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698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8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BD4FD-D772-42EE-B18F-C2C624C2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427B48-5B4E-4D9F-A9A4-6AA1D51D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66" y="2112070"/>
            <a:ext cx="4979534" cy="3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0BD61-6956-4F38-92A3-604B75C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CBD2BA-D78E-4155-8C1A-14B6E100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8" y="1891528"/>
            <a:ext cx="3597589" cy="25910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F316E5-DBB1-4FB2-A702-D754AFA0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27" y="1797572"/>
            <a:ext cx="3867572" cy="27789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78D18F-2CFB-4BF0-8702-3FAC95ED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27" y="1845754"/>
            <a:ext cx="3650371" cy="2730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15FE07-54B2-404A-A684-9650A5BD5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442" y="4763589"/>
            <a:ext cx="2497115" cy="1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5E7F8-37DE-4B25-B4D0-BD448754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EBEC1E-E9D3-47FE-9865-BADEF2EE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" y="2693265"/>
            <a:ext cx="3643323" cy="2623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478FF6-9B1C-4293-9C35-09889824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78" y="2607111"/>
            <a:ext cx="3737955" cy="27962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88A7C1-C8CD-4BFE-8F71-34F852F12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707" y="2607111"/>
            <a:ext cx="3776355" cy="2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E6583-FF0F-4DC1-9700-58C9FD8B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B2685-BEE2-4C1A-8BAD-E47C43FF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BBFD7-4E9F-475F-9E42-D2979939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FF22A-B352-42FE-B91B-B3E5933F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494"/>
            <a:ext cx="5081158" cy="3696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631F51-BA98-48DA-87F2-7FB10666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69" y="2149631"/>
            <a:ext cx="487791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A93C-03B0-4B51-8F83-0D72A44C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1D850-7576-4344-8085-C6331176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31" y="2504622"/>
            <a:ext cx="3954163" cy="29579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2EDB7C-6B1F-418D-B03A-A35AD4E3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6" y="2614803"/>
            <a:ext cx="3954164" cy="28478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3E6104-2429-41A8-A727-4DDDC8B1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99" y="2504622"/>
            <a:ext cx="4116803" cy="29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5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8292C-EF09-4C73-A275-6273016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545C39-ED0D-49F7-B63B-C5442C48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19" y="2498851"/>
            <a:ext cx="3720925" cy="27835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8B59D7-698D-489D-A39A-37F9A3C4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0" y="2733186"/>
            <a:ext cx="3621432" cy="26081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CA1482-F433-45D3-8B87-D8BE790CE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62" y="2537172"/>
            <a:ext cx="3902747" cy="28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8222-FC9E-43AF-B68A-6CFB8D1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AFF0C1-187E-466C-889C-9A6472A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297"/>
            <a:ext cx="10058400" cy="33239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檢定振幅響應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分高低頻率迴歸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用一組自製的數據去做做看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分析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實驗數據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噪訊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(5min)--X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方向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35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90745-B447-4F7C-9FAE-8B798A29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6F1C9-3FE9-461B-AC96-35F872B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001B5-44DD-4F49-AA0D-F912BEB3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振幅響應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DEA891-1514-4070-91D9-9895476525F5}"/>
                  </a:ext>
                </a:extLst>
              </p:cNvPr>
              <p:cNvSpPr txBox="1"/>
              <p:nvPr/>
            </p:nvSpPr>
            <p:spPr>
              <a:xfrm>
                <a:off x="741406" y="1737360"/>
                <a:ext cx="8204886" cy="1900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DEA891-1514-4070-91D9-98954765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6" y="1737360"/>
                <a:ext cx="8204886" cy="1900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6D0FFF-60F7-4DC0-84EC-44DC1F2FABE1}"/>
                  </a:ext>
                </a:extLst>
              </p:cNvPr>
              <p:cNvSpPr txBox="1"/>
              <p:nvPr/>
            </p:nvSpPr>
            <p:spPr>
              <a:xfrm>
                <a:off x="639464" y="3915825"/>
                <a:ext cx="6098058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取振幅</m:t>
                    </m:r>
                    <m:r>
                      <a:rPr lang="en-US" altLang="zh-TW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zh-TW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6D0FFF-60F7-4DC0-84EC-44DC1F2F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4" y="3915825"/>
                <a:ext cx="6098058" cy="583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FF9132-36C9-4359-8FAD-B66BE2EAA056}"/>
                  </a:ext>
                </a:extLst>
              </p:cNvPr>
              <p:cNvSpPr txBox="1"/>
              <p:nvPr/>
            </p:nvSpPr>
            <p:spPr>
              <a:xfrm>
                <a:off x="417041" y="4776686"/>
                <a:ext cx="7960840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/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取振幅平方再倒數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FF9132-36C9-4359-8FAD-B66BE2EA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" y="4776686"/>
                <a:ext cx="7960840" cy="536044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4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11E3E-0C05-401A-886C-20F94AE8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1BE057-D1DD-4E06-B360-4093DFDD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77" y="1885565"/>
            <a:ext cx="2887281" cy="2638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AC6420-7E42-4DA3-8369-CBA36DFB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1" y="1885566"/>
            <a:ext cx="2959826" cy="26388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48E4AA-B56E-4443-9395-E3C296626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8" y="1885564"/>
            <a:ext cx="2865517" cy="2638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3F4BAA7-F01A-4987-B856-BC3170D36900}"/>
                  </a:ext>
                </a:extLst>
              </p:cNvPr>
              <p:cNvSpPr txBox="1"/>
              <p:nvPr/>
            </p:nvSpPr>
            <p:spPr>
              <a:xfrm>
                <a:off x="187351" y="4813757"/>
                <a:ext cx="7960840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/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取振幅平方再倒數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3F4BAA7-F01A-4987-B856-BC3170D3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1" y="4813757"/>
                <a:ext cx="7960840" cy="536044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43A5990-8998-48BC-91AE-7C5BD66D8997}"/>
              </a:ext>
            </a:extLst>
          </p:cNvPr>
          <p:cNvSpPr txBox="1"/>
          <p:nvPr/>
        </p:nvSpPr>
        <p:spPr>
          <a:xfrm flipH="1">
            <a:off x="8899974" y="3818238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1Hz ~ 249Hz</a:t>
            </a:r>
            <a:r>
              <a:rPr lang="zh-TW" altLang="en-US" dirty="0"/>
              <a:t>全取</a:t>
            </a:r>
          </a:p>
        </p:txBody>
      </p:sp>
    </p:spTree>
    <p:extLst>
      <p:ext uri="{BB962C8B-B14F-4D97-AF65-F5344CB8AC3E}">
        <p14:creationId xmlns:p14="http://schemas.microsoft.com/office/powerpoint/2010/main" val="35800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25EBAFD-E831-4964-B18E-E2877610FF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高、低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頻率分別迴歸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25EBAFD-E831-4964-B18E-E2877610F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2CE1E6-1685-4A0C-BB93-A8A2267FE12A}"/>
                  </a:ext>
                </a:extLst>
              </p:cNvPr>
              <p:cNvSpPr txBox="1"/>
              <p:nvPr/>
            </p:nvSpPr>
            <p:spPr>
              <a:xfrm>
                <a:off x="982361" y="2087592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2CE1E6-1685-4A0C-BB93-A8A2267F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1" y="2087592"/>
                <a:ext cx="6098058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3CECBA-4783-49D3-8300-612195365091}"/>
                  </a:ext>
                </a:extLst>
              </p:cNvPr>
              <p:cNvSpPr txBox="1"/>
              <p:nvPr/>
            </p:nvSpPr>
            <p:spPr>
              <a:xfrm>
                <a:off x="982361" y="3018436"/>
                <a:ext cx="6705618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尺度分析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3CECBA-4783-49D3-8300-61219536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1" y="3018436"/>
                <a:ext cx="6705618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B23BE7-F5A4-4082-B4B3-B027467B646D}"/>
                  </a:ext>
                </a:extLst>
              </p:cNvPr>
              <p:cNvSpPr txBox="1"/>
              <p:nvPr/>
            </p:nvSpPr>
            <p:spPr>
              <a:xfrm flipH="1">
                <a:off x="982361" y="4200952"/>
                <a:ext cx="4256903" cy="183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高頻時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8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頻率接近自然頻率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B23BE7-F5A4-4082-B4B3-B027467B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2361" y="4200952"/>
                <a:ext cx="4256903" cy="1830758"/>
              </a:xfrm>
              <a:prstGeom prst="rect">
                <a:avLst/>
              </a:prstGeom>
              <a:blipFill>
                <a:blip r:embed="rId5"/>
                <a:stretch>
                  <a:fillRect l="-1146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7012B-BBCB-4DAD-9702-A3276F8D4B9C}"/>
                  </a:ext>
                </a:extLst>
              </p:cNvPr>
              <p:cNvSpPr txBox="1"/>
              <p:nvPr/>
            </p:nvSpPr>
            <p:spPr>
              <a:xfrm>
                <a:off x="3687461" y="4629492"/>
                <a:ext cx="857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7012B-BBCB-4DAD-9702-A3276F8D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61" y="4629492"/>
                <a:ext cx="857542" cy="276999"/>
              </a:xfrm>
              <a:prstGeom prst="rect">
                <a:avLst/>
              </a:prstGeom>
              <a:blipFill>
                <a:blip r:embed="rId6"/>
                <a:stretch>
                  <a:fillRect l="-6383" r="-14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D47C59-99FE-4C5C-8B04-A5A33D98AB37}"/>
                  </a:ext>
                </a:extLst>
              </p:cNvPr>
              <p:cNvSpPr txBox="1"/>
              <p:nvPr/>
            </p:nvSpPr>
            <p:spPr>
              <a:xfrm>
                <a:off x="5712600" y="5599674"/>
                <a:ext cx="2296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D47C59-99FE-4C5C-8B04-A5A33D98A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00" y="5599674"/>
                <a:ext cx="2296975" cy="276999"/>
              </a:xfrm>
              <a:prstGeom prst="rect">
                <a:avLst/>
              </a:prstGeom>
              <a:blipFill>
                <a:blip r:embed="rId7"/>
                <a:stretch>
                  <a:fillRect l="-1857" t="-4444" r="-796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6DBF3-5246-4DEF-B267-B43F8B4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自製數據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6DFC2-9B2C-4FCE-9CB2-C70F5D8B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01" y="1899936"/>
            <a:ext cx="3229238" cy="2361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075A96-BC6B-4BF1-BB9C-4F4A6D75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4" y="1929007"/>
            <a:ext cx="3186617" cy="22896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3ECDAB-2054-4700-9CA3-94752C90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39" y="1934003"/>
            <a:ext cx="3099419" cy="23610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E754D9D-6214-493D-B716-31389B62CD2B}"/>
              </a:ext>
            </a:extLst>
          </p:cNvPr>
          <p:cNvSpPr/>
          <p:nvPr/>
        </p:nvSpPr>
        <p:spPr>
          <a:xfrm>
            <a:off x="6965951" y="3175686"/>
            <a:ext cx="146050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5205A-3167-4AB8-BC12-20D344EF009C}"/>
              </a:ext>
            </a:extLst>
          </p:cNvPr>
          <p:cNvSpPr/>
          <p:nvPr/>
        </p:nvSpPr>
        <p:spPr>
          <a:xfrm>
            <a:off x="9111005" y="3175686"/>
            <a:ext cx="532528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18C63D-2DD7-4BCC-8913-D3FCAE18E1C4}"/>
              </a:ext>
            </a:extLst>
          </p:cNvPr>
          <p:cNvSpPr txBox="1"/>
          <p:nvPr/>
        </p:nvSpPr>
        <p:spPr>
          <a:xfrm flipH="1">
            <a:off x="9111005" y="4261012"/>
            <a:ext cx="1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&gt;200Hz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C84DA4-64A0-4412-AAFA-D0766F537A28}"/>
              </a:ext>
            </a:extLst>
          </p:cNvPr>
          <p:cNvSpPr txBox="1"/>
          <p:nvPr/>
        </p:nvSpPr>
        <p:spPr>
          <a:xfrm flipH="1">
            <a:off x="6699391" y="4261012"/>
            <a:ext cx="1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8~12Hz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D6B9E6-EAB5-40B7-94AA-7F52E20A87E3}"/>
                  </a:ext>
                </a:extLst>
              </p:cNvPr>
              <p:cNvSpPr txBox="1"/>
              <p:nvPr/>
            </p:nvSpPr>
            <p:spPr>
              <a:xfrm flipH="1">
                <a:off x="787158" y="4261012"/>
                <a:ext cx="4256903" cy="183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高頻時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8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頻率接近自然頻率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D6B9E6-EAB5-40B7-94AA-7F52E20A8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158" y="4261012"/>
                <a:ext cx="4256903" cy="1830758"/>
              </a:xfrm>
              <a:prstGeom prst="rect">
                <a:avLst/>
              </a:prstGeom>
              <a:blipFill>
                <a:blip r:embed="rId5"/>
                <a:stretch>
                  <a:fillRect l="-1146" t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5CFC7A-367D-4A4F-B962-3B76CB18EC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高頻、接近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頻率</m:t>
                    </m:r>
                  </m:oMath>
                </a14:m>
                <a:r>
                  <a:rPr lang="zh-TW" altLang="en-US" dirty="0"/>
                  <a:t>迴歸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5CFC7A-367D-4A4F-B962-3B76CB18E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1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1846D8-399A-42F5-9CF4-507088B434F9}"/>
                  </a:ext>
                </a:extLst>
              </p:cNvPr>
              <p:cNvSpPr txBox="1"/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1846D8-399A-42F5-9CF4-507088B4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B1C06D-2507-4E6D-B334-AD570DA10393}"/>
                  </a:ext>
                </a:extLst>
              </p:cNvPr>
              <p:cNvSpPr txBox="1"/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B1C06D-2507-4E6D-B334-AD570DA1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91595EB-7E64-4F9A-AA10-A50993148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832493"/>
              </p:ext>
            </p:extLst>
          </p:nvPr>
        </p:nvGraphicFramePr>
        <p:xfrm>
          <a:off x="172310" y="2568210"/>
          <a:ext cx="4834008" cy="304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1F699FE-0CA9-4DB9-B263-48D024030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23557"/>
              </p:ext>
            </p:extLst>
          </p:nvPr>
        </p:nvGraphicFramePr>
        <p:xfrm>
          <a:off x="5755983" y="2789406"/>
          <a:ext cx="5162207" cy="271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EF3C499-A965-48A2-945C-823DEC57B971}"/>
              </a:ext>
            </a:extLst>
          </p:cNvPr>
          <p:cNvSpPr txBox="1"/>
          <p:nvPr/>
        </p:nvSpPr>
        <p:spPr>
          <a:xfrm>
            <a:off x="2954036" y="345897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Y=0.0013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70D6817-722B-49D3-A966-946120A3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629"/>
              </p:ext>
            </p:extLst>
          </p:nvPr>
        </p:nvGraphicFramePr>
        <p:xfrm>
          <a:off x="3305884" y="5611713"/>
          <a:ext cx="3144345" cy="59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753">
                  <a:extLst>
                    <a:ext uri="{9D8B030D-6E8A-4147-A177-3AD203B41FA5}">
                      <a16:colId xmlns:a16="http://schemas.microsoft.com/office/drawing/2014/main" val="332770423"/>
                    </a:ext>
                  </a:extLst>
                </a:gridCol>
                <a:gridCol w="920296">
                  <a:extLst>
                    <a:ext uri="{9D8B030D-6E8A-4147-A177-3AD203B41FA5}">
                      <a16:colId xmlns:a16="http://schemas.microsoft.com/office/drawing/2014/main" val="2686047223"/>
                    </a:ext>
                  </a:extLst>
                </a:gridCol>
                <a:gridCol w="920296">
                  <a:extLst>
                    <a:ext uri="{9D8B030D-6E8A-4147-A177-3AD203B41FA5}">
                      <a16:colId xmlns:a16="http://schemas.microsoft.com/office/drawing/2014/main" val="1723270545"/>
                    </a:ext>
                  </a:extLst>
                </a:gridCol>
              </a:tblGrid>
              <a:tr h="3106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7241399"/>
                  </a:ext>
                </a:extLst>
              </a:tr>
              <a:tr h="2876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27.6079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0.300029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62.831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666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7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E81A2-5D96-4F0A-B661-372617C0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實驗數據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C95CB-8C24-4216-960F-78E22D20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環境噪訊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</a:t>
            </a:r>
            <a:r>
              <a:rPr lang="en-US" altLang="zh-TW" dirty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4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5DF07-1717-4BA1-A0DD-D1DF3218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312BDE-CB47-4F2B-88F8-5E6E7BE7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9" y="2109860"/>
            <a:ext cx="4594751" cy="33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629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</TotalTime>
  <Words>393</Words>
  <Application>Microsoft Office PowerPoint</Application>
  <PresentationFormat>寬螢幕</PresentationFormat>
  <Paragraphs>80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回顧</vt:lpstr>
      <vt:lpstr>2021/04/16</vt:lpstr>
      <vt:lpstr>內容</vt:lpstr>
      <vt:lpstr>振幅響應</vt:lpstr>
      <vt:lpstr>迴歸方法</vt:lpstr>
      <vt:lpstr>高、低(接近ω_0)頻率分別迴歸</vt:lpstr>
      <vt:lpstr>自製數據</vt:lpstr>
      <vt:lpstr>高頻、接近ω_0 頻率迴歸</vt:lpstr>
      <vt:lpstr>實驗數據</vt:lpstr>
      <vt:lpstr>X方向</vt:lpstr>
      <vt:lpstr>接近自然頻率</vt:lpstr>
      <vt:lpstr>高頻</vt:lpstr>
      <vt:lpstr>迴歸結果</vt:lpstr>
      <vt:lpstr>Y方向</vt:lpstr>
      <vt:lpstr>接近自然頻率</vt:lpstr>
      <vt:lpstr>高頻</vt:lpstr>
      <vt:lpstr>迴歸結果</vt:lpstr>
      <vt:lpstr>Z方向</vt:lpstr>
      <vt:lpstr>接近自然頻率</vt:lpstr>
      <vt:lpstr>高頻</vt:lpstr>
      <vt:lpstr>迴歸結果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2021/04/16</dc:title>
  <dc:creator>ShihLin Chen</dc:creator>
  <cp:lastModifiedBy>ShihLin Chen</cp:lastModifiedBy>
  <cp:revision>26</cp:revision>
  <dcterms:created xsi:type="dcterms:W3CDTF">2021-04-14T09:06:40Z</dcterms:created>
  <dcterms:modified xsi:type="dcterms:W3CDTF">2021-04-27T10:34:20Z</dcterms:modified>
</cp:coreProperties>
</file>