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4" r:id="rId6"/>
    <p:sldId id="259" r:id="rId7"/>
    <p:sldId id="260" r:id="rId8"/>
    <p:sldId id="262" r:id="rId9"/>
    <p:sldId id="261" r:id="rId10"/>
    <p:sldId id="263" r:id="rId11"/>
    <p:sldId id="265" r:id="rId12"/>
    <p:sldId id="269" r:id="rId13"/>
    <p:sldId id="26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X1-Y1</a:t>
            </a:r>
            <a:r>
              <a:rPr lang="zh-TW" altLang="en-US"/>
              <a:t>迴歸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>
                    <a:alpha val="94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1203522277389913"/>
                  <c:y val="2.22813837752802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data!$B$2:$B$900</c:f>
              <c:numCache>
                <c:formatCode>General</c:formatCode>
                <c:ptCount val="899"/>
                <c:pt idx="0">
                  <c:v>2.4507401235173013E-3</c:v>
                </c:pt>
                <c:pt idx="1">
                  <c:v>2.4029219530949629E-3</c:v>
                </c:pt>
                <c:pt idx="2">
                  <c:v>2.3564897728343857E-3</c:v>
                </c:pt>
                <c:pt idx="3">
                  <c:v>2.3113905325443784E-3</c:v>
                </c:pt>
                <c:pt idx="4">
                  <c:v>2.2675736961451248E-3</c:v>
                </c:pt>
                <c:pt idx="5">
                  <c:v>2.2249911000355991E-3</c:v>
                </c:pt>
                <c:pt idx="6">
                  <c:v>2.1835968206830288E-3</c:v>
                </c:pt>
                <c:pt idx="7">
                  <c:v>2.1433470507544578E-3</c:v>
                </c:pt>
                <c:pt idx="8">
                  <c:v>2.1041999831664E-3</c:v>
                </c:pt>
                <c:pt idx="9">
                  <c:v>2.0661157024793389E-3</c:v>
                </c:pt>
                <c:pt idx="10">
                  <c:v>2.0290560831101364E-3</c:v>
                </c:pt>
                <c:pt idx="11">
                  <c:v>1.9929846938775506E-3</c:v>
                </c:pt>
                <c:pt idx="12">
                  <c:v>1.9578667084344894E-3</c:v>
                </c:pt>
                <c:pt idx="13">
                  <c:v>1.9236688211757462E-3</c:v>
                </c:pt>
                <c:pt idx="14">
                  <c:v>1.890359168241966E-3</c:v>
                </c:pt>
                <c:pt idx="15">
                  <c:v>1.8579072532699163E-3</c:v>
                </c:pt>
                <c:pt idx="16">
                  <c:v>1.8262838775659287E-3</c:v>
                </c:pt>
                <c:pt idx="17">
                  <c:v>1.7954610744039068E-3</c:v>
                </c:pt>
                <c:pt idx="18">
                  <c:v>1.7654120471718097E-3</c:v>
                </c:pt>
                <c:pt idx="19">
                  <c:v>1.736111111111111E-3</c:v>
                </c:pt>
                <c:pt idx="20">
                  <c:v>1.7075336384126765E-3</c:v>
                </c:pt>
                <c:pt idx="21">
                  <c:v>1.6796560064498787E-3</c:v>
                </c:pt>
                <c:pt idx="22">
                  <c:v>1.6524555489457332E-3</c:v>
                </c:pt>
                <c:pt idx="23">
                  <c:v>1.6259105098855356E-3</c:v>
                </c:pt>
                <c:pt idx="24">
                  <c:v>1.6000000000000001E-3</c:v>
                </c:pt>
                <c:pt idx="25">
                  <c:v>1.5747039556563362E-3</c:v>
                </c:pt>
                <c:pt idx="26">
                  <c:v>1.5500031000061998E-3</c:v>
                </c:pt>
                <c:pt idx="27">
                  <c:v>1.5258789062499998E-3</c:v>
                </c:pt>
                <c:pt idx="28">
                  <c:v>1.5023135628868458E-3</c:v>
                </c:pt>
                <c:pt idx="29">
                  <c:v>1.4792899408284023E-3</c:v>
                </c:pt>
                <c:pt idx="30">
                  <c:v>1.4567915622632709E-3</c:v>
                </c:pt>
                <c:pt idx="31">
                  <c:v>1.4348025711662072E-3</c:v>
                </c:pt>
                <c:pt idx="32">
                  <c:v>1.4133077053536094E-3</c:v>
                </c:pt>
                <c:pt idx="33">
                  <c:v>1.392292269993317E-3</c:v>
                </c:pt>
                <c:pt idx="34">
                  <c:v>1.3717421124828531E-3</c:v>
                </c:pt>
                <c:pt idx="35">
                  <c:v>1.3516435986159166E-3</c:v>
                </c:pt>
                <c:pt idx="36">
                  <c:v>1.3319835899621715E-3</c:v>
                </c:pt>
                <c:pt idx="37">
                  <c:v>1.3127494223902541E-3</c:v>
                </c:pt>
                <c:pt idx="38">
                  <c:v>1.2939288856684437E-3</c:v>
                </c:pt>
                <c:pt idx="39">
                  <c:v>1.2755102040816326E-3</c:v>
                </c:pt>
                <c:pt idx="40">
                  <c:v>1.2574820180071423E-3</c:v>
                </c:pt>
                <c:pt idx="41">
                  <c:v>1.2398333663955561E-3</c:v>
                </c:pt>
                <c:pt idx="42">
                  <c:v>1.2225536701061177E-3</c:v>
                </c:pt>
                <c:pt idx="43">
                  <c:v>1.2056327160493826E-3</c:v>
                </c:pt>
                <c:pt idx="44">
                  <c:v>1.1890606420927466E-3</c:v>
                </c:pt>
                <c:pt idx="45">
                  <c:v>1.1728279226871829E-3</c:v>
                </c:pt>
                <c:pt idx="46">
                  <c:v>1.1569253551760839E-3</c:v>
                </c:pt>
                <c:pt idx="47">
                  <c:v>1.141344046749452E-3</c:v>
                </c:pt>
                <c:pt idx="48">
                  <c:v>1.1260754020089184E-3</c:v>
                </c:pt>
                <c:pt idx="49">
                  <c:v>1.1111111111111111E-3</c:v>
                </c:pt>
                <c:pt idx="50">
                  <c:v>1.0964431384588393E-3</c:v>
                </c:pt>
                <c:pt idx="51">
                  <c:v>1.0820637119113572E-3</c:v>
                </c:pt>
                <c:pt idx="52">
                  <c:v>1.0679653124866502E-3</c:v>
                </c:pt>
                <c:pt idx="53">
                  <c:v>1.0541406645302748E-3</c:v>
                </c:pt>
                <c:pt idx="54">
                  <c:v>1.0405827263267431E-3</c:v>
                </c:pt>
                <c:pt idx="55">
                  <c:v>1.0272846811308347E-3</c:v>
                </c:pt>
                <c:pt idx="56">
                  <c:v>1.0142399285975089E-3</c:v>
                </c:pt>
                <c:pt idx="57">
                  <c:v>1.0014420765902901E-3</c:v>
                </c:pt>
                <c:pt idx="58">
                  <c:v>9.8888493334915555E-4</c:v>
                </c:pt>
                <c:pt idx="59">
                  <c:v>9.765625E-4</c:v>
                </c:pt>
                <c:pt idx="60">
                  <c:v>9.6446896338875799E-4</c:v>
                </c:pt>
                <c:pt idx="61">
                  <c:v>9.5259868922420367E-4</c:v>
                </c:pt>
                <c:pt idx="62">
                  <c:v>9.4094621551432125E-4</c:v>
                </c:pt>
                <c:pt idx="63">
                  <c:v>9.2950624628197471E-4</c:v>
                </c:pt>
                <c:pt idx="64">
                  <c:v>9.1827364554637281E-4</c:v>
                </c:pt>
                <c:pt idx="65">
                  <c:v>9.0724343155755528E-4</c:v>
                </c:pt>
                <c:pt idx="66">
                  <c:v>8.964107712718277E-4</c:v>
                </c:pt>
                <c:pt idx="67">
                  <c:v>8.8577097505668928E-4</c:v>
                </c:pt>
                <c:pt idx="68">
                  <c:v>8.753194916144391E-4</c:v>
                </c:pt>
                <c:pt idx="69">
                  <c:v>8.6505190311418688E-4</c:v>
                </c:pt>
                <c:pt idx="70">
                  <c:v>8.5496392052255383E-4</c:v>
                </c:pt>
                <c:pt idx="71">
                  <c:v>8.4505137912385079E-4</c:v>
                </c:pt>
                <c:pt idx="72">
                  <c:v>8.3531023422098963E-4</c:v>
                </c:pt>
                <c:pt idx="73">
                  <c:v>8.2573655700885179E-4</c:v>
                </c:pt>
                <c:pt idx="74">
                  <c:v>8.1632653061224493E-4</c:v>
                </c:pt>
                <c:pt idx="75">
                  <c:v>8.0707644628099165E-4</c:v>
                </c:pt>
                <c:pt idx="76">
                  <c:v>7.9798269973506983E-4</c:v>
                </c:pt>
                <c:pt idx="77">
                  <c:v>7.8904178765307404E-4</c:v>
                </c:pt>
                <c:pt idx="78">
                  <c:v>7.8025030429761848E-4</c:v>
                </c:pt>
                <c:pt idx="79">
                  <c:v>7.716049382716049E-4</c:v>
                </c:pt>
                <c:pt idx="80">
                  <c:v>7.631024693995908E-4</c:v>
                </c:pt>
                <c:pt idx="81">
                  <c:v>7.5473976572877687E-4</c:v>
                </c:pt>
                <c:pt idx="82">
                  <c:v>7.4651378064439057E-4</c:v>
                </c:pt>
                <c:pt idx="83">
                  <c:v>7.3842155009451785E-4</c:v>
                </c:pt>
                <c:pt idx="84">
                  <c:v>7.3046018991964939E-4</c:v>
                </c:pt>
                <c:pt idx="85">
                  <c:v>7.2262689328246035E-4</c:v>
                </c:pt>
                <c:pt idx="86">
                  <c:v>7.149189281935429E-4</c:v>
                </c:pt>
                <c:pt idx="87">
                  <c:v>7.0733363512901751E-4</c:v>
                </c:pt>
                <c:pt idx="88">
                  <c:v>6.9986842473614944E-4</c:v>
                </c:pt>
                <c:pt idx="89">
                  <c:v>6.925207756232687E-4</c:v>
                </c:pt>
                <c:pt idx="90">
                  <c:v>6.8528823223047599E-4</c:v>
                </c:pt>
                <c:pt idx="91">
                  <c:v>6.7816840277777765E-4</c:v>
                </c:pt>
                <c:pt idx="92">
                  <c:v>6.7115895728744391E-4</c:v>
                </c:pt>
                <c:pt idx="93">
                  <c:v>6.6425762567754267E-4</c:v>
                </c:pt>
                <c:pt idx="94">
                  <c:v>6.5746219592373442E-4</c:v>
                </c:pt>
                <c:pt idx="95">
                  <c:v>6.5077051228654712E-4</c:v>
                </c:pt>
                <c:pt idx="96">
                  <c:v>6.4418047360148404E-4</c:v>
                </c:pt>
                <c:pt idx="97">
                  <c:v>6.3769003162942553E-4</c:v>
                </c:pt>
                <c:pt idx="98">
                  <c:v>6.3129718946491236E-4</c:v>
                </c:pt>
                <c:pt idx="99">
                  <c:v>6.2500000000000001E-4</c:v>
                </c:pt>
                <c:pt idx="100">
                  <c:v>6.1879656444147415E-4</c:v>
                </c:pt>
                <c:pt idx="101">
                  <c:v>6.1268503087932532E-4</c:v>
                </c:pt>
                <c:pt idx="102">
                  <c:v>6.0666359290446252E-4</c:v>
                </c:pt>
                <c:pt idx="103">
                  <c:v>6.0073048827374072E-4</c:v>
                </c:pt>
                <c:pt idx="104">
                  <c:v>5.9488399762046404E-4</c:v>
                </c:pt>
                <c:pt idx="105">
                  <c:v>5.8912244320859643E-4</c:v>
                </c:pt>
                <c:pt idx="106">
                  <c:v>5.8344418772900163E-4</c:v>
                </c:pt>
                <c:pt idx="107">
                  <c:v>5.7784763313609459E-4</c:v>
                </c:pt>
                <c:pt idx="108">
                  <c:v>5.7233121952336241E-4</c:v>
                </c:pt>
                <c:pt idx="109">
                  <c:v>5.6689342403628119E-4</c:v>
                </c:pt>
                <c:pt idx="110">
                  <c:v>5.6153275982120791E-4</c:v>
                </c:pt>
                <c:pt idx="111">
                  <c:v>5.5624777500889978E-4</c:v>
                </c:pt>
                <c:pt idx="112">
                  <c:v>5.5103705173135834E-4</c:v>
                </c:pt>
                <c:pt idx="113">
                  <c:v>5.458992051707572E-4</c:v>
                </c:pt>
                <c:pt idx="114">
                  <c:v>5.4083288263926451E-4</c:v>
                </c:pt>
                <c:pt idx="115">
                  <c:v>5.3583676268861445E-4</c:v>
                </c:pt>
                <c:pt idx="116">
                  <c:v>5.3090955424833818E-4</c:v>
                </c:pt>
                <c:pt idx="117">
                  <c:v>5.2604999579160001E-4</c:v>
                </c:pt>
                <c:pt idx="118">
                  <c:v>5.2125685452763691E-4</c:v>
                </c:pt>
                <c:pt idx="119">
                  <c:v>5.1652892561983473E-4</c:v>
                </c:pt>
                <c:pt idx="120">
                  <c:v>5.1186503142851281E-4</c:v>
                </c:pt>
                <c:pt idx="121">
                  <c:v>5.072640207775341E-4</c:v>
                </c:pt>
                <c:pt idx="122">
                  <c:v>5.0272476824388178E-4</c:v>
                </c:pt>
                <c:pt idx="123">
                  <c:v>4.9824617346938766E-4</c:v>
                </c:pt>
                <c:pt idx="124">
                  <c:v>4.9382716049382717E-4</c:v>
                </c:pt>
                <c:pt idx="125">
                  <c:v>4.8946667710862235E-4</c:v>
                </c:pt>
                <c:pt idx="126">
                  <c:v>4.8516369423043328E-4</c:v>
                </c:pt>
                <c:pt idx="127">
                  <c:v>4.8091720529393656E-4</c:v>
                </c:pt>
                <c:pt idx="128">
                  <c:v>4.7672622566312611E-4</c:v>
                </c:pt>
                <c:pt idx="129">
                  <c:v>4.7258979206049151E-4</c:v>
                </c:pt>
                <c:pt idx="130">
                  <c:v>4.6850696201345549E-4</c:v>
                </c:pt>
                <c:pt idx="131">
                  <c:v>4.6447681331747908E-4</c:v>
                </c:pt>
                <c:pt idx="132">
                  <c:v>4.6049844351526092E-4</c:v>
                </c:pt>
                <c:pt idx="133">
                  <c:v>4.5657096939148218E-4</c:v>
                </c:pt>
                <c:pt idx="134">
                  <c:v>4.526935264825713E-4</c:v>
                </c:pt>
                <c:pt idx="135">
                  <c:v>4.488652686009767E-4</c:v>
                </c:pt>
                <c:pt idx="136">
                  <c:v>4.4508536737346212E-4</c:v>
                </c:pt>
                <c:pt idx="137">
                  <c:v>4.4135301179295243E-4</c:v>
                </c:pt>
                <c:pt idx="138">
                  <c:v>4.3766740778347705E-4</c:v>
                </c:pt>
                <c:pt idx="139">
                  <c:v>4.3402777777777775E-4</c:v>
                </c:pt>
                <c:pt idx="140">
                  <c:v>4.3043336030715719E-4</c:v>
                </c:pt>
                <c:pt idx="141">
                  <c:v>4.2688340960316912E-4</c:v>
                </c:pt>
                <c:pt idx="142">
                  <c:v>4.2337719521075718E-4</c:v>
                </c:pt>
                <c:pt idx="143">
                  <c:v>4.1991400161246967E-4</c:v>
                </c:pt>
                <c:pt idx="144">
                  <c:v>4.1649312786339027E-4</c:v>
                </c:pt>
                <c:pt idx="145">
                  <c:v>4.131138872364333E-4</c:v>
                </c:pt>
                <c:pt idx="146">
                  <c:v>4.0977560687767368E-4</c:v>
                </c:pt>
                <c:pt idx="147">
                  <c:v>4.0647762747138391E-4</c:v>
                </c:pt>
                <c:pt idx="148">
                  <c:v>4.0321930291446908E-4</c:v>
                </c:pt>
                <c:pt idx="149">
                  <c:v>4.0000000000000002E-4</c:v>
                </c:pt>
                <c:pt idx="150">
                  <c:v>3.9681909810955376E-4</c:v>
                </c:pt>
                <c:pt idx="151">
                  <c:v>3.9367598891408405E-4</c:v>
                </c:pt>
                <c:pt idx="152">
                  <c:v>3.905700760830508E-4</c:v>
                </c:pt>
                <c:pt idx="153">
                  <c:v>3.8750077500154996E-4</c:v>
                </c:pt>
                <c:pt idx="154">
                  <c:v>3.8446751249519417E-4</c:v>
                </c:pt>
                <c:pt idx="155">
                  <c:v>3.8146972656249995E-4</c:v>
                </c:pt>
                <c:pt idx="156">
                  <c:v>3.7850686611455125E-4</c:v>
                </c:pt>
                <c:pt idx="157">
                  <c:v>3.7557839072171144E-4</c:v>
                </c:pt>
                <c:pt idx="158">
                  <c:v>3.7268377036716802E-4</c:v>
                </c:pt>
                <c:pt idx="159">
                  <c:v>3.6982248520710058E-4</c:v>
                </c:pt>
                <c:pt idx="160">
                  <c:v>3.6699402533726748E-4</c:v>
                </c:pt>
                <c:pt idx="161">
                  <c:v>3.6419789056581773E-4</c:v>
                </c:pt>
                <c:pt idx="162">
                  <c:v>3.6143359019213809E-4</c:v>
                </c:pt>
                <c:pt idx="163">
                  <c:v>3.587006427915518E-4</c:v>
                </c:pt>
                <c:pt idx="164">
                  <c:v>3.55998576005696E-4</c:v>
                </c:pt>
                <c:pt idx="165">
                  <c:v>3.5332692633840236E-4</c:v>
                </c:pt>
                <c:pt idx="166">
                  <c:v>3.5068523895692179E-4</c:v>
                </c:pt>
                <c:pt idx="167">
                  <c:v>3.4807306749832926E-4</c:v>
                </c:pt>
                <c:pt idx="168">
                  <c:v>3.454899738809579E-4</c:v>
                </c:pt>
                <c:pt idx="169">
                  <c:v>3.4293552812071328E-4</c:v>
                </c:pt>
                <c:pt idx="170">
                  <c:v>3.4040930815212205E-4</c:v>
                </c:pt>
                <c:pt idx="171">
                  <c:v>3.3791089965397916E-4</c:v>
                </c:pt>
                <c:pt idx="172">
                  <c:v>3.3543989587945627E-4</c:v>
                </c:pt>
                <c:pt idx="173">
                  <c:v>3.3299589749054287E-4</c:v>
                </c:pt>
                <c:pt idx="174">
                  <c:v>3.3057851239669424E-4</c:v>
                </c:pt>
                <c:pt idx="175">
                  <c:v>3.2818735559756351E-4</c:v>
                </c:pt>
                <c:pt idx="176">
                  <c:v>3.2582204902970187E-4</c:v>
                </c:pt>
                <c:pt idx="177">
                  <c:v>3.2348222141711093E-4</c:v>
                </c:pt>
                <c:pt idx="178">
                  <c:v>3.2116750812553793E-4</c:v>
                </c:pt>
                <c:pt idx="179">
                  <c:v>3.1887755102040814E-4</c:v>
                </c:pt>
                <c:pt idx="180">
                  <c:v>3.1661199832828859E-4</c:v>
                </c:pt>
                <c:pt idx="181">
                  <c:v>3.1437050450178558E-4</c:v>
                </c:pt>
                <c:pt idx="182">
                  <c:v>3.1215273008777735E-4</c:v>
                </c:pt>
                <c:pt idx="183">
                  <c:v>3.0995834159888903E-4</c:v>
                </c:pt>
                <c:pt idx="184">
                  <c:v>3.0778701138811941E-4</c:v>
                </c:pt>
                <c:pt idx="185">
                  <c:v>3.0563841752652941E-4</c:v>
                </c:pt>
                <c:pt idx="186">
                  <c:v>3.0351224368391016E-4</c:v>
                </c:pt>
                <c:pt idx="187">
                  <c:v>3.0140817901234566E-4</c:v>
                </c:pt>
                <c:pt idx="188">
                  <c:v>2.9932591803259056E-4</c:v>
                </c:pt>
                <c:pt idx="189">
                  <c:v>2.9726516052318666E-4</c:v>
                </c:pt>
                <c:pt idx="190">
                  <c:v>2.9522561141224124E-4</c:v>
                </c:pt>
                <c:pt idx="191">
                  <c:v>2.9320698067179573E-4</c:v>
                </c:pt>
                <c:pt idx="192">
                  <c:v>2.9120898321471423E-4</c:v>
                </c:pt>
                <c:pt idx="193">
                  <c:v>2.8923133879402098E-4</c:v>
                </c:pt>
                <c:pt idx="194">
                  <c:v>2.8727377190462512E-4</c:v>
                </c:pt>
                <c:pt idx="195">
                  <c:v>2.8533601168736301E-4</c:v>
                </c:pt>
                <c:pt idx="196">
                  <c:v>2.8341779183530018E-4</c:v>
                </c:pt>
                <c:pt idx="197">
                  <c:v>2.8151885050222959E-4</c:v>
                </c:pt>
                <c:pt idx="198">
                  <c:v>2.7963893021330853E-4</c:v>
                </c:pt>
                <c:pt idx="199">
                  <c:v>2.7777777777777778E-4</c:v>
                </c:pt>
                <c:pt idx="200">
                  <c:v>2.7593514420370632E-4</c:v>
                </c:pt>
                <c:pt idx="201">
                  <c:v>2.7411078461470984E-4</c:v>
                </c:pt>
                <c:pt idx="202">
                  <c:v>2.7230445816858913E-4</c:v>
                </c:pt>
                <c:pt idx="203">
                  <c:v>2.705159279778393E-4</c:v>
                </c:pt>
                <c:pt idx="204">
                  <c:v>2.6874496103198063E-4</c:v>
                </c:pt>
                <c:pt idx="205">
                  <c:v>2.6699132812166255E-4</c:v>
                </c:pt>
                <c:pt idx="206">
                  <c:v>2.6525480376449613E-4</c:v>
                </c:pt>
                <c:pt idx="207">
                  <c:v>2.6353516613256871E-4</c:v>
                </c:pt>
                <c:pt idx="208">
                  <c:v>2.6183219698159839E-4</c:v>
                </c:pt>
                <c:pt idx="209">
                  <c:v>2.6014568158168577E-4</c:v>
                </c:pt>
                <c:pt idx="210">
                  <c:v>2.5847540864962107E-4</c:v>
                </c:pt>
                <c:pt idx="211">
                  <c:v>2.5682117028270868E-4</c:v>
                </c:pt>
                <c:pt idx="212">
                  <c:v>2.5518276189406852E-4</c:v>
                </c:pt>
                <c:pt idx="213">
                  <c:v>2.5355998214937722E-4</c:v>
                </c:pt>
                <c:pt idx="214">
                  <c:v>2.5195263290501388E-4</c:v>
                </c:pt>
                <c:pt idx="215">
                  <c:v>2.5036051914757251E-4</c:v>
                </c:pt>
                <c:pt idx="216">
                  <c:v>2.4878344893470921E-4</c:v>
                </c:pt>
                <c:pt idx="217">
                  <c:v>2.4722123333728889E-4</c:v>
                </c:pt>
                <c:pt idx="218">
                  <c:v>2.4567368638279887E-4</c:v>
                </c:pt>
                <c:pt idx="219">
                  <c:v>2.44140625E-4</c:v>
                </c:pt>
                <c:pt idx="220">
                  <c:v>2.4262186896478098E-4</c:v>
                </c:pt>
                <c:pt idx="221">
                  <c:v>2.411172408471895E-4</c:v>
                </c:pt>
                <c:pt idx="222">
                  <c:v>2.396265659596085E-4</c:v>
                </c:pt>
                <c:pt idx="223">
                  <c:v>2.3814967230605092E-4</c:v>
                </c:pt>
                <c:pt idx="224">
                  <c:v>2.3668639053254438E-4</c:v>
                </c:pt>
                <c:pt idx="225">
                  <c:v>2.3523655387858031E-4</c:v>
                </c:pt>
                <c:pt idx="226">
                  <c:v>2.3379999812959997E-4</c:v>
                </c:pt>
                <c:pt idx="227">
                  <c:v>2.3237656157049368E-4</c:v>
                </c:pt>
                <c:pt idx="228">
                  <c:v>2.3096608494008742E-4</c:v>
                </c:pt>
                <c:pt idx="229">
                  <c:v>2.295684113865932E-4</c:v>
                </c:pt>
                <c:pt idx="230">
                  <c:v>2.2818338642400122E-4</c:v>
                </c:pt>
                <c:pt idx="231">
                  <c:v>2.2681085788938882E-4</c:v>
                </c:pt>
                <c:pt idx="232">
                  <c:v>2.2545067590112628E-4</c:v>
                </c:pt>
                <c:pt idx="233">
                  <c:v>2.2410269281795692E-4</c:v>
                </c:pt>
                <c:pt idx="234">
                  <c:v>2.2276676319893073E-4</c:v>
                </c:pt>
                <c:pt idx="235">
                  <c:v>2.2144274376417232E-4</c:v>
                </c:pt>
                <c:pt idx="236">
                  <c:v>2.2013049335646166E-4</c:v>
                </c:pt>
                <c:pt idx="237">
                  <c:v>2.1882987290360977E-4</c:v>
                </c:pt>
                <c:pt idx="238">
                  <c:v>2.1754074538161001E-4</c:v>
                </c:pt>
                <c:pt idx="239">
                  <c:v>2.1626297577854672E-4</c:v>
                </c:pt>
                <c:pt idx="240">
                  <c:v>2.1499643105924438E-4</c:v>
                </c:pt>
                <c:pt idx="241">
                  <c:v>2.1374098013063846E-4</c:v>
                </c:pt>
                <c:pt idx="242">
                  <c:v>2.1249649380785212E-4</c:v>
                </c:pt>
                <c:pt idx="243">
                  <c:v>2.112628447809627E-4</c:v>
                </c:pt>
                <c:pt idx="244">
                  <c:v>2.1003990758244065E-4</c:v>
                </c:pt>
                <c:pt idx="245">
                  <c:v>2.0882755855524741E-4</c:v>
                </c:pt>
                <c:pt idx="246">
                  <c:v>2.0762567582157477E-4</c:v>
                </c:pt>
                <c:pt idx="247">
                  <c:v>2.0643413925221295E-4</c:v>
                </c:pt>
                <c:pt idx="248">
                  <c:v>2.0525283043653172E-4</c:v>
                </c:pt>
                <c:pt idx="249">
                  <c:v>2.0408163265306123E-4</c:v>
                </c:pt>
                <c:pt idx="250">
                  <c:v>2.0292043084065876E-4</c:v>
                </c:pt>
                <c:pt idx="251">
                  <c:v>2.0176911157024791E-4</c:v>
                </c:pt>
                <c:pt idx="252">
                  <c:v>2.0062756301711748E-4</c:v>
                </c:pt>
                <c:pt idx="253">
                  <c:v>1.9949567493376746E-4</c:v>
                </c:pt>
                <c:pt idx="254">
                  <c:v>1.9837333862328903E-4</c:v>
                </c:pt>
                <c:pt idx="255">
                  <c:v>1.9726044691326851E-4</c:v>
                </c:pt>
                <c:pt idx="256">
                  <c:v>1.9615689413020107E-4</c:v>
                </c:pt>
                <c:pt idx="257">
                  <c:v>1.9506257607440462E-4</c:v>
                </c:pt>
                <c:pt idx="258">
                  <c:v>1.9397738999542215E-4</c:v>
                </c:pt>
                <c:pt idx="259">
                  <c:v>1.9290123456790122E-4</c:v>
                </c:pt>
                <c:pt idx="260">
                  <c:v>1.9183400986794147E-4</c:v>
                </c:pt>
                <c:pt idx="261">
                  <c:v>1.907756173498977E-4</c:v>
                </c:pt>
                <c:pt idx="262">
                  <c:v>1.8972595982363069E-4</c:v>
                </c:pt>
                <c:pt idx="263">
                  <c:v>1.8868494143219422E-4</c:v>
                </c:pt>
                <c:pt idx="264">
                  <c:v>1.8765246762994934E-4</c:v>
                </c:pt>
                <c:pt idx="265">
                  <c:v>1.8662844516109764E-4</c:v>
                </c:pt>
                <c:pt idx="266">
                  <c:v>1.8561278203862229E-4</c:v>
                </c:pt>
                <c:pt idx="267">
                  <c:v>1.8460538752362946E-4</c:v>
                </c:pt>
                <c:pt idx="268">
                  <c:v>1.8360617210508149E-4</c:v>
                </c:pt>
                <c:pt idx="269">
                  <c:v>1.8261504747991235E-4</c:v>
                </c:pt>
                <c:pt idx="270">
                  <c:v>1.8163192653351833E-4</c:v>
                </c:pt>
                <c:pt idx="271">
                  <c:v>1.8065672332061509E-4</c:v>
                </c:pt>
                <c:pt idx="272">
                  <c:v>1.7968935304645323E-4</c:v>
                </c:pt>
                <c:pt idx="273">
                  <c:v>1.7872973204838573E-4</c:v>
                </c:pt>
                <c:pt idx="274">
                  <c:v>1.7777777777777779E-4</c:v>
                </c:pt>
                <c:pt idx="275">
                  <c:v>1.7683340878225438E-4</c:v>
                </c:pt>
                <c:pt idx="276">
                  <c:v>1.7589654468827613E-4</c:v>
                </c:pt>
                <c:pt idx="277">
                  <c:v>1.7496710618403736E-4</c:v>
                </c:pt>
                <c:pt idx="278">
                  <c:v>1.7404501500268031E-4</c:v>
                </c:pt>
                <c:pt idx="279">
                  <c:v>1.7313019390581717E-4</c:v>
                </c:pt>
                <c:pt idx="280">
                  <c:v>1.7222256666735554E-4</c:v>
                </c:pt>
                <c:pt idx="281">
                  <c:v>1.71322058057619E-4</c:v>
                </c:pt>
                <c:pt idx="282">
                  <c:v>1.7042859382775802E-4</c:v>
                </c:pt>
                <c:pt idx="283">
                  <c:v>1.6954210069444441E-4</c:v>
                </c:pt>
                <c:pt idx="284">
                  <c:v>1.6866250632484398E-4</c:v>
                </c:pt>
                <c:pt idx="285">
                  <c:v>1.6778973932186098E-4</c:v>
                </c:pt>
                <c:pt idx="286">
                  <c:v>1.6692372920964951E-4</c:v>
                </c:pt>
                <c:pt idx="287">
                  <c:v>1.6606440641938567E-4</c:v>
                </c:pt>
                <c:pt idx="288">
                  <c:v>1.6521170227529552E-4</c:v>
                </c:pt>
                <c:pt idx="289">
                  <c:v>1.643655489809336E-4</c:v>
                </c:pt>
                <c:pt idx="290">
                  <c:v>1.6352587960570639E-4</c:v>
                </c:pt>
                <c:pt idx="291">
                  <c:v>1.6269262807163678E-4</c:v>
                </c:pt>
                <c:pt idx="292">
                  <c:v>1.6186572914036345E-4</c:v>
                </c:pt>
                <c:pt idx="293">
                  <c:v>1.6104511840037101E-4</c:v>
                </c:pt>
                <c:pt idx="294">
                  <c:v>1.602307322544464E-4</c:v>
                </c:pt>
                <c:pt idx="295">
                  <c:v>1.5942250790735638E-4</c:v>
                </c:pt>
                <c:pt idx="296">
                  <c:v>1.5862038335374246E-4</c:v>
                </c:pt>
                <c:pt idx="297">
                  <c:v>1.5782429736622809E-4</c:v>
                </c:pt>
                <c:pt idx="298">
                  <c:v>1.5703418948373435E-4</c:v>
                </c:pt>
                <c:pt idx="299">
                  <c:v>1.5625E-4</c:v>
                </c:pt>
                <c:pt idx="300">
                  <c:v>1.5547166995230128E-4</c:v>
                </c:pt>
                <c:pt idx="301">
                  <c:v>1.5469914111036854E-4</c:v>
                </c:pt>
                <c:pt idx="302">
                  <c:v>1.5393235596549448E-4</c:v>
                </c:pt>
                <c:pt idx="303">
                  <c:v>1.5317125771983133E-4</c:v>
                </c:pt>
                <c:pt idx="304">
                  <c:v>1.5241579027587258E-4</c:v>
                </c:pt>
                <c:pt idx="305">
                  <c:v>1.5166589822611563E-4</c:v>
                </c:pt>
                <c:pt idx="306">
                  <c:v>1.5092152684290273E-4</c:v>
                </c:pt>
                <c:pt idx="307">
                  <c:v>1.5018262206843518E-4</c:v>
                </c:pt>
                <c:pt idx="308">
                  <c:v>1.4944913050495869E-4</c:v>
                </c:pt>
                <c:pt idx="309">
                  <c:v>1.4872099940511601E-4</c:v>
                </c:pt>
                <c:pt idx="310">
                  <c:v>1.4799817666246351E-4</c:v>
                </c:pt>
                <c:pt idx="311">
                  <c:v>1.4728061080214911E-4</c:v>
                </c:pt>
                <c:pt idx="312">
                  <c:v>1.4656825097174748E-4</c:v>
                </c:pt>
                <c:pt idx="313">
                  <c:v>1.4586104693225041E-4</c:v>
                </c:pt>
                <c:pt idx="314">
                  <c:v>1.4515894904920887E-4</c:v>
                </c:pt>
                <c:pt idx="315">
                  <c:v>1.4446190828402365E-4</c:v>
                </c:pt>
                <c:pt idx="316">
                  <c:v>1.437698761853826E-4</c:v>
                </c:pt>
                <c:pt idx="317">
                  <c:v>1.430828048808406E-4</c:v>
                </c:pt>
                <c:pt idx="318">
                  <c:v>1.4240064706854023E-4</c:v>
                </c:pt>
                <c:pt idx="319">
                  <c:v>1.417233560090703E-4</c:v>
                </c:pt>
                <c:pt idx="320">
                  <c:v>1.4105088551745926E-4</c:v>
                </c:pt>
                <c:pt idx="321">
                  <c:v>1.4038318995530198E-4</c:v>
                </c:pt>
                <c:pt idx="322">
                  <c:v>1.397202242230158E-4</c:v>
                </c:pt>
                <c:pt idx="323">
                  <c:v>1.3906194375222494E-4</c:v>
                </c:pt>
                <c:pt idx="324">
                  <c:v>1.3840830449826991E-4</c:v>
                </c:pt>
                <c:pt idx="325">
                  <c:v>1.3775926293283958E-4</c:v>
                </c:pt>
                <c:pt idx="326">
                  <c:v>1.3711477603672482E-4</c:v>
                </c:pt>
                <c:pt idx="327">
                  <c:v>1.364748012926893E-4</c:v>
                </c:pt>
                <c:pt idx="328">
                  <c:v>1.3583929667845747E-4</c:v>
                </c:pt>
                <c:pt idx="329">
                  <c:v>1.3520822065981613E-4</c:v>
                </c:pt>
                <c:pt idx="330">
                  <c:v>1.345815321838276E-4</c:v>
                </c:pt>
                <c:pt idx="331">
                  <c:v>1.3395919067215361E-4</c:v>
                </c:pt>
                <c:pt idx="332">
                  <c:v>1.3334115601448617E-4</c:v>
                </c:pt>
                <c:pt idx="333">
                  <c:v>1.3272738856208454E-4</c:v>
                </c:pt>
                <c:pt idx="334">
                  <c:v>1.3211784912141631E-4</c:v>
                </c:pt>
                <c:pt idx="335">
                  <c:v>1.315124989479E-4</c:v>
                </c:pt>
                <c:pt idx="336">
                  <c:v>1.3091129973974832E-4</c:v>
                </c:pt>
                <c:pt idx="337">
                  <c:v>1.3031421363190923E-4</c:v>
                </c:pt>
                <c:pt idx="338">
                  <c:v>1.2972120319010381E-4</c:v>
                </c:pt>
                <c:pt idx="339">
                  <c:v>1.2913223140495868E-4</c:v>
                </c:pt>
                <c:pt idx="340">
                  <c:v>1.2854726168623154E-4</c:v>
                </c:pt>
                <c:pt idx="341">
                  <c:v>1.279662578571282E-4</c:v>
                </c:pt>
                <c:pt idx="342">
                  <c:v>1.27389184148709E-4</c:v>
                </c:pt>
                <c:pt idx="343">
                  <c:v>1.2681600519438352E-4</c:v>
                </c:pt>
                <c:pt idx="344">
                  <c:v>1.2624668602449185E-4</c:v>
                </c:pt>
                <c:pt idx="345">
                  <c:v>1.2568119206097044E-4</c:v>
                </c:pt>
                <c:pt idx="346">
                  <c:v>1.2511948911210204E-4</c:v>
                </c:pt>
                <c:pt idx="347">
                  <c:v>1.2456154336734691E-4</c:v>
                </c:pt>
                <c:pt idx="348">
                  <c:v>1.2400732139225497E-4</c:v>
                </c:pt>
                <c:pt idx="349">
                  <c:v>1.2345679012345679E-4</c:v>
                </c:pt>
                <c:pt idx="350">
                  <c:v>1.2290991686373222E-4</c:v>
                </c:pt>
                <c:pt idx="351">
                  <c:v>1.2236666927715559E-4</c:v>
                </c:pt>
                <c:pt idx="352">
                  <c:v>1.2182701538431547E-4</c:v>
                </c:pt>
                <c:pt idx="353">
                  <c:v>1.2129092355760832E-4</c:v>
                </c:pt>
                <c:pt idx="354">
                  <c:v>1.2075836251660427E-4</c:v>
                </c:pt>
                <c:pt idx="355">
                  <c:v>1.2022930132348414E-4</c:v>
                </c:pt>
                <c:pt idx="356">
                  <c:v>1.1970370937854621E-4</c:v>
                </c:pt>
                <c:pt idx="357">
                  <c:v>1.1918155641578153E-4</c:v>
                </c:pt>
                <c:pt idx="358">
                  <c:v>1.1866281249851669E-4</c:v>
                </c:pt>
                <c:pt idx="359">
                  <c:v>1.1814744801512288E-4</c:v>
                </c:pt>
                <c:pt idx="360">
                  <c:v>1.1763543367478979E-4</c:v>
                </c:pt>
                <c:pt idx="361">
                  <c:v>1.1712674050336387E-4</c:v>
                </c:pt>
                <c:pt idx="362">
                  <c:v>1.1662133983924912E-4</c:v>
                </c:pt>
                <c:pt idx="363">
                  <c:v>1.1611920332936977E-4</c:v>
                </c:pt>
                <c:pt idx="364">
                  <c:v>1.1562030292519366E-4</c:v>
                </c:pt>
                <c:pt idx="365">
                  <c:v>1.1512461087881523E-4</c:v>
                </c:pt>
                <c:pt idx="366">
                  <c:v>1.1463209973909732E-4</c:v>
                </c:pt>
                <c:pt idx="367">
                  <c:v>1.1414274234787055E-4</c:v>
                </c:pt>
                <c:pt idx="368">
                  <c:v>1.1365651183618911E-4</c:v>
                </c:pt>
                <c:pt idx="369">
                  <c:v>1.1317338162064282E-4</c:v>
                </c:pt>
                <c:pt idx="370">
                  <c:v>1.1269332539972321E-4</c:v>
                </c:pt>
                <c:pt idx="371">
                  <c:v>1.1221631715024417E-4</c:v>
                </c:pt>
                <c:pt idx="372">
                  <c:v>1.1174233112381495E-4</c:v>
                </c:pt>
                <c:pt idx="373">
                  <c:v>1.1127134184336553E-4</c:v>
                </c:pt>
                <c:pt idx="374">
                  <c:v>1.1080332409972299E-4</c:v>
                </c:pt>
                <c:pt idx="375">
                  <c:v>1.1033825294823811E-4</c:v>
                </c:pt>
                <c:pt idx="376">
                  <c:v>1.098761037054617E-4</c:v>
                </c:pt>
                <c:pt idx="377">
                  <c:v>1.0941685194586926E-4</c:v>
                </c:pt>
                <c:pt idx="378">
                  <c:v>1.089604734986336E-4</c:v>
                </c:pt>
                <c:pt idx="379">
                  <c:v>1.0850694444444444E-4</c:v>
                </c:pt>
                <c:pt idx="380">
                  <c:v>1.0805624111237416E-4</c:v>
                </c:pt>
                <c:pt idx="381">
                  <c:v>1.076083400767893E-4</c:v>
                </c:pt>
                <c:pt idx="382">
                  <c:v>1.0716321815430645E-4</c:v>
                </c:pt>
                <c:pt idx="383">
                  <c:v>1.0672085240079228E-4</c:v>
                </c:pt>
                <c:pt idx="384">
                  <c:v>1.0628122010840685E-4</c:v>
                </c:pt>
                <c:pt idx="385">
                  <c:v>1.058442988026893E-4</c:v>
                </c:pt>
                <c:pt idx="386">
                  <c:v>1.0541006623968562E-4</c:v>
                </c:pt>
                <c:pt idx="387">
                  <c:v>1.0497850040311742E-4</c:v>
                </c:pt>
                <c:pt idx="388">
                  <c:v>1.0454957950159122E-4</c:v>
                </c:pt>
                <c:pt idx="389">
                  <c:v>1.0412328196584757E-4</c:v>
                </c:pt>
                <c:pt idx="390">
                  <c:v>1.0369958644604926E-4</c:v>
                </c:pt>
                <c:pt idx="391">
                  <c:v>1.0327847180910833E-4</c:v>
                </c:pt>
                <c:pt idx="392">
                  <c:v>1.0285991713605075E-4</c:v>
                </c:pt>
                <c:pt idx="393">
                  <c:v>1.0244390171941842E-4</c:v>
                </c:pt>
                <c:pt idx="394">
                  <c:v>1.0203040506070809E-4</c:v>
                </c:pt>
                <c:pt idx="395">
                  <c:v>1.0161940686784598E-4</c:v>
                </c:pt>
                <c:pt idx="396">
                  <c:v>1.0121088705269848E-4</c:v>
                </c:pt>
                <c:pt idx="397">
                  <c:v>1.0080482572861727E-4</c:v>
                </c:pt>
                <c:pt idx="398">
                  <c:v>1.0040120320801922E-4</c:v>
                </c:pt>
                <c:pt idx="399">
                  <c:v>1E-4</c:v>
                </c:pt>
                <c:pt idx="400">
                  <c:v>9.9601196807980839E-5</c:v>
                </c:pt>
                <c:pt idx="401">
                  <c:v>9.9204774527388441E-5</c:v>
                </c:pt>
                <c:pt idx="402">
                  <c:v>9.8810714243366814E-5</c:v>
                </c:pt>
                <c:pt idx="403">
                  <c:v>9.8418997228521011E-5</c:v>
                </c:pt>
                <c:pt idx="404">
                  <c:v>9.8029604940692082E-5</c:v>
                </c:pt>
                <c:pt idx="405">
                  <c:v>9.76425190207627E-5</c:v>
                </c:pt>
                <c:pt idx="406">
                  <c:v>9.7257721290493242E-5</c:v>
                </c:pt>
                <c:pt idx="407">
                  <c:v>9.6875193750387489E-5</c:v>
                </c:pt>
                <c:pt idx="408">
                  <c:v>9.6494918577587693E-5</c:v>
                </c:pt>
                <c:pt idx="409">
                  <c:v>9.6116878123798542E-5</c:v>
                </c:pt>
                <c:pt idx="410">
                  <c:v>9.574105491323946E-5</c:v>
                </c:pt>
                <c:pt idx="411">
                  <c:v>9.5367431640624986E-5</c:v>
                </c:pt>
                <c:pt idx="412">
                  <c:v>9.4995991169172637E-5</c:v>
                </c:pt>
                <c:pt idx="413">
                  <c:v>9.4626716528637813E-5</c:v>
                </c:pt>
                <c:pt idx="414">
                  <c:v>9.4259590913375435E-5</c:v>
                </c:pt>
                <c:pt idx="415">
                  <c:v>9.3894597680427861E-5</c:v>
                </c:pt>
                <c:pt idx="416">
                  <c:v>9.3531720347638685E-5</c:v>
                </c:pt>
                <c:pt idx="417">
                  <c:v>9.3170942591792004E-5</c:v>
                </c:pt>
                <c:pt idx="418">
                  <c:v>9.2812248246776615E-5</c:v>
                </c:pt>
                <c:pt idx="419">
                  <c:v>9.2455621301775146E-5</c:v>
                </c:pt>
                <c:pt idx="420">
                  <c:v>9.210104589947723E-5</c:v>
                </c:pt>
                <c:pt idx="421">
                  <c:v>9.1748506334316871E-5</c:v>
                </c:pt>
                <c:pt idx="422">
                  <c:v>9.1397987050733187E-5</c:v>
                </c:pt>
                <c:pt idx="423">
                  <c:v>9.1049472641454432E-5</c:v>
                </c:pt>
                <c:pt idx="424">
                  <c:v>9.0702947845804991E-5</c:v>
                </c:pt>
                <c:pt idx="425">
                  <c:v>9.0358397548034522E-5</c:v>
                </c:pt>
                <c:pt idx="426">
                  <c:v>9.0015806775669801E-5</c:v>
                </c:pt>
                <c:pt idx="427">
                  <c:v>8.9675160697887951E-5</c:v>
                </c:pt>
                <c:pt idx="428">
                  <c:v>8.9336444623911405E-5</c:v>
                </c:pt>
                <c:pt idx="429">
                  <c:v>8.8999644001423999E-5</c:v>
                </c:pt>
                <c:pt idx="430">
                  <c:v>8.8664744415007749E-5</c:v>
                </c:pt>
                <c:pt idx="431">
                  <c:v>8.833173158460059E-5</c:v>
                </c:pt>
                <c:pt idx="432">
                  <c:v>8.8000591363973955E-5</c:v>
                </c:pt>
                <c:pt idx="433">
                  <c:v>8.7671309739230447E-5</c:v>
                </c:pt>
                <c:pt idx="434">
                  <c:v>8.7343872827321168E-5</c:v>
                </c:pt>
                <c:pt idx="435">
                  <c:v>8.7018266874582315E-5</c:v>
                </c:pt>
                <c:pt idx="436">
                  <c:v>8.6694478255290954E-5</c:v>
                </c:pt>
                <c:pt idx="437">
                  <c:v>8.6372493470239476E-5</c:v>
                </c:pt>
                <c:pt idx="438">
                  <c:v>8.6052299145328553E-5</c:v>
                </c:pt>
                <c:pt idx="439">
                  <c:v>8.573388203017832E-5</c:v>
                </c:pt>
                <c:pt idx="440">
                  <c:v>8.5417228996757563E-5</c:v>
                </c:pt>
                <c:pt idx="441">
                  <c:v>8.5102327038030513E-5</c:v>
                </c:pt>
                <c:pt idx="442">
                  <c:v>8.4789163266621215E-5</c:v>
                </c:pt>
                <c:pt idx="443">
                  <c:v>8.4477724913494789E-5</c:v>
                </c:pt>
                <c:pt idx="444">
                  <c:v>8.4167999326656008E-5</c:v>
                </c:pt>
                <c:pt idx="445">
                  <c:v>8.3859973969864068E-5</c:v>
                </c:pt>
                <c:pt idx="446">
                  <c:v>8.355363642136433E-5</c:v>
                </c:pt>
                <c:pt idx="447">
                  <c:v>8.3248974372635717E-5</c:v>
                </c:pt>
                <c:pt idx="448">
                  <c:v>8.2945975627154504E-5</c:v>
                </c:pt>
                <c:pt idx="449">
                  <c:v>8.264462809917356E-5</c:v>
                </c:pt>
                <c:pt idx="450">
                  <c:v>8.2344919812517083E-5</c:v>
                </c:pt>
                <c:pt idx="451">
                  <c:v>8.2046838899390879E-5</c:v>
                </c:pt>
                <c:pt idx="452">
                  <c:v>8.1750373599207338E-5</c:v>
                </c:pt>
                <c:pt idx="453">
                  <c:v>8.1455512257425468E-5</c:v>
                </c:pt>
                <c:pt idx="454">
                  <c:v>8.1162243324405485E-5</c:v>
                </c:pt>
                <c:pt idx="455">
                  <c:v>8.0870555354277732E-5</c:v>
                </c:pt>
                <c:pt idx="456">
                  <c:v>8.0580437003825953E-5</c:v>
                </c:pt>
                <c:pt idx="457">
                  <c:v>8.0291877031384481E-5</c:v>
                </c:pt>
                <c:pt idx="458">
                  <c:v>8.0004864295749162E-5</c:v>
                </c:pt>
                <c:pt idx="459">
                  <c:v>7.9719387755102034E-5</c:v>
                </c:pt>
                <c:pt idx="460">
                  <c:v>7.9435436465949199E-5</c:v>
                </c:pt>
                <c:pt idx="461">
                  <c:v>7.9152999582072147E-5</c:v>
                </c:pt>
                <c:pt idx="462">
                  <c:v>7.8872066353491969E-5</c:v>
                </c:pt>
                <c:pt idx="463">
                  <c:v>7.8592626125446394E-5</c:v>
                </c:pt>
                <c:pt idx="464">
                  <c:v>7.8314668337379589E-5</c:v>
                </c:pt>
                <c:pt idx="465">
                  <c:v>7.8038182521944336E-5</c:v>
                </c:pt>
                <c:pt idx="466">
                  <c:v>7.7763158304016618E-5</c:v>
                </c:pt>
                <c:pt idx="467">
                  <c:v>7.7489585399722258E-5</c:v>
                </c:pt>
                <c:pt idx="468">
                  <c:v>7.7217453615475602E-5</c:v>
                </c:pt>
                <c:pt idx="469">
                  <c:v>7.6946752847029852E-5</c:v>
                </c:pt>
                <c:pt idx="470">
                  <c:v>7.667747307853919E-5</c:v>
                </c:pt>
                <c:pt idx="471">
                  <c:v>7.6409604381632353E-5</c:v>
                </c:pt>
                <c:pt idx="472">
                  <c:v>7.6143136914497337E-5</c:v>
                </c:pt>
                <c:pt idx="473">
                  <c:v>7.587806092097754E-5</c:v>
                </c:pt>
                <c:pt idx="474">
                  <c:v>7.5614366729678632E-5</c:v>
                </c:pt>
                <c:pt idx="475">
                  <c:v>7.5352044753086416E-5</c:v>
                </c:pt>
                <c:pt idx="476">
                  <c:v>7.5091085486695349E-5</c:v>
                </c:pt>
                <c:pt idx="477">
                  <c:v>7.4831479508147641E-5</c:v>
                </c:pt>
                <c:pt idx="478">
                  <c:v>7.4573217476382638E-5</c:v>
                </c:pt>
                <c:pt idx="479">
                  <c:v>7.4316290130796664E-5</c:v>
                </c:pt>
                <c:pt idx="480">
                  <c:v>7.4060688290412694E-5</c:v>
                </c:pt>
                <c:pt idx="481">
                  <c:v>7.3806402853060309E-5</c:v>
                </c:pt>
                <c:pt idx="482">
                  <c:v>7.3553424794565279E-5</c:v>
                </c:pt>
                <c:pt idx="483">
                  <c:v>7.3301745167948933E-5</c:v>
                </c:pt>
                <c:pt idx="484">
                  <c:v>7.3051355102637158E-5</c:v>
                </c:pt>
                <c:pt idx="485">
                  <c:v>7.2802245803678557E-5</c:v>
                </c:pt>
                <c:pt idx="486">
                  <c:v>7.255440855097236E-5</c:v>
                </c:pt>
                <c:pt idx="487">
                  <c:v>7.2307834698505244E-5</c:v>
                </c:pt>
                <c:pt idx="488">
                  <c:v>7.2062515673597155E-5</c:v>
                </c:pt>
                <c:pt idx="489">
                  <c:v>7.1818442976156281E-5</c:v>
                </c:pt>
                <c:pt idx="490">
                  <c:v>7.1575608177942691E-5</c:v>
                </c:pt>
                <c:pt idx="491">
                  <c:v>7.1334002921840753E-5</c:v>
                </c:pt>
                <c:pt idx="492">
                  <c:v>7.1093618921140106E-5</c:v>
                </c:pt>
                <c:pt idx="493">
                  <c:v>7.0854447958825046E-5</c:v>
                </c:pt>
                <c:pt idx="494">
                  <c:v>7.0616481886872395E-5</c:v>
                </c:pt>
                <c:pt idx="495">
                  <c:v>7.0379712625557399E-5</c:v>
                </c:pt>
                <c:pt idx="496">
                  <c:v>7.0144132162768059E-5</c:v>
                </c:pt>
                <c:pt idx="497">
                  <c:v>6.9909732553327132E-5</c:v>
                </c:pt>
                <c:pt idx="498">
                  <c:v>6.9676505918322401E-5</c:v>
                </c:pt>
                <c:pt idx="499">
                  <c:v>6.9444444444444444E-5</c:v>
                </c:pt>
                <c:pt idx="500">
                  <c:v>6.9213540383332268E-5</c:v>
                </c:pt>
                <c:pt idx="501">
                  <c:v>6.8983786050926579E-5</c:v>
                </c:pt>
                <c:pt idx="502">
                  <c:v>6.8755173826830454E-5</c:v>
                </c:pt>
                <c:pt idx="503">
                  <c:v>6.8527696153677459E-5</c:v>
                </c:pt>
                <c:pt idx="504">
                  <c:v>6.8301345536507063E-5</c:v>
                </c:pt>
                <c:pt idx="505">
                  <c:v>6.8076114542147282E-5</c:v>
                </c:pt>
                <c:pt idx="506">
                  <c:v>6.7851995798604421E-5</c:v>
                </c:pt>
                <c:pt idx="507">
                  <c:v>6.7628981994459825E-5</c:v>
                </c:pt>
                <c:pt idx="508">
                  <c:v>6.7407065878273607E-5</c:v>
                </c:pt>
                <c:pt idx="509">
                  <c:v>6.7186240257995157E-5</c:v>
                </c:pt>
                <c:pt idx="510">
                  <c:v>6.6966498000380363E-5</c:v>
                </c:pt>
                <c:pt idx="511">
                  <c:v>6.6747832030415638E-5</c:v>
                </c:pt>
                <c:pt idx="512">
                  <c:v>6.6530235330748407E-5</c:v>
                </c:pt>
                <c:pt idx="513">
                  <c:v>6.6313700941124032E-5</c:v>
                </c:pt>
                <c:pt idx="514">
                  <c:v>6.609822195782933E-5</c:v>
                </c:pt>
                <c:pt idx="515">
                  <c:v>6.5883791533142178E-5</c:v>
                </c:pt>
                <c:pt idx="516">
                  <c:v>6.5670402874787553E-5</c:v>
                </c:pt>
                <c:pt idx="517">
                  <c:v>6.5458049245399597E-5</c:v>
                </c:pt>
                <c:pt idx="518">
                  <c:v>6.5246723961989863E-5</c:v>
                </c:pt>
                <c:pt idx="519">
                  <c:v>6.5036420395421442E-5</c:v>
                </c:pt>
                <c:pt idx="520">
                  <c:v>6.4827131969889086E-5</c:v>
                </c:pt>
                <c:pt idx="521">
                  <c:v>6.4618852162405267E-5</c:v>
                </c:pt>
                <c:pt idx="522">
                  <c:v>6.4411574502291758E-5</c:v>
                </c:pt>
                <c:pt idx="523">
                  <c:v>6.4205292570677171E-5</c:v>
                </c:pt>
                <c:pt idx="524">
                  <c:v>6.3999999999999997E-5</c:v>
                </c:pt>
                <c:pt idx="525">
                  <c:v>6.3795690473517129E-5</c:v>
                </c:pt>
                <c:pt idx="526">
                  <c:v>6.3592357724818053E-5</c:v>
                </c:pt>
                <c:pt idx="527">
                  <c:v>6.3389995537344306E-5</c:v>
                </c:pt>
                <c:pt idx="528">
                  <c:v>6.3188597743914294E-5</c:v>
                </c:pt>
                <c:pt idx="529">
                  <c:v>6.2988158226253471E-5</c:v>
                </c:pt>
                <c:pt idx="530">
                  <c:v>6.2788670914529549E-5</c:v>
                </c:pt>
                <c:pt idx="531">
                  <c:v>6.2590129786893129E-5</c:v>
                </c:pt>
                <c:pt idx="532">
                  <c:v>6.2392528869023101E-5</c:v>
                </c:pt>
                <c:pt idx="533">
                  <c:v>6.2195862233677303E-5</c:v>
                </c:pt>
                <c:pt idx="534">
                  <c:v>6.2000124000248006E-5</c:v>
                </c:pt>
                <c:pt idx="535">
                  <c:v>6.1805308334322222E-5</c:v>
                </c:pt>
                <c:pt idx="536">
                  <c:v>6.1611409447247066E-5</c:v>
                </c:pt>
                <c:pt idx="537">
                  <c:v>6.1418421595699717E-5</c:v>
                </c:pt>
                <c:pt idx="538">
                  <c:v>6.1226339081262037E-5</c:v>
                </c:pt>
                <c:pt idx="539">
                  <c:v>6.103515625E-5</c:v>
                </c:pt>
                <c:pt idx="540">
                  <c:v>6.0844867492047559E-5</c:v>
                </c:pt>
                <c:pt idx="541">
                  <c:v>6.0655467241195246E-5</c:v>
                </c:pt>
                <c:pt idx="542">
                  <c:v>6.0466949974482948E-5</c:v>
                </c:pt>
                <c:pt idx="543">
                  <c:v>6.0279310211797375E-5</c:v>
                </c:pt>
                <c:pt idx="544">
                  <c:v>6.0092542515473829E-5</c:v>
                </c:pt>
                <c:pt idx="545">
                  <c:v>5.9906641489902124E-5</c:v>
                </c:pt>
                <c:pt idx="546">
                  <c:v>5.9721601781137047E-5</c:v>
                </c:pt>
                <c:pt idx="547">
                  <c:v>5.953741807651273E-5</c:v>
                </c:pt>
                <c:pt idx="548">
                  <c:v>5.9354085104261367E-5</c:v>
                </c:pt>
                <c:pt idx="549">
                  <c:v>5.9171597633136094E-5</c:v>
                </c:pt>
                <c:pt idx="550">
                  <c:v>5.8989950472037569E-5</c:v>
                </c:pt>
                <c:pt idx="551">
                  <c:v>5.8809138469645078E-5</c:v>
                </c:pt>
                <c:pt idx="552">
                  <c:v>5.8629156514051072E-5</c:v>
                </c:pt>
                <c:pt idx="553">
                  <c:v>5.8449999532399993E-5</c:v>
                </c:pt>
                <c:pt idx="554">
                  <c:v>5.8271662490530857E-5</c:v>
                </c:pt>
                <c:pt idx="555">
                  <c:v>5.809414039262342E-5</c:v>
                </c:pt>
                <c:pt idx="556">
                  <c:v>5.7917428280848551E-5</c:v>
                </c:pt>
                <c:pt idx="557">
                  <c:v>5.7741521235021855E-5</c:v>
                </c:pt>
                <c:pt idx="558">
                  <c:v>5.7566414372261273E-5</c:v>
                </c:pt>
                <c:pt idx="559">
                  <c:v>5.7392102846648301E-5</c:v>
                </c:pt>
                <c:pt idx="560">
                  <c:v>5.721858184889258E-5</c:v>
                </c:pt>
                <c:pt idx="561">
                  <c:v>5.7045846606000304E-5</c:v>
                </c:pt>
                <c:pt idx="562">
                  <c:v>5.6873892380945888E-5</c:v>
                </c:pt>
                <c:pt idx="563">
                  <c:v>5.6702714472347205E-5</c:v>
                </c:pt>
                <c:pt idx="564">
                  <c:v>5.6532308214144386E-5</c:v>
                </c:pt>
                <c:pt idx="565">
                  <c:v>5.636266897528157E-5</c:v>
                </c:pt>
                <c:pt idx="566">
                  <c:v>5.6193792159392561E-5</c:v>
                </c:pt>
                <c:pt idx="567">
                  <c:v>5.6025673204489231E-5</c:v>
                </c:pt>
                <c:pt idx="568">
                  <c:v>5.5858307582653533E-5</c:v>
                </c:pt>
                <c:pt idx="569">
                  <c:v>5.5691690799732683E-5</c:v>
                </c:pt>
                <c:pt idx="570">
                  <c:v>5.5525818395037314E-5</c:v>
                </c:pt>
                <c:pt idx="571">
                  <c:v>5.536068594104308E-5</c:v>
                </c:pt>
                <c:pt idx="572">
                  <c:v>5.5196289043095053E-5</c:v>
                </c:pt>
                <c:pt idx="573">
                  <c:v>5.5032623339115416E-5</c:v>
                </c:pt>
                <c:pt idx="574">
                  <c:v>5.4869684499314129E-5</c:v>
                </c:pt>
                <c:pt idx="575">
                  <c:v>5.4707468225902444E-5</c:v>
                </c:pt>
                <c:pt idx="576">
                  <c:v>5.4545970252809662E-5</c:v>
                </c:pt>
                <c:pt idx="577">
                  <c:v>5.4385186345402503E-5</c:v>
                </c:pt>
                <c:pt idx="578">
                  <c:v>5.4225112300207562E-5</c:v>
                </c:pt>
                <c:pt idx="579">
                  <c:v>5.406574394463668E-5</c:v>
                </c:pt>
                <c:pt idx="580">
                  <c:v>5.3907077136714799E-5</c:v>
                </c:pt>
                <c:pt idx="581">
                  <c:v>5.3749107764811096E-5</c:v>
                </c:pt>
                <c:pt idx="582">
                  <c:v>5.3591831747372401E-5</c:v>
                </c:pt>
                <c:pt idx="583">
                  <c:v>5.3435245032659615E-5</c:v>
                </c:pt>
                <c:pt idx="584">
                  <c:v>5.3279343598486864E-5</c:v>
                </c:pt>
                <c:pt idx="585">
                  <c:v>5.312412345196303E-5</c:v>
                </c:pt>
                <c:pt idx="586">
                  <c:v>5.2969580629236233E-5</c:v>
                </c:pt>
                <c:pt idx="587">
                  <c:v>5.2815711195240674E-5</c:v>
                </c:pt>
                <c:pt idx="588">
                  <c:v>5.2662511243446142E-5</c:v>
                </c:pt>
                <c:pt idx="589">
                  <c:v>5.2509976895610163E-5</c:v>
                </c:pt>
                <c:pt idx="590">
                  <c:v>5.23581043015324E-5</c:v>
                </c:pt>
                <c:pt idx="591">
                  <c:v>5.2206889638811852E-5</c:v>
                </c:pt>
                <c:pt idx="592">
                  <c:v>5.205632911260617E-5</c:v>
                </c:pt>
                <c:pt idx="593">
                  <c:v>5.1906418955393693E-5</c:v>
                </c:pt>
                <c:pt idx="594">
                  <c:v>5.1757155426737743E-5</c:v>
                </c:pt>
                <c:pt idx="595">
                  <c:v>5.1608534813053237E-5</c:v>
                </c:pt>
                <c:pt idx="596">
                  <c:v>5.1460553427375777E-5</c:v>
                </c:pt>
                <c:pt idx="597">
                  <c:v>5.131320760913293E-5</c:v>
                </c:pt>
                <c:pt idx="598">
                  <c:v>5.1166493723917867E-5</c:v>
                </c:pt>
                <c:pt idx="599">
                  <c:v>5.1020408163265308E-5</c:v>
                </c:pt>
                <c:pt idx="600">
                  <c:v>5.0874947344429487E-5</c:v>
                </c:pt>
                <c:pt idx="601">
                  <c:v>5.0730107710164691E-5</c:v>
                </c:pt>
                <c:pt idx="602">
                  <c:v>5.0585885728507585E-5</c:v>
                </c:pt>
                <c:pt idx="603">
                  <c:v>5.0442277892561978E-5</c:v>
                </c:pt>
                <c:pt idx="604">
                  <c:v>5.0299280720285702E-5</c:v>
                </c:pt>
                <c:pt idx="605">
                  <c:v>5.015689075427937E-5</c:v>
                </c:pt>
                <c:pt idx="606">
                  <c:v>5.0015104561577592E-5</c:v>
                </c:pt>
                <c:pt idx="607">
                  <c:v>4.9873918733441864E-5</c:v>
                </c:pt>
                <c:pt idx="608">
                  <c:v>4.9733329885155792E-5</c:v>
                </c:pt>
                <c:pt idx="609">
                  <c:v>4.9593334655822257E-5</c:v>
                </c:pt>
                <c:pt idx="610">
                  <c:v>4.9453929708162462E-5</c:v>
                </c:pt>
                <c:pt idx="611">
                  <c:v>4.9315111728317127E-5</c:v>
                </c:pt>
                <c:pt idx="612">
                  <c:v>4.9176877425649483E-5</c:v>
                </c:pt>
                <c:pt idx="613">
                  <c:v>4.9039223532550267E-5</c:v>
                </c:pt>
                <c:pt idx="614">
                  <c:v>4.8902146804244705E-5</c:v>
                </c:pt>
                <c:pt idx="615">
                  <c:v>4.8765644018601155E-5</c:v>
                </c:pt>
                <c:pt idx="616">
                  <c:v>4.8629711975941905E-5</c:v>
                </c:pt>
                <c:pt idx="617">
                  <c:v>4.8494347498855537E-5</c:v>
                </c:pt>
                <c:pt idx="618">
                  <c:v>4.8359547432011305E-5</c:v>
                </c:pt>
                <c:pt idx="619">
                  <c:v>4.8225308641975306E-5</c:v>
                </c:pt>
                <c:pt idx="620">
                  <c:v>4.8091628017028271E-5</c:v>
                </c:pt>
                <c:pt idx="621">
                  <c:v>4.7958502466985368E-5</c:v>
                </c:pt>
                <c:pt idx="622">
                  <c:v>4.782592892301747E-5</c:v>
                </c:pt>
                <c:pt idx="623">
                  <c:v>4.7693904337474425E-5</c:v>
                </c:pt>
                <c:pt idx="624">
                  <c:v>4.7562425683709869E-5</c:v>
                </c:pt>
                <c:pt idx="625">
                  <c:v>4.7431489955907674E-5</c:v>
                </c:pt>
                <c:pt idx="626">
                  <c:v>4.7301094168910313E-5</c:v>
                </c:pt>
                <c:pt idx="627">
                  <c:v>4.7171235358048554E-5</c:v>
                </c:pt>
                <c:pt idx="628">
                  <c:v>4.7041910578973015E-5</c:v>
                </c:pt>
                <c:pt idx="629">
                  <c:v>4.6913116907487336E-5</c:v>
                </c:pt>
                <c:pt idx="630">
                  <c:v>4.6784851439382728E-5</c:v>
                </c:pt>
                <c:pt idx="631">
                  <c:v>4.6657111290274411E-5</c:v>
                </c:pt>
                <c:pt idx="632">
                  <c:v>4.6529893595439331E-5</c:v>
                </c:pt>
                <c:pt idx="633">
                  <c:v>4.6403195509655573E-5</c:v>
                </c:pt>
                <c:pt idx="634">
                  <c:v>4.6277014207043363E-5</c:v>
                </c:pt>
                <c:pt idx="635">
                  <c:v>4.6151346880907366E-5</c:v>
                </c:pt>
                <c:pt idx="636">
                  <c:v>4.6026190743580723E-5</c:v>
                </c:pt>
                <c:pt idx="637">
                  <c:v>4.5901543026270373E-5</c:v>
                </c:pt>
                <c:pt idx="638">
                  <c:v>4.5777400978903936E-5</c:v>
                </c:pt>
                <c:pt idx="639">
                  <c:v>4.5653761869978087E-5</c:v>
                </c:pt>
                <c:pt idx="640">
                  <c:v>4.5530622986408188E-5</c:v>
                </c:pt>
                <c:pt idx="641">
                  <c:v>4.5407981633379584E-5</c:v>
                </c:pt>
                <c:pt idx="642">
                  <c:v>4.5285835134200046E-5</c:v>
                </c:pt>
                <c:pt idx="643">
                  <c:v>4.5164180830153772E-5</c:v>
                </c:pt>
                <c:pt idx="644">
                  <c:v>4.5043016080356741E-5</c:v>
                </c:pt>
                <c:pt idx="645">
                  <c:v>4.4922338261613308E-5</c:v>
                </c:pt>
                <c:pt idx="646">
                  <c:v>4.4802144768274343E-5</c:v>
                </c:pt>
                <c:pt idx="647">
                  <c:v>4.4682433012096431E-5</c:v>
                </c:pt>
                <c:pt idx="648">
                  <c:v>4.4563200422102627E-5</c:v>
                </c:pt>
                <c:pt idx="649">
                  <c:v>4.4444444444444447E-5</c:v>
                </c:pt>
                <c:pt idx="650">
                  <c:v>4.4326162542264989E-5</c:v>
                </c:pt>
                <c:pt idx="651">
                  <c:v>4.4208352195563594E-5</c:v>
                </c:pt>
                <c:pt idx="652">
                  <c:v>4.4091010901061543E-5</c:v>
                </c:pt>
                <c:pt idx="653">
                  <c:v>4.3974136172069032E-5</c:v>
                </c:pt>
                <c:pt idx="654">
                  <c:v>4.3857725538353582E-5</c:v>
                </c:pt>
                <c:pt idx="655">
                  <c:v>4.374177654600934E-5</c:v>
                </c:pt>
                <c:pt idx="656">
                  <c:v>4.3626286757327904E-5</c:v>
                </c:pt>
                <c:pt idx="657">
                  <c:v>4.3511253750670077E-5</c:v>
                </c:pt>
                <c:pt idx="658">
                  <c:v>4.3396675120338969E-5</c:v>
                </c:pt>
                <c:pt idx="659">
                  <c:v>4.3282548476454294E-5</c:v>
                </c:pt>
                <c:pt idx="660">
                  <c:v>4.3168871444827585E-5</c:v>
                </c:pt>
                <c:pt idx="661">
                  <c:v>4.3055641666838885E-5</c:v>
                </c:pt>
                <c:pt idx="662">
                  <c:v>4.2942856799314294E-5</c:v>
                </c:pt>
                <c:pt idx="663">
                  <c:v>4.283051451440475E-5</c:v>
                </c:pt>
                <c:pt idx="664">
                  <c:v>4.2718612499466016E-5</c:v>
                </c:pt>
                <c:pt idx="665">
                  <c:v>4.2607148456939505E-5</c:v>
                </c:pt>
                <c:pt idx="666">
                  <c:v>4.2496120104234481E-5</c:v>
                </c:pt>
                <c:pt idx="667">
                  <c:v>4.2385525173611103E-5</c:v>
                </c:pt>
                <c:pt idx="668">
                  <c:v>4.2275361412064709E-5</c:v>
                </c:pt>
                <c:pt idx="669">
                  <c:v>4.2165626581210996E-5</c:v>
                </c:pt>
                <c:pt idx="670">
                  <c:v>4.2056318457172354E-5</c:v>
                </c:pt>
                <c:pt idx="671">
                  <c:v>4.1947434830465244E-5</c:v>
                </c:pt>
                <c:pt idx="672">
                  <c:v>4.1838973505888405E-5</c:v>
                </c:pt>
                <c:pt idx="673">
                  <c:v>4.1730932302412376E-5</c:v>
                </c:pt>
                <c:pt idx="674">
                  <c:v>4.1623309053069721E-5</c:v>
                </c:pt>
                <c:pt idx="675">
                  <c:v>4.1516101604846417E-5</c:v>
                </c:pt>
                <c:pt idx="676">
                  <c:v>4.1409307818574222E-5</c:v>
                </c:pt>
                <c:pt idx="677">
                  <c:v>4.130292556882388E-5</c:v>
                </c:pt>
                <c:pt idx="678">
                  <c:v>4.1196952743799439E-5</c:v>
                </c:pt>
                <c:pt idx="679">
                  <c:v>4.1091387245233401E-5</c:v>
                </c:pt>
                <c:pt idx="680">
                  <c:v>4.0986226988282849E-5</c:v>
                </c:pt>
                <c:pt idx="681">
                  <c:v>4.0881469901426598E-5</c:v>
                </c:pt>
                <c:pt idx="682">
                  <c:v>4.077711392636304E-5</c:v>
                </c:pt>
                <c:pt idx="683">
                  <c:v>4.0673157017909195E-5</c:v>
                </c:pt>
                <c:pt idx="684">
                  <c:v>4.0569597143900358E-5</c:v>
                </c:pt>
                <c:pt idx="685">
                  <c:v>4.0466432285090863E-5</c:v>
                </c:pt>
                <c:pt idx="686">
                  <c:v>4.0363660435055676E-5</c:v>
                </c:pt>
                <c:pt idx="687">
                  <c:v>4.0261279600092753E-5</c:v>
                </c:pt>
                <c:pt idx="688">
                  <c:v>4.0159287799126449E-5</c:v>
                </c:pt>
                <c:pt idx="689">
                  <c:v>4.00576830636116E-5</c:v>
                </c:pt>
                <c:pt idx="690">
                  <c:v>3.9956463437438559E-5</c:v>
                </c:pt>
                <c:pt idx="691">
                  <c:v>3.9855626976839096E-5</c:v>
                </c:pt>
                <c:pt idx="692">
                  <c:v>3.9755171750292985E-5</c:v>
                </c:pt>
                <c:pt idx="693">
                  <c:v>3.9655095838435616E-5</c:v>
                </c:pt>
                <c:pt idx="694">
                  <c:v>3.9555397333966222E-5</c:v>
                </c:pt>
                <c:pt idx="695">
                  <c:v>3.9456074341557022E-5</c:v>
                </c:pt>
                <c:pt idx="696">
                  <c:v>3.9357124977763222E-5</c:v>
                </c:pt>
                <c:pt idx="697">
                  <c:v>3.9258547370933589E-5</c:v>
                </c:pt>
                <c:pt idx="698">
                  <c:v>3.9160339661122075E-5</c:v>
                </c:pt>
                <c:pt idx="699">
                  <c:v>3.9062500000000001E-5</c:v>
                </c:pt>
                <c:pt idx="700">
                  <c:v>3.8965026550769088E-5</c:v>
                </c:pt>
                <c:pt idx="701">
                  <c:v>3.886791748807532E-5</c:v>
                </c:pt>
                <c:pt idx="702">
                  <c:v>3.8771170997923407E-5</c:v>
                </c:pt>
                <c:pt idx="703">
                  <c:v>3.8674785277592135E-5</c:v>
                </c:pt>
                <c:pt idx="704">
                  <c:v>3.8578758535550326E-5</c:v>
                </c:pt>
                <c:pt idx="705">
                  <c:v>3.8483088991373621E-5</c:v>
                </c:pt>
                <c:pt idx="706">
                  <c:v>3.8387774875661991E-5</c:v>
                </c:pt>
                <c:pt idx="707">
                  <c:v>3.8292814429957833E-5</c:v>
                </c:pt>
                <c:pt idx="708">
                  <c:v>3.8198205906664971E-5</c:v>
                </c:pt>
                <c:pt idx="709">
                  <c:v>3.8103947568968146E-5</c:v>
                </c:pt>
                <c:pt idx="710">
                  <c:v>3.8010037690753368E-5</c:v>
                </c:pt>
                <c:pt idx="711">
                  <c:v>3.7916474556528908E-5</c:v>
                </c:pt>
                <c:pt idx="712">
                  <c:v>3.782325646134689E-5</c:v>
                </c:pt>
                <c:pt idx="713">
                  <c:v>3.7730381710725683E-5</c:v>
                </c:pt>
                <c:pt idx="714">
                  <c:v>3.7637848620572846E-5</c:v>
                </c:pt>
                <c:pt idx="715">
                  <c:v>3.7545655517108795E-5</c:v>
                </c:pt>
                <c:pt idx="716">
                  <c:v>3.7453800736791166E-5</c:v>
                </c:pt>
                <c:pt idx="717">
                  <c:v>3.7362282626239671E-5</c:v>
                </c:pt>
                <c:pt idx="718">
                  <c:v>3.7271099542161809E-5</c:v>
                </c:pt>
                <c:pt idx="719">
                  <c:v>3.7180249851279002E-5</c:v>
                </c:pt>
                <c:pt idx="720">
                  <c:v>3.708973193025349E-5</c:v>
                </c:pt>
                <c:pt idx="721">
                  <c:v>3.6999544165615877E-5</c:v>
                </c:pt>
                <c:pt idx="722">
                  <c:v>3.6909684953693097E-5</c:v>
                </c:pt>
                <c:pt idx="723">
                  <c:v>3.6820152700537277E-5</c:v>
                </c:pt>
                <c:pt idx="724">
                  <c:v>3.6730945821854914E-5</c:v>
                </c:pt>
                <c:pt idx="725">
                  <c:v>3.6642062742936869E-5</c:v>
                </c:pt>
                <c:pt idx="726">
                  <c:v>3.6553501898588886E-5</c:v>
                </c:pt>
                <c:pt idx="727">
                  <c:v>3.6465261733062602E-5</c:v>
                </c:pt>
                <c:pt idx="728">
                  <c:v>3.6377340699987334E-5</c:v>
                </c:pt>
                <c:pt idx="729">
                  <c:v>3.6289737262302218E-5</c:v>
                </c:pt>
                <c:pt idx="730">
                  <c:v>3.6202449892189099E-5</c:v>
                </c:pt>
                <c:pt idx="731">
                  <c:v>3.6115477071005912E-5</c:v>
                </c:pt>
                <c:pt idx="732">
                  <c:v>3.6028817289220602E-5</c:v>
                </c:pt>
                <c:pt idx="733">
                  <c:v>3.594246904634565E-5</c:v>
                </c:pt>
                <c:pt idx="734">
                  <c:v>3.5856430850873103E-5</c:v>
                </c:pt>
                <c:pt idx="735">
                  <c:v>3.5770701220210151E-5</c:v>
                </c:pt>
                <c:pt idx="736">
                  <c:v>3.5685278680615329E-5</c:v>
                </c:pt>
                <c:pt idx="737">
                  <c:v>3.5600161767135059E-5</c:v>
                </c:pt>
                <c:pt idx="738">
                  <c:v>3.5515349023540986E-5</c:v>
                </c:pt>
                <c:pt idx="739">
                  <c:v>3.5430839002267575E-5</c:v>
                </c:pt>
                <c:pt idx="740">
                  <c:v>3.534663026435037E-5</c:v>
                </c:pt>
                <c:pt idx="741">
                  <c:v>3.5262721379364815E-5</c:v>
                </c:pt>
                <c:pt idx="742">
                  <c:v>3.51791109253654E-5</c:v>
                </c:pt>
                <c:pt idx="743">
                  <c:v>3.5095797488825494E-5</c:v>
                </c:pt>
                <c:pt idx="744">
                  <c:v>3.5012779664577572E-5</c:v>
                </c:pt>
                <c:pt idx="745">
                  <c:v>3.4930056055753951E-5</c:v>
                </c:pt>
                <c:pt idx="746">
                  <c:v>3.4847625273728099E-5</c:v>
                </c:pt>
                <c:pt idx="747">
                  <c:v>3.4765485938056236E-5</c:v>
                </c:pt>
                <c:pt idx="748">
                  <c:v>3.4683636676419701E-5</c:v>
                </c:pt>
                <c:pt idx="749">
                  <c:v>3.4602076124567477E-5</c:v>
                </c:pt>
                <c:pt idx="750">
                  <c:v>3.4520802926259417E-5</c:v>
                </c:pt>
                <c:pt idx="751">
                  <c:v>3.4439815733209896E-5</c:v>
                </c:pt>
                <c:pt idx="752">
                  <c:v>3.4359113205031816E-5</c:v>
                </c:pt>
                <c:pt idx="753">
                  <c:v>3.4278694009181205E-5</c:v>
                </c:pt>
                <c:pt idx="754">
                  <c:v>3.4198556820902158E-5</c:v>
                </c:pt>
                <c:pt idx="755">
                  <c:v>3.4118700323172325E-5</c:v>
                </c:pt>
                <c:pt idx="756">
                  <c:v>3.4039123206648792E-5</c:v>
                </c:pt>
                <c:pt idx="757">
                  <c:v>3.3959824169614369E-5</c:v>
                </c:pt>
                <c:pt idx="758">
                  <c:v>3.3880801917924427E-5</c:v>
                </c:pt>
                <c:pt idx="759">
                  <c:v>3.3802055164954032E-5</c:v>
                </c:pt>
                <c:pt idx="760">
                  <c:v>3.3723582631545571E-5</c:v>
                </c:pt>
                <c:pt idx="761">
                  <c:v>3.3645383045956899E-5</c:v>
                </c:pt>
                <c:pt idx="762">
                  <c:v>3.3567455143809678E-5</c:v>
                </c:pt>
                <c:pt idx="763">
                  <c:v>3.3489797668038403E-5</c:v>
                </c:pt>
                <c:pt idx="764">
                  <c:v>3.3412409368839586E-5</c:v>
                </c:pt>
                <c:pt idx="765">
                  <c:v>3.3335289003621543E-5</c:v>
                </c:pt>
                <c:pt idx="766">
                  <c:v>3.3258435336954513E-5</c:v>
                </c:pt>
                <c:pt idx="767">
                  <c:v>3.3181847140521136E-5</c:v>
                </c:pt>
                <c:pt idx="768">
                  <c:v>3.3105523193067438E-5</c:v>
                </c:pt>
                <c:pt idx="769">
                  <c:v>3.3029462280354077E-5</c:v>
                </c:pt>
                <c:pt idx="770">
                  <c:v>3.2953663195108084E-5</c:v>
                </c:pt>
                <c:pt idx="771">
                  <c:v>3.2878124736975E-5</c:v>
                </c:pt>
                <c:pt idx="772">
                  <c:v>3.280284571247124E-5</c:v>
                </c:pt>
                <c:pt idx="773">
                  <c:v>3.2727824934937079E-5</c:v>
                </c:pt>
                <c:pt idx="774">
                  <c:v>3.2653061224489793E-5</c:v>
                </c:pt>
                <c:pt idx="775">
                  <c:v>3.2578553407977307E-5</c:v>
                </c:pt>
                <c:pt idx="776">
                  <c:v>3.2504300318932191E-5</c:v>
                </c:pt>
                <c:pt idx="777">
                  <c:v>3.2430300797525952E-5</c:v>
                </c:pt>
                <c:pt idx="778">
                  <c:v>3.2356553690523796E-5</c:v>
                </c:pt>
                <c:pt idx="779">
                  <c:v>3.228305785123967E-5</c:v>
                </c:pt>
                <c:pt idx="780">
                  <c:v>3.2209812139491673E-5</c:v>
                </c:pt>
                <c:pt idx="781">
                  <c:v>3.2136815421557884E-5</c:v>
                </c:pt>
                <c:pt idx="782">
                  <c:v>3.2064066570132439E-5</c:v>
                </c:pt>
                <c:pt idx="783">
                  <c:v>3.199156446428205E-5</c:v>
                </c:pt>
                <c:pt idx="784">
                  <c:v>3.1919307989402791E-5</c:v>
                </c:pt>
                <c:pt idx="785">
                  <c:v>3.184729603717725E-5</c:v>
                </c:pt>
                <c:pt idx="786">
                  <c:v>3.1775527505532114E-5</c:v>
                </c:pt>
                <c:pt idx="787">
                  <c:v>3.1704001298595881E-5</c:v>
                </c:pt>
                <c:pt idx="788">
                  <c:v>3.1632716326657141E-5</c:v>
                </c:pt>
                <c:pt idx="789">
                  <c:v>3.1561671506122962E-5</c:v>
                </c:pt>
                <c:pt idx="790">
                  <c:v>3.1490865759477799E-5</c:v>
                </c:pt>
                <c:pt idx="791">
                  <c:v>3.1420298015242611E-5</c:v>
                </c:pt>
                <c:pt idx="792">
                  <c:v>3.1349967207934296E-5</c:v>
                </c:pt>
                <c:pt idx="793">
                  <c:v>3.1279872278025509E-5</c:v>
                </c:pt>
                <c:pt idx="794">
                  <c:v>3.1210012171904748E-5</c:v>
                </c:pt>
                <c:pt idx="795">
                  <c:v>3.1140385841836729E-5</c:v>
                </c:pt>
                <c:pt idx="796">
                  <c:v>3.1070992245923174E-5</c:v>
                </c:pt>
                <c:pt idx="797">
                  <c:v>3.1001830348063742E-5</c:v>
                </c:pt>
                <c:pt idx="798">
                  <c:v>3.0932899117917443E-5</c:v>
                </c:pt>
                <c:pt idx="799">
                  <c:v>3.0864197530864198E-5</c:v>
                </c:pt>
                <c:pt idx="800">
                  <c:v>3.0795724567966775E-5</c:v>
                </c:pt>
                <c:pt idx="801">
                  <c:v>3.0727479215933055E-5</c:v>
                </c:pt>
                <c:pt idx="802">
                  <c:v>3.0659460467078474E-5</c:v>
                </c:pt>
                <c:pt idx="803">
                  <c:v>3.0591667319288897E-5</c:v>
                </c:pt>
                <c:pt idx="804">
                  <c:v>3.0524098775983637E-5</c:v>
                </c:pt>
                <c:pt idx="805">
                  <c:v>3.0456753846078867E-5</c:v>
                </c:pt>
                <c:pt idx="806">
                  <c:v>3.038963154395131E-5</c:v>
                </c:pt>
                <c:pt idx="807">
                  <c:v>3.032273088940208E-5</c:v>
                </c:pt>
                <c:pt idx="808">
                  <c:v>3.025605090762101E-5</c:v>
                </c:pt>
                <c:pt idx="809">
                  <c:v>3.0189590629151068E-5</c:v>
                </c:pt>
                <c:pt idx="810">
                  <c:v>3.0123349089853127E-5</c:v>
                </c:pt>
                <c:pt idx="811">
                  <c:v>3.0057325330871035E-5</c:v>
                </c:pt>
                <c:pt idx="812">
                  <c:v>2.9991518398596868E-5</c:v>
                </c:pt>
                <c:pt idx="813">
                  <c:v>2.9925927344636552E-5</c:v>
                </c:pt>
                <c:pt idx="814">
                  <c:v>2.9860551225775629E-5</c:v>
                </c:pt>
                <c:pt idx="815">
                  <c:v>2.9795389103945382E-5</c:v>
                </c:pt>
                <c:pt idx="816">
                  <c:v>2.9730440046189207E-5</c:v>
                </c:pt>
                <c:pt idx="817">
                  <c:v>2.9665703124629173E-5</c:v>
                </c:pt>
                <c:pt idx="818">
                  <c:v>2.9601177416432914E-5</c:v>
                </c:pt>
                <c:pt idx="819">
                  <c:v>2.9536862003780719E-5</c:v>
                </c:pt>
                <c:pt idx="820">
                  <c:v>2.9472755973832902E-5</c:v>
                </c:pt>
                <c:pt idx="821">
                  <c:v>2.9408858418697446E-5</c:v>
                </c:pt>
                <c:pt idx="822">
                  <c:v>2.9345168435397775E-5</c:v>
                </c:pt>
                <c:pt idx="823">
                  <c:v>2.9281685125840968E-5</c:v>
                </c:pt>
                <c:pt idx="824">
                  <c:v>2.9218407596785974E-5</c:v>
                </c:pt>
                <c:pt idx="825">
                  <c:v>2.9155334959812279E-5</c:v>
                </c:pt>
                <c:pt idx="826">
                  <c:v>2.9092466331288711E-5</c:v>
                </c:pt>
                <c:pt idx="827">
                  <c:v>2.9029800832342443E-5</c:v>
                </c:pt>
                <c:pt idx="828">
                  <c:v>2.8967337588828334E-5</c:v>
                </c:pt>
                <c:pt idx="829">
                  <c:v>2.8905075731298415E-5</c:v>
                </c:pt>
                <c:pt idx="830">
                  <c:v>2.8843014394971616E-5</c:v>
                </c:pt>
                <c:pt idx="831">
                  <c:v>2.8781152719703807E-5</c:v>
                </c:pt>
                <c:pt idx="832">
                  <c:v>2.8719489849957893E-5</c:v>
                </c:pt>
                <c:pt idx="833">
                  <c:v>2.865802493477433E-5</c:v>
                </c:pt>
                <c:pt idx="834">
                  <c:v>2.8596757127741712E-5</c:v>
                </c:pt>
                <c:pt idx="835">
                  <c:v>2.8535685586967636E-5</c:v>
                </c:pt>
                <c:pt idx="836">
                  <c:v>2.8474809475049801E-5</c:v>
                </c:pt>
                <c:pt idx="837">
                  <c:v>2.8414127959047278E-5</c:v>
                </c:pt>
                <c:pt idx="838">
                  <c:v>2.8353640210452056E-5</c:v>
                </c:pt>
                <c:pt idx="839">
                  <c:v>2.8293345405160706E-5</c:v>
                </c:pt>
                <c:pt idx="840">
                  <c:v>2.8233242723446348E-5</c:v>
                </c:pt>
                <c:pt idx="841">
                  <c:v>2.8173331349930803E-5</c:v>
                </c:pt>
                <c:pt idx="842">
                  <c:v>2.8113610473556895E-5</c:v>
                </c:pt>
                <c:pt idx="843">
                  <c:v>2.8054079287561044E-5</c:v>
                </c:pt>
                <c:pt idx="844">
                  <c:v>2.7994736989445986E-5</c:v>
                </c:pt>
                <c:pt idx="845">
                  <c:v>2.7935582780953737E-5</c:v>
                </c:pt>
                <c:pt idx="846">
                  <c:v>2.7876615868038789E-5</c:v>
                </c:pt>
                <c:pt idx="847">
                  <c:v>2.7817835460841383E-5</c:v>
                </c:pt>
                <c:pt idx="848">
                  <c:v>2.7759240773661144E-5</c:v>
                </c:pt>
                <c:pt idx="849">
                  <c:v>2.7700831024930747E-5</c:v>
                </c:pt>
                <c:pt idx="850">
                  <c:v>2.7642605437189912E-5</c:v>
                </c:pt>
                <c:pt idx="851">
                  <c:v>2.7584563237059527E-5</c:v>
                </c:pt>
                <c:pt idx="852">
                  <c:v>2.7526703655215919E-5</c:v>
                </c:pt>
                <c:pt idx="853">
                  <c:v>2.7469025926365425E-5</c:v>
                </c:pt>
                <c:pt idx="854">
                  <c:v>2.7411529289219047E-5</c:v>
                </c:pt>
                <c:pt idx="855">
                  <c:v>2.7354212986467316E-5</c:v>
                </c:pt>
                <c:pt idx="856">
                  <c:v>2.7297076264755436E-5</c:v>
                </c:pt>
                <c:pt idx="857">
                  <c:v>2.72401183746584E-5</c:v>
                </c:pt>
                <c:pt idx="858">
                  <c:v>2.7183338570656561E-5</c:v>
                </c:pt>
                <c:pt idx="859">
                  <c:v>2.712673611111111E-5</c:v>
                </c:pt>
                <c:pt idx="860">
                  <c:v>2.707031025823993E-5</c:v>
                </c:pt>
                <c:pt idx="861">
                  <c:v>2.7014060278093541E-5</c:v>
                </c:pt>
                <c:pt idx="862">
                  <c:v>2.6957985440531218E-5</c:v>
                </c:pt>
                <c:pt idx="863">
                  <c:v>2.6902085019197324E-5</c:v>
                </c:pt>
                <c:pt idx="864">
                  <c:v>2.6846358291497759E-5</c:v>
                </c:pt>
                <c:pt idx="865">
                  <c:v>2.6790804538576611E-5</c:v>
                </c:pt>
                <c:pt idx="866">
                  <c:v>2.6735423045293011E-5</c:v>
                </c:pt>
                <c:pt idx="867">
                  <c:v>2.668021310019807E-5</c:v>
                </c:pt>
                <c:pt idx="868">
                  <c:v>2.662517399551206E-5</c:v>
                </c:pt>
                <c:pt idx="869">
                  <c:v>2.6570305027101713E-5</c:v>
                </c:pt>
                <c:pt idx="870">
                  <c:v>2.6515605494457703E-5</c:v>
                </c:pt>
                <c:pt idx="871">
                  <c:v>2.6461074700672324E-5</c:v>
                </c:pt>
                <c:pt idx="872">
                  <c:v>2.6406711952417211E-5</c:v>
                </c:pt>
                <c:pt idx="873">
                  <c:v>2.6352516559921405E-5</c:v>
                </c:pt>
                <c:pt idx="874">
                  <c:v>2.6298487836949376E-5</c:v>
                </c:pt>
                <c:pt idx="875">
                  <c:v>2.6244625100779354E-5</c:v>
                </c:pt>
                <c:pt idx="876">
                  <c:v>2.6190927672181776E-5</c:v>
                </c:pt>
                <c:pt idx="877">
                  <c:v>2.6137394875397806E-5</c:v>
                </c:pt>
                <c:pt idx="878">
                  <c:v>2.6084026038118147E-5</c:v>
                </c:pt>
                <c:pt idx="879">
                  <c:v>2.6030820491461892E-5</c:v>
                </c:pt>
                <c:pt idx="880">
                  <c:v>2.5977777569955552E-5</c:v>
                </c:pt>
                <c:pt idx="881">
                  <c:v>2.5924896611512315E-5</c:v>
                </c:pt>
                <c:pt idx="882">
                  <c:v>2.5872176957411285E-5</c:v>
                </c:pt>
                <c:pt idx="883">
                  <c:v>2.5819617952277081E-5</c:v>
                </c:pt>
                <c:pt idx="884">
                  <c:v>2.5767218944059367E-5</c:v>
                </c:pt>
                <c:pt idx="885">
                  <c:v>2.5714979284012688E-5</c:v>
                </c:pt>
                <c:pt idx="886">
                  <c:v>2.5662898326676375E-5</c:v>
                </c:pt>
                <c:pt idx="887">
                  <c:v>2.5610975429854605E-5</c:v>
                </c:pt>
                <c:pt idx="888">
                  <c:v>2.5559209954596616E-5</c:v>
                </c:pt>
                <c:pt idx="889">
                  <c:v>2.5507601265177022E-5</c:v>
                </c:pt>
                <c:pt idx="890">
                  <c:v>2.5456148729076314E-5</c:v>
                </c:pt>
                <c:pt idx="891">
                  <c:v>2.5404851716961494E-5</c:v>
                </c:pt>
                <c:pt idx="892">
                  <c:v>2.53537096026668E-5</c:v>
                </c:pt>
                <c:pt idx="893">
                  <c:v>2.530272176317462E-5</c:v>
                </c:pt>
                <c:pt idx="894">
                  <c:v>2.5251887578596499E-5</c:v>
                </c:pt>
                <c:pt idx="895">
                  <c:v>2.5201206432154317E-5</c:v>
                </c:pt>
                <c:pt idx="896">
                  <c:v>2.5150677710161578E-5</c:v>
                </c:pt>
                <c:pt idx="897">
                  <c:v>2.5100300802004805E-5</c:v>
                </c:pt>
                <c:pt idx="898">
                  <c:v>2.5050075100125147E-5</c:v>
                </c:pt>
              </c:numCache>
            </c:numRef>
          </c:xVal>
          <c:yVal>
            <c:numRef>
              <c:f>data!$C$2:$C$900</c:f>
              <c:numCache>
                <c:formatCode>General</c:formatCode>
                <c:ptCount val="899"/>
                <c:pt idx="0">
                  <c:v>12.367566898549958</c:v>
                </c:pt>
                <c:pt idx="1">
                  <c:v>12.106508472973752</c:v>
                </c:pt>
                <c:pt idx="2">
                  <c:v>11.864047028182314</c:v>
                </c:pt>
                <c:pt idx="3">
                  <c:v>11.618636634303984</c:v>
                </c:pt>
                <c:pt idx="4">
                  <c:v>11.354330786298776</c:v>
                </c:pt>
                <c:pt idx="5">
                  <c:v>11.123514837744692</c:v>
                </c:pt>
                <c:pt idx="6">
                  <c:v>10.8769019316605</c:v>
                </c:pt>
                <c:pt idx="7">
                  <c:v>10.646028438461235</c:v>
                </c:pt>
                <c:pt idx="8">
                  <c:v>10.414237656796889</c:v>
                </c:pt>
                <c:pt idx="9">
                  <c:v>10.222363687802547</c:v>
                </c:pt>
                <c:pt idx="10">
                  <c:v>10.02899353622967</c:v>
                </c:pt>
                <c:pt idx="11">
                  <c:v>9.8153361800160308</c:v>
                </c:pt>
                <c:pt idx="12">
                  <c:v>9.6077248504393413</c:v>
                </c:pt>
                <c:pt idx="13">
                  <c:v>9.3989131502910226</c:v>
                </c:pt>
                <c:pt idx="14">
                  <c:v>9.2394156455172052</c:v>
                </c:pt>
                <c:pt idx="15">
                  <c:v>9.0547471511481206</c:v>
                </c:pt>
                <c:pt idx="16">
                  <c:v>8.8680685132889518</c:v>
                </c:pt>
                <c:pt idx="17">
                  <c:v>8.7035548104382201</c:v>
                </c:pt>
                <c:pt idx="18">
                  <c:v>8.520496682688437</c:v>
                </c:pt>
                <c:pt idx="19">
                  <c:v>8.3600634228964861</c:v>
                </c:pt>
                <c:pt idx="20">
                  <c:v>8.1997829064128087</c:v>
                </c:pt>
                <c:pt idx="21">
                  <c:v>8.0481045157840221</c:v>
                </c:pt>
                <c:pt idx="22">
                  <c:v>7.892822129830396</c:v>
                </c:pt>
                <c:pt idx="23">
                  <c:v>7.7384336093606665</c:v>
                </c:pt>
                <c:pt idx="24">
                  <c:v>7.605535489236301</c:v>
                </c:pt>
                <c:pt idx="25">
                  <c:v>7.4634817214473417</c:v>
                </c:pt>
                <c:pt idx="26">
                  <c:v>7.3179601843265019</c:v>
                </c:pt>
                <c:pt idx="27">
                  <c:v>7.1751249442850531</c:v>
                </c:pt>
                <c:pt idx="28">
                  <c:v>7.0606373177700981</c:v>
                </c:pt>
                <c:pt idx="29">
                  <c:v>6.893585273332711</c:v>
                </c:pt>
                <c:pt idx="30">
                  <c:v>6.7817995203457047</c:v>
                </c:pt>
                <c:pt idx="31">
                  <c:v>6.671360818429438</c:v>
                </c:pt>
                <c:pt idx="32">
                  <c:v>6.5586359390586146</c:v>
                </c:pt>
                <c:pt idx="33">
                  <c:v>6.4261593565246882</c:v>
                </c:pt>
                <c:pt idx="34">
                  <c:v>6.2888630536698615</c:v>
                </c:pt>
                <c:pt idx="35">
                  <c:v>6.19691912072585</c:v>
                </c:pt>
                <c:pt idx="36">
                  <c:v>6.0947937567532122</c:v>
                </c:pt>
                <c:pt idx="37">
                  <c:v>5.9714575946057753</c:v>
                </c:pt>
                <c:pt idx="38">
                  <c:v>5.8714565096688718</c:v>
                </c:pt>
                <c:pt idx="39">
                  <c:v>5.770337400516242</c:v>
                </c:pt>
                <c:pt idx="40">
                  <c:v>5.6624260272177125</c:v>
                </c:pt>
                <c:pt idx="41">
                  <c:v>5.5622570125123758</c:v>
                </c:pt>
                <c:pt idx="42">
                  <c:v>5.4737273044940862</c:v>
                </c:pt>
                <c:pt idx="43">
                  <c:v>5.3735471656137204</c:v>
                </c:pt>
                <c:pt idx="44">
                  <c:v>5.3069575613661915</c:v>
                </c:pt>
                <c:pt idx="45">
                  <c:v>5.2182156816970089</c:v>
                </c:pt>
                <c:pt idx="46">
                  <c:v>5.0947483757174385</c:v>
                </c:pt>
                <c:pt idx="47">
                  <c:v>5.0128640896651708</c:v>
                </c:pt>
                <c:pt idx="48">
                  <c:v>4.9309488353459541</c:v>
                </c:pt>
                <c:pt idx="49">
                  <c:v>4.8388451321873029</c:v>
                </c:pt>
                <c:pt idx="50">
                  <c:v>4.7592752731655663</c:v>
                </c:pt>
                <c:pt idx="51">
                  <c:v>4.6764188329561618</c:v>
                </c:pt>
                <c:pt idx="52">
                  <c:v>4.5962814353233563</c:v>
                </c:pt>
                <c:pt idx="53">
                  <c:v>4.5198374037052709</c:v>
                </c:pt>
                <c:pt idx="54">
                  <c:v>4.4373559247037662</c:v>
                </c:pt>
                <c:pt idx="55">
                  <c:v>4.3728562202562635</c:v>
                </c:pt>
                <c:pt idx="56">
                  <c:v>4.2899097120317071</c:v>
                </c:pt>
                <c:pt idx="57">
                  <c:v>4.2187627575460862</c:v>
                </c:pt>
                <c:pt idx="58">
                  <c:v>4.1492249726947792</c:v>
                </c:pt>
                <c:pt idx="59">
                  <c:v>4.0756057690948211</c:v>
                </c:pt>
                <c:pt idx="60">
                  <c:v>4.007546600612339</c:v>
                </c:pt>
                <c:pt idx="61">
                  <c:v>3.9467130119115574</c:v>
                </c:pt>
                <c:pt idx="62">
                  <c:v>3.8731753750305544</c:v>
                </c:pt>
                <c:pt idx="63">
                  <c:v>3.8095476121264995</c:v>
                </c:pt>
                <c:pt idx="64">
                  <c:v>3.7448604778675669</c:v>
                </c:pt>
                <c:pt idx="65">
                  <c:v>3.6832133300323537</c:v>
                </c:pt>
                <c:pt idx="66">
                  <c:v>3.6339156326930095</c:v>
                </c:pt>
                <c:pt idx="67">
                  <c:v>3.5687086277649671</c:v>
                </c:pt>
                <c:pt idx="68">
                  <c:v>3.5019385598061263</c:v>
                </c:pt>
                <c:pt idx="69">
                  <c:v>3.448270594843911</c:v>
                </c:pt>
                <c:pt idx="70">
                  <c:v>3.390653079484228</c:v>
                </c:pt>
                <c:pt idx="71">
                  <c:v>3.3348701042982976</c:v>
                </c:pt>
                <c:pt idx="72">
                  <c:v>3.2730343868633986</c:v>
                </c:pt>
                <c:pt idx="73">
                  <c:v>3.2223449381403726</c:v>
                </c:pt>
                <c:pt idx="74">
                  <c:v>3.1719734426392123</c:v>
                </c:pt>
                <c:pt idx="75">
                  <c:v>3.1236257653865196</c:v>
                </c:pt>
                <c:pt idx="76">
                  <c:v>3.0730052865193747</c:v>
                </c:pt>
                <c:pt idx="77">
                  <c:v>3.0126986613979008</c:v>
                </c:pt>
                <c:pt idx="78">
                  <c:v>2.9709817404208634</c:v>
                </c:pt>
                <c:pt idx="79">
                  <c:v>2.9243288597273152</c:v>
                </c:pt>
                <c:pt idx="80">
                  <c:v>2.8753525364410906</c:v>
                </c:pt>
                <c:pt idx="81">
                  <c:v>2.8267620724638953</c:v>
                </c:pt>
                <c:pt idx="82">
                  <c:v>2.78208248498174</c:v>
                </c:pt>
                <c:pt idx="83">
                  <c:v>2.736975100687415</c:v>
                </c:pt>
                <c:pt idx="84">
                  <c:v>2.6917841657802173</c:v>
                </c:pt>
                <c:pt idx="85">
                  <c:v>2.6468894249877759</c:v>
                </c:pt>
                <c:pt idx="86">
                  <c:v>2.6067251146391035</c:v>
                </c:pt>
                <c:pt idx="87">
                  <c:v>2.5623176373404783</c:v>
                </c:pt>
                <c:pt idx="88">
                  <c:v>2.5220220355228795</c:v>
                </c:pt>
                <c:pt idx="89">
                  <c:v>2.4597860147286394</c:v>
                </c:pt>
                <c:pt idx="90">
                  <c:v>2.4523948990201863</c:v>
                </c:pt>
                <c:pt idx="91">
                  <c:v>2.3884807239508441</c:v>
                </c:pt>
                <c:pt idx="92">
                  <c:v>2.3627609012472983</c:v>
                </c:pt>
                <c:pt idx="93">
                  <c:v>2.3132355736753558</c:v>
                </c:pt>
                <c:pt idx="94">
                  <c:v>2.2842462200130176</c:v>
                </c:pt>
                <c:pt idx="95">
                  <c:v>2.2424962469933045</c:v>
                </c:pt>
                <c:pt idx="96">
                  <c:v>2.2075837880960223</c:v>
                </c:pt>
                <c:pt idx="97">
                  <c:v>2.1629126466920057</c:v>
                </c:pt>
                <c:pt idx="98">
                  <c:v>2.1273060103085162</c:v>
                </c:pt>
                <c:pt idx="99">
                  <c:v>2.1129319401511522</c:v>
                </c:pt>
                <c:pt idx="100">
                  <c:v>2.0693137427823123</c:v>
                </c:pt>
                <c:pt idx="101">
                  <c:v>2.0434054822811647</c:v>
                </c:pt>
                <c:pt idx="102">
                  <c:v>2.0203659844834241</c:v>
                </c:pt>
                <c:pt idx="103">
                  <c:v>1.9590439528613335</c:v>
                </c:pt>
                <c:pt idx="104">
                  <c:v>1.922533882311253</c:v>
                </c:pt>
                <c:pt idx="105">
                  <c:v>1.8958503706026115</c:v>
                </c:pt>
                <c:pt idx="106">
                  <c:v>1.8627522031509882</c:v>
                </c:pt>
                <c:pt idx="107">
                  <c:v>1.8244269900762384</c:v>
                </c:pt>
                <c:pt idx="108">
                  <c:v>1.8061345608291797</c:v>
                </c:pt>
                <c:pt idx="109">
                  <c:v>1.772019552812915</c:v>
                </c:pt>
                <c:pt idx="110">
                  <c:v>1.7470233609276169</c:v>
                </c:pt>
                <c:pt idx="111">
                  <c:v>1.71126680735263</c:v>
                </c:pt>
                <c:pt idx="112">
                  <c:v>1.6774006581099157</c:v>
                </c:pt>
                <c:pt idx="113">
                  <c:v>1.6433710412430687</c:v>
                </c:pt>
                <c:pt idx="114">
                  <c:v>1.6212644192711714</c:v>
                </c:pt>
                <c:pt idx="115">
                  <c:v>1.5970387240545991</c:v>
                </c:pt>
                <c:pt idx="116">
                  <c:v>1.5703363022092307</c:v>
                </c:pt>
                <c:pt idx="117">
                  <c:v>1.5494624283333833</c:v>
                </c:pt>
                <c:pt idx="118">
                  <c:v>1.5113369072530873</c:v>
                </c:pt>
                <c:pt idx="119">
                  <c:v>1.4813065519303885</c:v>
                </c:pt>
                <c:pt idx="120">
                  <c:v>1.4636251896313899</c:v>
                </c:pt>
                <c:pt idx="121">
                  <c:v>1.4417158389927038</c:v>
                </c:pt>
                <c:pt idx="122">
                  <c:v>1.4149905882452822</c:v>
                </c:pt>
                <c:pt idx="123">
                  <c:v>1.3873168347826375</c:v>
                </c:pt>
                <c:pt idx="124">
                  <c:v>1.3536632655546568</c:v>
                </c:pt>
                <c:pt idx="125">
                  <c:v>1.3563998078856863</c:v>
                </c:pt>
                <c:pt idx="126">
                  <c:v>1.3022812764986711</c:v>
                </c:pt>
                <c:pt idx="127">
                  <c:v>1.2789195995080165</c:v>
                </c:pt>
                <c:pt idx="128">
                  <c:v>1.2642917170259782</c:v>
                </c:pt>
                <c:pt idx="129">
                  <c:v>1.2407782199191684</c:v>
                </c:pt>
                <c:pt idx="130">
                  <c:v>1.2076370448843683</c:v>
                </c:pt>
                <c:pt idx="131">
                  <c:v>1.1929443369872101</c:v>
                </c:pt>
                <c:pt idx="132">
                  <c:v>1.171544861229501</c:v>
                </c:pt>
                <c:pt idx="133">
                  <c:v>1.1480719510690942</c:v>
                </c:pt>
                <c:pt idx="134">
                  <c:v>1.1277050026617443</c:v>
                </c:pt>
                <c:pt idx="135">
                  <c:v>1.106502454020361</c:v>
                </c:pt>
                <c:pt idx="136">
                  <c:v>1.0843826676301263</c:v>
                </c:pt>
                <c:pt idx="137">
                  <c:v>1.0559123788739848</c:v>
                </c:pt>
                <c:pt idx="138">
                  <c:v>1.0395337359198245</c:v>
                </c:pt>
                <c:pt idx="139">
                  <c:v>1.0355237834252551</c:v>
                </c:pt>
                <c:pt idx="140">
                  <c:v>1.0023252780513574</c:v>
                </c:pt>
                <c:pt idx="141">
                  <c:v>0.97015884914628425</c:v>
                </c:pt>
                <c:pt idx="142">
                  <c:v>0.96065244050614285</c:v>
                </c:pt>
                <c:pt idx="143">
                  <c:v>0.94161641377853922</c:v>
                </c:pt>
                <c:pt idx="144">
                  <c:v>0.92338972536789332</c:v>
                </c:pt>
                <c:pt idx="145">
                  <c:v>0.90060432350675701</c:v>
                </c:pt>
                <c:pt idx="146">
                  <c:v>0.8841705650455548</c:v>
                </c:pt>
                <c:pt idx="147">
                  <c:v>0.86338349770677647</c:v>
                </c:pt>
                <c:pt idx="148">
                  <c:v>0.84660596078835937</c:v>
                </c:pt>
                <c:pt idx="149">
                  <c:v>0.81760317650995562</c:v>
                </c:pt>
                <c:pt idx="150">
                  <c:v>0.830762593196958</c:v>
                </c:pt>
                <c:pt idx="151">
                  <c:v>0.78991886230070085</c:v>
                </c:pt>
                <c:pt idx="152">
                  <c:v>0.77626450995963214</c:v>
                </c:pt>
                <c:pt idx="153">
                  <c:v>0.7600474058608726</c:v>
                </c:pt>
                <c:pt idx="154">
                  <c:v>0.73637658417750274</c:v>
                </c:pt>
                <c:pt idx="155">
                  <c:v>0.72246121283665687</c:v>
                </c:pt>
                <c:pt idx="156">
                  <c:v>0.7067785497990422</c:v>
                </c:pt>
                <c:pt idx="157">
                  <c:v>0.68698914158616542</c:v>
                </c:pt>
                <c:pt idx="158">
                  <c:v>0.67811633079550404</c:v>
                </c:pt>
                <c:pt idx="159">
                  <c:v>0.65555433351894876</c:v>
                </c:pt>
                <c:pt idx="160">
                  <c:v>0.63976554325910118</c:v>
                </c:pt>
                <c:pt idx="161">
                  <c:v>0.62554096004223281</c:v>
                </c:pt>
                <c:pt idx="162">
                  <c:v>0.60434847308022377</c:v>
                </c:pt>
                <c:pt idx="163">
                  <c:v>0.59492040110596467</c:v>
                </c:pt>
                <c:pt idx="164">
                  <c:v>0.57787422927746557</c:v>
                </c:pt>
                <c:pt idx="165">
                  <c:v>0.55809261187862169</c:v>
                </c:pt>
                <c:pt idx="166">
                  <c:v>0.54724395179438434</c:v>
                </c:pt>
                <c:pt idx="167">
                  <c:v>0.53337643889672193</c:v>
                </c:pt>
                <c:pt idx="168">
                  <c:v>0.51694598711273299</c:v>
                </c:pt>
                <c:pt idx="169">
                  <c:v>0.49639200631440311</c:v>
                </c:pt>
                <c:pt idx="170">
                  <c:v>0.49079431229747333</c:v>
                </c:pt>
                <c:pt idx="171">
                  <c:v>0.47679372713104495</c:v>
                </c:pt>
                <c:pt idx="172">
                  <c:v>0.4622708105436979</c:v>
                </c:pt>
                <c:pt idx="173">
                  <c:v>0.45099636417536737</c:v>
                </c:pt>
                <c:pt idx="174">
                  <c:v>0.43200194181079593</c:v>
                </c:pt>
                <c:pt idx="175">
                  <c:v>0.42392416794578835</c:v>
                </c:pt>
                <c:pt idx="176">
                  <c:v>0.41216756598512266</c:v>
                </c:pt>
                <c:pt idx="177">
                  <c:v>0.39025147973694407</c:v>
                </c:pt>
                <c:pt idx="178">
                  <c:v>0.37465514695923824</c:v>
                </c:pt>
                <c:pt idx="179">
                  <c:v>0.36981634648548922</c:v>
                </c:pt>
                <c:pt idx="180">
                  <c:v>0.35419531410331351</c:v>
                </c:pt>
                <c:pt idx="181">
                  <c:v>0.34287665145896301</c:v>
                </c:pt>
                <c:pt idx="182">
                  <c:v>0.33465535229300464</c:v>
                </c:pt>
                <c:pt idx="183">
                  <c:v>0.31662396927581143</c:v>
                </c:pt>
                <c:pt idx="184">
                  <c:v>0.30418724523542873</c:v>
                </c:pt>
                <c:pt idx="185">
                  <c:v>0.29480372882947126</c:v>
                </c:pt>
                <c:pt idx="186">
                  <c:v>0.28401357501525543</c:v>
                </c:pt>
                <c:pt idx="187">
                  <c:v>0.27637397009506887</c:v>
                </c:pt>
                <c:pt idx="188">
                  <c:v>0.26594099920495029</c:v>
                </c:pt>
                <c:pt idx="189">
                  <c:v>0.24752375152221129</c:v>
                </c:pt>
                <c:pt idx="190">
                  <c:v>0.23705584306096011</c:v>
                </c:pt>
                <c:pt idx="191">
                  <c:v>0.22355115137650378</c:v>
                </c:pt>
                <c:pt idx="192">
                  <c:v>0.21539739414232895</c:v>
                </c:pt>
                <c:pt idx="193">
                  <c:v>0.2025739869415609</c:v>
                </c:pt>
                <c:pt idx="194">
                  <c:v>0.19074770475026176</c:v>
                </c:pt>
                <c:pt idx="195">
                  <c:v>0.18155896510863245</c:v>
                </c:pt>
                <c:pt idx="196">
                  <c:v>0.16978958787800991</c:v>
                </c:pt>
                <c:pt idx="197">
                  <c:v>0.15960593138573526</c:v>
                </c:pt>
                <c:pt idx="198">
                  <c:v>0.14926384573248805</c:v>
                </c:pt>
                <c:pt idx="199">
                  <c:v>0.13617753742449615</c:v>
                </c:pt>
                <c:pt idx="200">
                  <c:v>0.12819946385964637</c:v>
                </c:pt>
                <c:pt idx="201">
                  <c:v>0.11563747411860657</c:v>
                </c:pt>
                <c:pt idx="202">
                  <c:v>0.10598827019109339</c:v>
                </c:pt>
                <c:pt idx="203">
                  <c:v>9.6940588553443827E-2</c:v>
                </c:pt>
                <c:pt idx="204">
                  <c:v>8.703432402572249E-2</c:v>
                </c:pt>
                <c:pt idx="205">
                  <c:v>7.7573205585104166E-2</c:v>
                </c:pt>
                <c:pt idx="206">
                  <c:v>6.7699939171946361E-2</c:v>
                </c:pt>
                <c:pt idx="207">
                  <c:v>5.7617937562827265E-2</c:v>
                </c:pt>
                <c:pt idx="208">
                  <c:v>4.6003217992773425E-2</c:v>
                </c:pt>
                <c:pt idx="209">
                  <c:v>4.0288759206325665E-2</c:v>
                </c:pt>
                <c:pt idx="210">
                  <c:v>3.2984519739097759E-2</c:v>
                </c:pt>
                <c:pt idx="211">
                  <c:v>1.8341983441629402E-2</c:v>
                </c:pt>
                <c:pt idx="212">
                  <c:v>1.1801988585140226E-2</c:v>
                </c:pt>
                <c:pt idx="213">
                  <c:v>5.1365709496281999E-3</c:v>
                </c:pt>
                <c:pt idx="214">
                  <c:v>-7.5346033525611946E-3</c:v>
                </c:pt>
                <c:pt idx="215">
                  <c:v>-1.9014975555826236E-2</c:v>
                </c:pt>
                <c:pt idx="216">
                  <c:v>-2.7583687660130567E-2</c:v>
                </c:pt>
                <c:pt idx="217">
                  <c:v>-3.7131321464410776E-2</c:v>
                </c:pt>
                <c:pt idx="218">
                  <c:v>-4.3229130031475549E-2</c:v>
                </c:pt>
                <c:pt idx="219">
                  <c:v>-5.0114655187257391E-2</c:v>
                </c:pt>
                <c:pt idx="220">
                  <c:v>-5.7605994053914401E-2</c:v>
                </c:pt>
                <c:pt idx="221">
                  <c:v>-7.3785598665494792E-2</c:v>
                </c:pt>
                <c:pt idx="222">
                  <c:v>-7.9887926888950467E-2</c:v>
                </c:pt>
                <c:pt idx="223">
                  <c:v>-8.7347382316381908E-2</c:v>
                </c:pt>
                <c:pt idx="224">
                  <c:v>-9.5490122559625162E-2</c:v>
                </c:pt>
                <c:pt idx="225">
                  <c:v>-0.11709309515026227</c:v>
                </c:pt>
                <c:pt idx="226">
                  <c:v>-0.10932154452291264</c:v>
                </c:pt>
                <c:pt idx="227">
                  <c:v>-0.11856030230553209</c:v>
                </c:pt>
                <c:pt idx="228">
                  <c:v>-0.12781037865523648</c:v>
                </c:pt>
                <c:pt idx="229">
                  <c:v>-0.13274518272788188</c:v>
                </c:pt>
                <c:pt idx="230">
                  <c:v>-0.14337742303215825</c:v>
                </c:pt>
                <c:pt idx="231">
                  <c:v>-0.14702444548839164</c:v>
                </c:pt>
                <c:pt idx="232">
                  <c:v>-0.15822038551582154</c:v>
                </c:pt>
                <c:pt idx="233">
                  <c:v>-0.16334517839446938</c:v>
                </c:pt>
                <c:pt idx="234">
                  <c:v>-0.16834754031988086</c:v>
                </c:pt>
                <c:pt idx="235">
                  <c:v>-0.17728479003163031</c:v>
                </c:pt>
                <c:pt idx="236">
                  <c:v>-0.18621905287119145</c:v>
                </c:pt>
                <c:pt idx="237">
                  <c:v>-0.19313437129473046</c:v>
                </c:pt>
                <c:pt idx="238">
                  <c:v>-0.19970628803847809</c:v>
                </c:pt>
                <c:pt idx="239">
                  <c:v>-0.20930283118068019</c:v>
                </c:pt>
                <c:pt idx="240">
                  <c:v>-0.21663730689494703</c:v>
                </c:pt>
                <c:pt idx="241">
                  <c:v>-0.22314314794648982</c:v>
                </c:pt>
                <c:pt idx="242">
                  <c:v>-0.23224809228416493</c:v>
                </c:pt>
                <c:pt idx="243">
                  <c:v>-0.23463680203826176</c:v>
                </c:pt>
                <c:pt idx="244">
                  <c:v>-0.24479814327699795</c:v>
                </c:pt>
                <c:pt idx="245">
                  <c:v>-0.25199950343695077</c:v>
                </c:pt>
                <c:pt idx="246">
                  <c:v>-0.25710074667912991</c:v>
                </c:pt>
                <c:pt idx="247">
                  <c:v>-0.2661364042630357</c:v>
                </c:pt>
                <c:pt idx="248">
                  <c:v>-0.26919524391717464</c:v>
                </c:pt>
                <c:pt idx="249">
                  <c:v>-0.28159242196926382</c:v>
                </c:pt>
                <c:pt idx="250">
                  <c:v>-0.28695420516182552</c:v>
                </c:pt>
                <c:pt idx="251">
                  <c:v>-0.2821886844998418</c:v>
                </c:pt>
                <c:pt idx="252">
                  <c:v>-0.29836542061834748</c:v>
                </c:pt>
                <c:pt idx="253">
                  <c:v>-0.30700082913774301</c:v>
                </c:pt>
                <c:pt idx="254">
                  <c:v>-0.31062525191392903</c:v>
                </c:pt>
                <c:pt idx="255">
                  <c:v>-0.3154657179071873</c:v>
                </c:pt>
                <c:pt idx="256">
                  <c:v>-0.32299485382856874</c:v>
                </c:pt>
                <c:pt idx="257">
                  <c:v>-0.32842315085776896</c:v>
                </c:pt>
                <c:pt idx="258">
                  <c:v>-0.33247525561370295</c:v>
                </c:pt>
                <c:pt idx="259">
                  <c:v>-0.34352017909336829</c:v>
                </c:pt>
                <c:pt idx="260">
                  <c:v>-0.34631001895704944</c:v>
                </c:pt>
                <c:pt idx="261">
                  <c:v>-0.35280280648525147</c:v>
                </c:pt>
                <c:pt idx="262">
                  <c:v>-0.36783089640106181</c:v>
                </c:pt>
                <c:pt idx="263">
                  <c:v>-0.36634930129574694</c:v>
                </c:pt>
                <c:pt idx="264">
                  <c:v>-0.36860306654166608</c:v>
                </c:pt>
                <c:pt idx="265">
                  <c:v>-0.37542060272481209</c:v>
                </c:pt>
                <c:pt idx="266">
                  <c:v>-0.37914502292940888</c:v>
                </c:pt>
                <c:pt idx="267">
                  <c:v>-0.38618731559474423</c:v>
                </c:pt>
                <c:pt idx="268">
                  <c:v>-0.39014909814563808</c:v>
                </c:pt>
                <c:pt idx="269">
                  <c:v>-0.39708000338706906</c:v>
                </c:pt>
                <c:pt idx="270">
                  <c:v>-0.40221110465158438</c:v>
                </c:pt>
                <c:pt idx="271">
                  <c:v>-0.41161321422381963</c:v>
                </c:pt>
                <c:pt idx="272">
                  <c:v>-0.41527473653756808</c:v>
                </c:pt>
                <c:pt idx="273">
                  <c:v>-0.42387688722342565</c:v>
                </c:pt>
                <c:pt idx="274">
                  <c:v>-0.41882976587968301</c:v>
                </c:pt>
                <c:pt idx="275">
                  <c:v>-0.43300291040940136</c:v>
                </c:pt>
                <c:pt idx="276">
                  <c:v>-0.43963350990916672</c:v>
                </c:pt>
                <c:pt idx="277">
                  <c:v>-0.43835364996830939</c:v>
                </c:pt>
                <c:pt idx="278">
                  <c:v>-0.43944980039079762</c:v>
                </c:pt>
                <c:pt idx="279">
                  <c:v>-0.46176375262041502</c:v>
                </c:pt>
                <c:pt idx="280">
                  <c:v>-0.45201348693622406</c:v>
                </c:pt>
                <c:pt idx="281">
                  <c:v>-0.46193373609960031</c:v>
                </c:pt>
                <c:pt idx="282">
                  <c:v>-0.46677347953087983</c:v>
                </c:pt>
                <c:pt idx="283">
                  <c:v>-0.47393798892254513</c:v>
                </c:pt>
                <c:pt idx="284">
                  <c:v>-0.47445579238408336</c:v>
                </c:pt>
                <c:pt idx="285">
                  <c:v>-0.48141867690588019</c:v>
                </c:pt>
                <c:pt idx="286">
                  <c:v>-0.49116381008584531</c:v>
                </c:pt>
                <c:pt idx="287">
                  <c:v>-0.49091021345383856</c:v>
                </c:pt>
                <c:pt idx="288">
                  <c:v>-0.50386359437997863</c:v>
                </c:pt>
                <c:pt idx="289">
                  <c:v>-0.50442997427567104</c:v>
                </c:pt>
                <c:pt idx="290">
                  <c:v>-0.50809252190708831</c:v>
                </c:pt>
                <c:pt idx="291">
                  <c:v>-0.50854915708190052</c:v>
                </c:pt>
                <c:pt idx="292">
                  <c:v>-0.5160959544948811</c:v>
                </c:pt>
                <c:pt idx="293">
                  <c:v>-0.5239386603149031</c:v>
                </c:pt>
                <c:pt idx="294">
                  <c:v>-0.53559051111259015</c:v>
                </c:pt>
                <c:pt idx="295">
                  <c:v>-0.52900882837008578</c:v>
                </c:pt>
                <c:pt idx="296">
                  <c:v>-0.51325821272078698</c:v>
                </c:pt>
                <c:pt idx="297">
                  <c:v>-0.53716646036056148</c:v>
                </c:pt>
                <c:pt idx="298">
                  <c:v>-0.53459112873871695</c:v>
                </c:pt>
                <c:pt idx="299">
                  <c:v>-0.54310656257277046</c:v>
                </c:pt>
                <c:pt idx="300">
                  <c:v>-0.55129610009165408</c:v>
                </c:pt>
                <c:pt idx="301">
                  <c:v>-0.55527721807426933</c:v>
                </c:pt>
                <c:pt idx="302">
                  <c:v>-0.56042252236213796</c:v>
                </c:pt>
                <c:pt idx="303">
                  <c:v>-0.56223647932324305</c:v>
                </c:pt>
                <c:pt idx="304">
                  <c:v>-0.56847999548867356</c:v>
                </c:pt>
                <c:pt idx="305">
                  <c:v>-0.57297080170764769</c:v>
                </c:pt>
                <c:pt idx="306">
                  <c:v>-0.57807455427757504</c:v>
                </c:pt>
                <c:pt idx="307">
                  <c:v>-0.58106408958949496</c:v>
                </c:pt>
                <c:pt idx="308">
                  <c:v>-0.58604630938863123</c:v>
                </c:pt>
                <c:pt idx="309">
                  <c:v>-0.59197856035687435</c:v>
                </c:pt>
                <c:pt idx="310">
                  <c:v>-0.58994172634594966</c:v>
                </c:pt>
                <c:pt idx="311">
                  <c:v>-0.59835546398675699</c:v>
                </c:pt>
                <c:pt idx="312">
                  <c:v>-0.6053064671164019</c:v>
                </c:pt>
                <c:pt idx="313">
                  <c:v>-0.60265889499920577</c:v>
                </c:pt>
                <c:pt idx="314">
                  <c:v>-0.61159790500947053</c:v>
                </c:pt>
                <c:pt idx="315">
                  <c:v>-0.61398848591429367</c:v>
                </c:pt>
                <c:pt idx="316">
                  <c:v>-0.61362952299965134</c:v>
                </c:pt>
                <c:pt idx="317">
                  <c:v>-0.62373972256123322</c:v>
                </c:pt>
                <c:pt idx="318">
                  <c:v>-0.62924195051526854</c:v>
                </c:pt>
                <c:pt idx="319">
                  <c:v>-0.62833374695782718</c:v>
                </c:pt>
                <c:pt idx="320">
                  <c:v>-0.63352307227858917</c:v>
                </c:pt>
                <c:pt idx="321">
                  <c:v>-0.63893962803848126</c:v>
                </c:pt>
                <c:pt idx="322">
                  <c:v>-0.63830718343062132</c:v>
                </c:pt>
                <c:pt idx="323">
                  <c:v>-0.64306426774754066</c:v>
                </c:pt>
                <c:pt idx="324">
                  <c:v>-0.64862779299692941</c:v>
                </c:pt>
                <c:pt idx="325">
                  <c:v>-0.65092448117935364</c:v>
                </c:pt>
                <c:pt idx="326">
                  <c:v>-0.65473916813759636</c:v>
                </c:pt>
                <c:pt idx="327">
                  <c:v>-0.66134637824891718</c:v>
                </c:pt>
                <c:pt idx="328">
                  <c:v>-0.6599727287909416</c:v>
                </c:pt>
                <c:pt idx="329">
                  <c:v>-0.65719101430291504</c:v>
                </c:pt>
                <c:pt idx="330">
                  <c:v>-0.6781286357331735</c:v>
                </c:pt>
                <c:pt idx="331">
                  <c:v>-0.66823112632447623</c:v>
                </c:pt>
                <c:pt idx="332">
                  <c:v>-0.67534222055718918</c:v>
                </c:pt>
                <c:pt idx="333">
                  <c:v>-0.68145358280075341</c:v>
                </c:pt>
                <c:pt idx="334">
                  <c:v>-0.6837931330915491</c:v>
                </c:pt>
                <c:pt idx="335">
                  <c:v>-0.68218027150759986</c:v>
                </c:pt>
                <c:pt idx="336">
                  <c:v>-0.68722297559731971</c:v>
                </c:pt>
                <c:pt idx="337">
                  <c:v>-0.68463553533261434</c:v>
                </c:pt>
                <c:pt idx="338">
                  <c:v>-0.68995861522204283</c:v>
                </c:pt>
                <c:pt idx="339">
                  <c:v>-0.68882654033162671</c:v>
                </c:pt>
                <c:pt idx="340">
                  <c:v>-0.7041832486539843</c:v>
                </c:pt>
                <c:pt idx="341">
                  <c:v>-0.8140656876439466</c:v>
                </c:pt>
                <c:pt idx="342">
                  <c:v>-0.6970416265017062</c:v>
                </c:pt>
                <c:pt idx="343">
                  <c:v>-0.70932772963090684</c:v>
                </c:pt>
                <c:pt idx="344">
                  <c:v>-0.71445022601766173</c:v>
                </c:pt>
                <c:pt idx="345">
                  <c:v>-0.72015222858827277</c:v>
                </c:pt>
                <c:pt idx="346">
                  <c:v>-0.72277547738417447</c:v>
                </c:pt>
                <c:pt idx="347">
                  <c:v>-0.7240556636851353</c:v>
                </c:pt>
                <c:pt idx="348">
                  <c:v>-0.72991788274712877</c:v>
                </c:pt>
                <c:pt idx="349">
                  <c:v>-0.73447333153697658</c:v>
                </c:pt>
                <c:pt idx="350">
                  <c:v>-0.73500384100927019</c:v>
                </c:pt>
                <c:pt idx="351">
                  <c:v>-0.73400670213955233</c:v>
                </c:pt>
                <c:pt idx="352">
                  <c:v>-0.73361937405129984</c:v>
                </c:pt>
                <c:pt idx="353">
                  <c:v>-0.74428090469801711</c:v>
                </c:pt>
                <c:pt idx="354">
                  <c:v>-0.74961244670634231</c:v>
                </c:pt>
                <c:pt idx="355">
                  <c:v>-0.75127580780150516</c:v>
                </c:pt>
                <c:pt idx="356">
                  <c:v>-0.75368825050292865</c:v>
                </c:pt>
                <c:pt idx="357">
                  <c:v>-0.75568432595031731</c:v>
                </c:pt>
                <c:pt idx="358">
                  <c:v>-0.76032715383497917</c:v>
                </c:pt>
                <c:pt idx="359">
                  <c:v>-0.76059237300222848</c:v>
                </c:pt>
                <c:pt idx="360">
                  <c:v>-0.76566071293369031</c:v>
                </c:pt>
                <c:pt idx="361">
                  <c:v>-0.77230881385326466</c:v>
                </c:pt>
                <c:pt idx="362">
                  <c:v>-0.77909228977348854</c:v>
                </c:pt>
                <c:pt idx="363">
                  <c:v>-0.75884943467950461</c:v>
                </c:pt>
                <c:pt idx="364">
                  <c:v>-0.77234283997681541</c:v>
                </c:pt>
                <c:pt idx="365">
                  <c:v>-0.79622691818051894</c:v>
                </c:pt>
                <c:pt idx="366">
                  <c:v>-0.79061780541195537</c:v>
                </c:pt>
                <c:pt idx="367">
                  <c:v>-0.78519848749113286</c:v>
                </c:pt>
                <c:pt idx="368">
                  <c:v>-0.79794169055792885</c:v>
                </c:pt>
                <c:pt idx="369">
                  <c:v>-0.79111296367806061</c:v>
                </c:pt>
                <c:pt idx="370">
                  <c:v>-0.79717993943627974</c:v>
                </c:pt>
                <c:pt idx="371">
                  <c:v>-0.79677402858894886</c:v>
                </c:pt>
                <c:pt idx="372">
                  <c:v>-0.79423304294074748</c:v>
                </c:pt>
                <c:pt idx="373">
                  <c:v>-0.79862463014349683</c:v>
                </c:pt>
                <c:pt idx="374">
                  <c:v>-0.80679291777673157</c:v>
                </c:pt>
                <c:pt idx="375">
                  <c:v>-0.80520406064545813</c:v>
                </c:pt>
                <c:pt idx="376">
                  <c:v>-0.80411104797238919</c:v>
                </c:pt>
                <c:pt idx="377">
                  <c:v>-0.8124712548421682</c:v>
                </c:pt>
                <c:pt idx="378">
                  <c:v>-0.80940028940038844</c:v>
                </c:pt>
                <c:pt idx="379">
                  <c:v>-0.81448906899685858</c:v>
                </c:pt>
                <c:pt idx="380">
                  <c:v>-0.81953270691845548</c:v>
                </c:pt>
                <c:pt idx="381">
                  <c:v>-0.82367845207185364</c:v>
                </c:pt>
                <c:pt idx="382">
                  <c:v>-0.8252042982147898</c:v>
                </c:pt>
                <c:pt idx="383">
                  <c:v>-0.82838094098005122</c:v>
                </c:pt>
                <c:pt idx="384">
                  <c:v>-0.83712633725350749</c:v>
                </c:pt>
                <c:pt idx="385">
                  <c:v>-0.82390311036581843</c:v>
                </c:pt>
                <c:pt idx="386">
                  <c:v>-0.8425503062272085</c:v>
                </c:pt>
                <c:pt idx="387">
                  <c:v>-0.83550962020206054</c:v>
                </c:pt>
                <c:pt idx="388">
                  <c:v>-0.83845215090115122</c:v>
                </c:pt>
                <c:pt idx="389">
                  <c:v>-0.84024617707954652</c:v>
                </c:pt>
                <c:pt idx="390">
                  <c:v>-0.84549155721568792</c:v>
                </c:pt>
                <c:pt idx="391">
                  <c:v>-0.84517338924814656</c:v>
                </c:pt>
                <c:pt idx="392">
                  <c:v>-0.84562359178435864</c:v>
                </c:pt>
                <c:pt idx="393">
                  <c:v>-0.84817709046054701</c:v>
                </c:pt>
                <c:pt idx="394">
                  <c:v>-0.85798996168804453</c:v>
                </c:pt>
                <c:pt idx="395">
                  <c:v>-0.83671615564587754</c:v>
                </c:pt>
                <c:pt idx="396">
                  <c:v>-0.86264895640279826</c:v>
                </c:pt>
                <c:pt idx="397">
                  <c:v>-0.8608220219394781</c:v>
                </c:pt>
                <c:pt idx="398">
                  <c:v>-0.86748860795842975</c:v>
                </c:pt>
                <c:pt idx="399">
                  <c:v>-0.86678803884312283</c:v>
                </c:pt>
                <c:pt idx="400">
                  <c:v>-0.86601971473860395</c:v>
                </c:pt>
                <c:pt idx="401">
                  <c:v>-0.87009792306414213</c:v>
                </c:pt>
                <c:pt idx="402">
                  <c:v>-0.86859946984479763</c:v>
                </c:pt>
                <c:pt idx="403">
                  <c:v>-0.87442414671457991</c:v>
                </c:pt>
                <c:pt idx="404">
                  <c:v>-0.87693210364556706</c:v>
                </c:pt>
                <c:pt idx="405">
                  <c:v>-0.88370770551356892</c:v>
                </c:pt>
                <c:pt idx="406">
                  <c:v>-0.87758226184003141</c:v>
                </c:pt>
                <c:pt idx="407">
                  <c:v>-0.87942723522069977</c:v>
                </c:pt>
                <c:pt idx="408">
                  <c:v>-0.88592455645929058</c:v>
                </c:pt>
                <c:pt idx="409">
                  <c:v>-0.88539633484468194</c:v>
                </c:pt>
                <c:pt idx="410">
                  <c:v>-0.8907711021417648</c:v>
                </c:pt>
                <c:pt idx="411">
                  <c:v>-0.88487262023242108</c:v>
                </c:pt>
                <c:pt idx="412">
                  <c:v>-0.88485908011164338</c:v>
                </c:pt>
                <c:pt idx="413">
                  <c:v>-0.90185071788861548</c:v>
                </c:pt>
                <c:pt idx="414">
                  <c:v>-0.89275708561559741</c:v>
                </c:pt>
                <c:pt idx="415">
                  <c:v>-0.90348300650580293</c:v>
                </c:pt>
                <c:pt idx="416">
                  <c:v>-0.9169271128075841</c:v>
                </c:pt>
                <c:pt idx="417">
                  <c:v>-0.90784296195901326</c:v>
                </c:pt>
                <c:pt idx="418">
                  <c:v>-0.88366761783832437</c:v>
                </c:pt>
                <c:pt idx="419">
                  <c:v>-0.90278134894416995</c:v>
                </c:pt>
                <c:pt idx="420">
                  <c:v>-0.90049507187179689</c:v>
                </c:pt>
                <c:pt idx="421">
                  <c:v>-0.91144907719917745</c:v>
                </c:pt>
                <c:pt idx="422">
                  <c:v>-0.91085950394474091</c:v>
                </c:pt>
                <c:pt idx="423">
                  <c:v>-0.914780891552324</c:v>
                </c:pt>
                <c:pt idx="424">
                  <c:v>-0.92006995300419614</c:v>
                </c:pt>
                <c:pt idx="425">
                  <c:v>-0.92045566570033555</c:v>
                </c:pt>
                <c:pt idx="426">
                  <c:v>-0.91643593874512552</c:v>
                </c:pt>
                <c:pt idx="427">
                  <c:v>-0.92103137835358584</c:v>
                </c:pt>
                <c:pt idx="428">
                  <c:v>-0.93893135428627261</c:v>
                </c:pt>
                <c:pt idx="429">
                  <c:v>-0.91750205933141304</c:v>
                </c:pt>
                <c:pt idx="430">
                  <c:v>-0.93752018103469836</c:v>
                </c:pt>
                <c:pt idx="431">
                  <c:v>-0.93094684638128578</c:v>
                </c:pt>
                <c:pt idx="432">
                  <c:v>-0.93016324173395593</c:v>
                </c:pt>
                <c:pt idx="433">
                  <c:v>-0.94220934103267495</c:v>
                </c:pt>
                <c:pt idx="434">
                  <c:v>-0.94564951567780287</c:v>
                </c:pt>
                <c:pt idx="435">
                  <c:v>-0.93715733193095374</c:v>
                </c:pt>
                <c:pt idx="436">
                  <c:v>-0.92079384393002073</c:v>
                </c:pt>
                <c:pt idx="437">
                  <c:v>-0.92352623808960022</c:v>
                </c:pt>
                <c:pt idx="438">
                  <c:v>-0.93945831283738535</c:v>
                </c:pt>
                <c:pt idx="439">
                  <c:v>-0.97680995800955017</c:v>
                </c:pt>
                <c:pt idx="440">
                  <c:v>-0.94214319797049129</c:v>
                </c:pt>
                <c:pt idx="441">
                  <c:v>-0.95479838222544755</c:v>
                </c:pt>
                <c:pt idx="442">
                  <c:v>-0.9392106727546875</c:v>
                </c:pt>
                <c:pt idx="443">
                  <c:v>-0.95554735730421969</c:v>
                </c:pt>
                <c:pt idx="444">
                  <c:v>-0.96114428427701626</c:v>
                </c:pt>
                <c:pt idx="445">
                  <c:v>-0.95105274453296607</c:v>
                </c:pt>
                <c:pt idx="446">
                  <c:v>-0.95269074106991825</c:v>
                </c:pt>
                <c:pt idx="447">
                  <c:v>-0.95692867847264851</c:v>
                </c:pt>
                <c:pt idx="448">
                  <c:v>-0.95109706473287292</c:v>
                </c:pt>
                <c:pt idx="449">
                  <c:v>-0.9592190816605064</c:v>
                </c:pt>
                <c:pt idx="450">
                  <c:v>-0.96329417326991573</c:v>
                </c:pt>
                <c:pt idx="451">
                  <c:v>-0.96129780008246524</c:v>
                </c:pt>
                <c:pt idx="452">
                  <c:v>-0.9623971496020729</c:v>
                </c:pt>
                <c:pt idx="453">
                  <c:v>-0.97093627363829493</c:v>
                </c:pt>
                <c:pt idx="454">
                  <c:v>-0.9728733862864356</c:v>
                </c:pt>
                <c:pt idx="455">
                  <c:v>-0.97155808931280074</c:v>
                </c:pt>
                <c:pt idx="456">
                  <c:v>-0.97393160950591884</c:v>
                </c:pt>
                <c:pt idx="457">
                  <c:v>-0.97128107744386327</c:v>
                </c:pt>
                <c:pt idx="458">
                  <c:v>-0.97317126671666965</c:v>
                </c:pt>
                <c:pt idx="459">
                  <c:v>-0.97998627111804404</c:v>
                </c:pt>
                <c:pt idx="460">
                  <c:v>-0.97829867503927559</c:v>
                </c:pt>
                <c:pt idx="461">
                  <c:v>-0.98210928786484297</c:v>
                </c:pt>
                <c:pt idx="462">
                  <c:v>-0.9932252843372873</c:v>
                </c:pt>
                <c:pt idx="463">
                  <c:v>-0.99209134744604621</c:v>
                </c:pt>
                <c:pt idx="464">
                  <c:v>-0.98318370121849596</c:v>
                </c:pt>
                <c:pt idx="465">
                  <c:v>-0.98488734045998327</c:v>
                </c:pt>
                <c:pt idx="466">
                  <c:v>-0.99180168685381476</c:v>
                </c:pt>
                <c:pt idx="467">
                  <c:v>-0.9904193556820744</c:v>
                </c:pt>
                <c:pt idx="468">
                  <c:v>-0.99285679467810628</c:v>
                </c:pt>
                <c:pt idx="469">
                  <c:v>-0.9902225810248757</c:v>
                </c:pt>
                <c:pt idx="470">
                  <c:v>-0.99733795940706227</c:v>
                </c:pt>
                <c:pt idx="471">
                  <c:v>-0.99935289573722152</c:v>
                </c:pt>
                <c:pt idx="472">
                  <c:v>-0.99895765848032925</c:v>
                </c:pt>
                <c:pt idx="473">
                  <c:v>-1.0046520313540623</c:v>
                </c:pt>
                <c:pt idx="474">
                  <c:v>-1.0013681217040928</c:v>
                </c:pt>
                <c:pt idx="475">
                  <c:v>-0.99534903886430204</c:v>
                </c:pt>
                <c:pt idx="476">
                  <c:v>-1.0071274044056944</c:v>
                </c:pt>
                <c:pt idx="477">
                  <c:v>-0.9939628422537794</c:v>
                </c:pt>
                <c:pt idx="478">
                  <c:v>-1.00562143914722</c:v>
                </c:pt>
                <c:pt idx="479">
                  <c:v>-1.006979446032612</c:v>
                </c:pt>
                <c:pt idx="480">
                  <c:v>-1.0044070339342244</c:v>
                </c:pt>
                <c:pt idx="481">
                  <c:v>-1.0121302404753689</c:v>
                </c:pt>
                <c:pt idx="482">
                  <c:v>-1.0163188787652713</c:v>
                </c:pt>
                <c:pt idx="483">
                  <c:v>-1.0151795875873901</c:v>
                </c:pt>
                <c:pt idx="484">
                  <c:v>-1.0151358205025958</c:v>
                </c:pt>
                <c:pt idx="485">
                  <c:v>-1.0176751134530144</c:v>
                </c:pt>
                <c:pt idx="486">
                  <c:v>-1.0176277808253831</c:v>
                </c:pt>
                <c:pt idx="487">
                  <c:v>-1.0247797338457971</c:v>
                </c:pt>
                <c:pt idx="488">
                  <c:v>-1.0230085021186108</c:v>
                </c:pt>
                <c:pt idx="489">
                  <c:v>-1.025355531981037</c:v>
                </c:pt>
                <c:pt idx="490">
                  <c:v>-1.0286661346872752</c:v>
                </c:pt>
                <c:pt idx="491">
                  <c:v>-1.0321020011496211</c:v>
                </c:pt>
                <c:pt idx="492">
                  <c:v>-1.0321058821953168</c:v>
                </c:pt>
                <c:pt idx="493">
                  <c:v>-1.0291070412372594</c:v>
                </c:pt>
                <c:pt idx="494">
                  <c:v>-1.0305013885052432</c:v>
                </c:pt>
                <c:pt idx="495">
                  <c:v>-1.0313358536051469</c:v>
                </c:pt>
                <c:pt idx="496">
                  <c:v>-1.0330336625342842</c:v>
                </c:pt>
                <c:pt idx="497">
                  <c:v>-1.0325185909731212</c:v>
                </c:pt>
                <c:pt idx="498">
                  <c:v>-1.0274331583346474</c:v>
                </c:pt>
                <c:pt idx="499">
                  <c:v>-1.0362101147748723</c:v>
                </c:pt>
                <c:pt idx="500">
                  <c:v>-1.0380148309260451</c:v>
                </c:pt>
                <c:pt idx="501">
                  <c:v>-1.0358147510199338</c:v>
                </c:pt>
                <c:pt idx="502">
                  <c:v>-1.0411199408204914</c:v>
                </c:pt>
                <c:pt idx="503">
                  <c:v>-1.0358246639285531</c:v>
                </c:pt>
                <c:pt idx="504">
                  <c:v>-1.0440682302891482</c:v>
                </c:pt>
                <c:pt idx="505">
                  <c:v>-1.044955254009551</c:v>
                </c:pt>
                <c:pt idx="506">
                  <c:v>-1.0537892039267747</c:v>
                </c:pt>
                <c:pt idx="507">
                  <c:v>-1.0380057086606507</c:v>
                </c:pt>
                <c:pt idx="508">
                  <c:v>-1.0445575209898688</c:v>
                </c:pt>
                <c:pt idx="509">
                  <c:v>-1.0443943509828726</c:v>
                </c:pt>
                <c:pt idx="510">
                  <c:v>-1.0481930620863715</c:v>
                </c:pt>
                <c:pt idx="511">
                  <c:v>-1.0570415768103041</c:v>
                </c:pt>
                <c:pt idx="512">
                  <c:v>-1.0539914617427362</c:v>
                </c:pt>
                <c:pt idx="513">
                  <c:v>-1.0568468963505218</c:v>
                </c:pt>
                <c:pt idx="514">
                  <c:v>-1.0541119046905494</c:v>
                </c:pt>
                <c:pt idx="515">
                  <c:v>-1.0573315150366673</c:v>
                </c:pt>
                <c:pt idx="516">
                  <c:v>-1.0601331660030224</c:v>
                </c:pt>
                <c:pt idx="517">
                  <c:v>-1.0589777391504667</c:v>
                </c:pt>
                <c:pt idx="518">
                  <c:v>-1.0693220514593362</c:v>
                </c:pt>
                <c:pt idx="519">
                  <c:v>-1.0514488790004479</c:v>
                </c:pt>
                <c:pt idx="520">
                  <c:v>-1.0618565918955434</c:v>
                </c:pt>
                <c:pt idx="521">
                  <c:v>-1.0563579858592185</c:v>
                </c:pt>
                <c:pt idx="522">
                  <c:v>-1.0667424679103776</c:v>
                </c:pt>
                <c:pt idx="523">
                  <c:v>-1.0667074759917312</c:v>
                </c:pt>
                <c:pt idx="524">
                  <c:v>-1.0698112328234499</c:v>
                </c:pt>
                <c:pt idx="525">
                  <c:v>-1.0723293566434549</c:v>
                </c:pt>
                <c:pt idx="526">
                  <c:v>-1.0663929265761662</c:v>
                </c:pt>
                <c:pt idx="527">
                  <c:v>-1.0746329290398418</c:v>
                </c:pt>
                <c:pt idx="528">
                  <c:v>-1.073784319857229</c:v>
                </c:pt>
                <c:pt idx="529">
                  <c:v>-1.0799801411863552</c:v>
                </c:pt>
                <c:pt idx="530">
                  <c:v>-1.0746425776284683</c:v>
                </c:pt>
                <c:pt idx="531">
                  <c:v>-1.0723277409148793</c:v>
                </c:pt>
                <c:pt idx="532">
                  <c:v>-1.0792709460214613</c:v>
                </c:pt>
                <c:pt idx="533">
                  <c:v>-1.0744536853514861</c:v>
                </c:pt>
                <c:pt idx="534">
                  <c:v>-1.0787363357881044</c:v>
                </c:pt>
                <c:pt idx="535">
                  <c:v>-1.069237291646119</c:v>
                </c:pt>
                <c:pt idx="536">
                  <c:v>-1.0820223880561439</c:v>
                </c:pt>
                <c:pt idx="537">
                  <c:v>-1.0747339099360305</c:v>
                </c:pt>
                <c:pt idx="538">
                  <c:v>-1.086131596211364</c:v>
                </c:pt>
                <c:pt idx="539">
                  <c:v>-1.0890706090532749</c:v>
                </c:pt>
                <c:pt idx="540">
                  <c:v>-1.0754015439276994</c:v>
                </c:pt>
                <c:pt idx="541">
                  <c:v>-1.0639397606912113</c:v>
                </c:pt>
                <c:pt idx="542">
                  <c:v>-1.0882845488265247</c:v>
                </c:pt>
                <c:pt idx="543">
                  <c:v>-1.0719530005094382</c:v>
                </c:pt>
                <c:pt idx="544">
                  <c:v>-1.0887620954962567</c:v>
                </c:pt>
                <c:pt idx="545">
                  <c:v>-1.1032129164916489</c:v>
                </c:pt>
                <c:pt idx="546">
                  <c:v>-1.1068682568944115</c:v>
                </c:pt>
                <c:pt idx="547">
                  <c:v>-1.1008650671872937</c:v>
                </c:pt>
                <c:pt idx="548">
                  <c:v>-1.0932682708042323</c:v>
                </c:pt>
                <c:pt idx="549">
                  <c:v>-1.0967777133031995</c:v>
                </c:pt>
                <c:pt idx="550">
                  <c:v>-1.0930996154852817</c:v>
                </c:pt>
                <c:pt idx="551">
                  <c:v>-1.0945189639150721</c:v>
                </c:pt>
                <c:pt idx="552">
                  <c:v>-1.094748924350553</c:v>
                </c:pt>
                <c:pt idx="553">
                  <c:v>-1.096203325445573</c:v>
                </c:pt>
                <c:pt idx="554">
                  <c:v>-1.0997857362184851</c:v>
                </c:pt>
                <c:pt idx="555">
                  <c:v>-1.0962241680068199</c:v>
                </c:pt>
                <c:pt idx="556">
                  <c:v>-1.0988471903297883</c:v>
                </c:pt>
                <c:pt idx="557">
                  <c:v>-1.1044654485063616</c:v>
                </c:pt>
                <c:pt idx="558">
                  <c:v>-1.104646261880579</c:v>
                </c:pt>
                <c:pt idx="559">
                  <c:v>-1.113192838266241</c:v>
                </c:pt>
                <c:pt idx="560">
                  <c:v>-1.1069368432186872</c:v>
                </c:pt>
                <c:pt idx="561">
                  <c:v>-1.0467562578048215</c:v>
                </c:pt>
                <c:pt idx="562">
                  <c:v>-1.1064554820791452</c:v>
                </c:pt>
                <c:pt idx="563">
                  <c:v>-1.1035810760733289</c:v>
                </c:pt>
                <c:pt idx="564">
                  <c:v>-1.1047502116556802</c:v>
                </c:pt>
                <c:pt idx="565">
                  <c:v>-1.1074980921739637</c:v>
                </c:pt>
                <c:pt idx="566">
                  <c:v>-1.1203444565241085</c:v>
                </c:pt>
                <c:pt idx="567">
                  <c:v>-1.1071886538715356</c:v>
                </c:pt>
                <c:pt idx="568">
                  <c:v>-1.1161909824616771</c:v>
                </c:pt>
                <c:pt idx="569">
                  <c:v>-1.1132748211212991</c:v>
                </c:pt>
                <c:pt idx="570">
                  <c:v>-1.1162219727899121</c:v>
                </c:pt>
                <c:pt idx="571">
                  <c:v>-1.1213542396771954</c:v>
                </c:pt>
                <c:pt idx="572">
                  <c:v>-1.1179809775992464</c:v>
                </c:pt>
                <c:pt idx="573">
                  <c:v>-1.1127469489008661</c:v>
                </c:pt>
                <c:pt idx="574">
                  <c:v>-1.1230547198556911</c:v>
                </c:pt>
                <c:pt idx="575">
                  <c:v>-1.1185658810929247</c:v>
                </c:pt>
                <c:pt idx="576">
                  <c:v>-1.1198485892846179</c:v>
                </c:pt>
                <c:pt idx="577">
                  <c:v>-1.125877487163963</c:v>
                </c:pt>
                <c:pt idx="578">
                  <c:v>-1.1165152616393339</c:v>
                </c:pt>
                <c:pt idx="579">
                  <c:v>-1.111088373788869</c:v>
                </c:pt>
                <c:pt idx="580">
                  <c:v>-1.1382709866431688</c:v>
                </c:pt>
                <c:pt idx="581">
                  <c:v>-1.1198823159827278</c:v>
                </c:pt>
                <c:pt idx="582">
                  <c:v>-1.1310564448546019</c:v>
                </c:pt>
                <c:pt idx="583">
                  <c:v>-1.1188043522049531</c:v>
                </c:pt>
                <c:pt idx="584">
                  <c:v>-1.1485295520681937</c:v>
                </c:pt>
                <c:pt idx="585">
                  <c:v>-1.1218325624897538</c:v>
                </c:pt>
                <c:pt idx="586">
                  <c:v>-1.0886819160355499</c:v>
                </c:pt>
                <c:pt idx="587">
                  <c:v>-1.1289841643571519</c:v>
                </c:pt>
                <c:pt idx="588">
                  <c:v>-1.1306164131889054</c:v>
                </c:pt>
                <c:pt idx="589">
                  <c:v>-1.1345745254968449</c:v>
                </c:pt>
                <c:pt idx="590">
                  <c:v>-1.1412828229581238</c:v>
                </c:pt>
                <c:pt idx="591">
                  <c:v>-1.1357301418365684</c:v>
                </c:pt>
                <c:pt idx="592">
                  <c:v>-1.1323598073186787</c:v>
                </c:pt>
                <c:pt idx="593">
                  <c:v>-1.0802033430224047</c:v>
                </c:pt>
                <c:pt idx="594">
                  <c:v>-1.042105269781098</c:v>
                </c:pt>
                <c:pt idx="595">
                  <c:v>-1.1316942509316796</c:v>
                </c:pt>
                <c:pt idx="596">
                  <c:v>-1.1255530264480524</c:v>
                </c:pt>
                <c:pt idx="597">
                  <c:v>-1.1386751896587084</c:v>
                </c:pt>
                <c:pt idx="598">
                  <c:v>-1.1402344652030307</c:v>
                </c:pt>
                <c:pt idx="599">
                  <c:v>-1.1463327691815794</c:v>
                </c:pt>
                <c:pt idx="600">
                  <c:v>-1.1354741689630632</c:v>
                </c:pt>
                <c:pt idx="601">
                  <c:v>-1.1437917990825268</c:v>
                </c:pt>
                <c:pt idx="602">
                  <c:v>-1.1477616816855989</c:v>
                </c:pt>
                <c:pt idx="603">
                  <c:v>-1.1421217987777539</c:v>
                </c:pt>
                <c:pt idx="604">
                  <c:v>-1.1438464204634349</c:v>
                </c:pt>
                <c:pt idx="605">
                  <c:v>-1.1490520837516871</c:v>
                </c:pt>
                <c:pt idx="606">
                  <c:v>-1.1592358631786335</c:v>
                </c:pt>
                <c:pt idx="607">
                  <c:v>-1.1450273848336974</c:v>
                </c:pt>
                <c:pt idx="608">
                  <c:v>-1.1406255049022924</c:v>
                </c:pt>
                <c:pt idx="609">
                  <c:v>-1.1504360266103824</c:v>
                </c:pt>
                <c:pt idx="610">
                  <c:v>-1.1453333200989584</c:v>
                </c:pt>
                <c:pt idx="611">
                  <c:v>-1.1587068114550081</c:v>
                </c:pt>
                <c:pt idx="612">
                  <c:v>-1.15362817206149</c:v>
                </c:pt>
                <c:pt idx="613">
                  <c:v>-1.1494364886695416</c:v>
                </c:pt>
                <c:pt idx="614">
                  <c:v>-1.156409060971904</c:v>
                </c:pt>
                <c:pt idx="615">
                  <c:v>-1.1722667605387858</c:v>
                </c:pt>
                <c:pt idx="616">
                  <c:v>-1.1568506586586489</c:v>
                </c:pt>
                <c:pt idx="617">
                  <c:v>-1.1573139669471209</c:v>
                </c:pt>
                <c:pt idx="618">
                  <c:v>-1.1605588107149314</c:v>
                </c:pt>
                <c:pt idx="619">
                  <c:v>-1.1556873995821675</c:v>
                </c:pt>
                <c:pt idx="620">
                  <c:v>-1.1572050311660136</c:v>
                </c:pt>
                <c:pt idx="621">
                  <c:v>-1.1607480187531134</c:v>
                </c:pt>
                <c:pt idx="622">
                  <c:v>-1.1634230816458937</c:v>
                </c:pt>
                <c:pt idx="623">
                  <c:v>-1.1650299517576368</c:v>
                </c:pt>
                <c:pt idx="624">
                  <c:v>-1.1627952089165732</c:v>
                </c:pt>
                <c:pt idx="625">
                  <c:v>-1.161826322317703</c:v>
                </c:pt>
                <c:pt idx="626">
                  <c:v>-1.1635972035349182</c:v>
                </c:pt>
                <c:pt idx="627">
                  <c:v>-1.1594734652006125</c:v>
                </c:pt>
                <c:pt idx="628">
                  <c:v>-1.1650038781872905</c:v>
                </c:pt>
                <c:pt idx="629">
                  <c:v>-1.1651268589594079</c:v>
                </c:pt>
                <c:pt idx="630">
                  <c:v>-1.1676844617591569</c:v>
                </c:pt>
                <c:pt idx="631">
                  <c:v>-1.1755741937483779</c:v>
                </c:pt>
                <c:pt idx="632">
                  <c:v>-1.1683547240808958</c:v>
                </c:pt>
                <c:pt idx="633">
                  <c:v>-1.1433749492463072</c:v>
                </c:pt>
                <c:pt idx="634">
                  <c:v>-1.1718560725352227</c:v>
                </c:pt>
                <c:pt idx="635">
                  <c:v>-1.1676392366502737</c:v>
                </c:pt>
                <c:pt idx="636">
                  <c:v>-1.1671757605868582</c:v>
                </c:pt>
                <c:pt idx="637">
                  <c:v>-1.1662475033517741</c:v>
                </c:pt>
                <c:pt idx="638">
                  <c:v>-1.1715346851699973</c:v>
                </c:pt>
                <c:pt idx="639">
                  <c:v>-1.1797495521532093</c:v>
                </c:pt>
                <c:pt idx="640">
                  <c:v>-1.1846176624098963</c:v>
                </c:pt>
                <c:pt idx="641">
                  <c:v>-1.1635502069505168</c:v>
                </c:pt>
                <c:pt idx="642">
                  <c:v>-1.145081757953617</c:v>
                </c:pt>
                <c:pt idx="643">
                  <c:v>-1.1879609797566473</c:v>
                </c:pt>
                <c:pt idx="644">
                  <c:v>-1.1781109835225787</c:v>
                </c:pt>
                <c:pt idx="645">
                  <c:v>-1.197146175966654</c:v>
                </c:pt>
                <c:pt idx="646">
                  <c:v>-1.2007571578241452</c:v>
                </c:pt>
                <c:pt idx="647">
                  <c:v>-1.1767651473974925</c:v>
                </c:pt>
                <c:pt idx="648">
                  <c:v>-1.1834565620068294</c:v>
                </c:pt>
                <c:pt idx="649">
                  <c:v>-1.1816501384488185</c:v>
                </c:pt>
                <c:pt idx="650">
                  <c:v>-1.1771478572526473</c:v>
                </c:pt>
                <c:pt idx="651">
                  <c:v>-1.1801159669758907</c:v>
                </c:pt>
                <c:pt idx="652">
                  <c:v>-1.1833965002630398</c:v>
                </c:pt>
                <c:pt idx="653">
                  <c:v>-1.1793303034014115</c:v>
                </c:pt>
                <c:pt idx="654">
                  <c:v>-1.1925313731185734</c:v>
                </c:pt>
                <c:pt idx="655">
                  <c:v>-1.1867223454873679</c:v>
                </c:pt>
                <c:pt idx="656">
                  <c:v>-1.1825627339488989</c:v>
                </c:pt>
                <c:pt idx="657">
                  <c:v>-1.1834431350761438</c:v>
                </c:pt>
                <c:pt idx="658">
                  <c:v>-1.1763663706575866</c:v>
                </c:pt>
                <c:pt idx="659">
                  <c:v>-1.1923764882584746</c:v>
                </c:pt>
                <c:pt idx="660">
                  <c:v>-1.1783435476757238</c:v>
                </c:pt>
                <c:pt idx="661">
                  <c:v>-1.1299370778333249</c:v>
                </c:pt>
                <c:pt idx="662">
                  <c:v>-1.2079180615411855</c:v>
                </c:pt>
                <c:pt idx="663">
                  <c:v>-1.1895311032155689</c:v>
                </c:pt>
                <c:pt idx="664">
                  <c:v>-1.1921943877617696</c:v>
                </c:pt>
                <c:pt idx="665">
                  <c:v>-1.1964317622826985</c:v>
                </c:pt>
                <c:pt idx="666">
                  <c:v>-1.1846456247894197</c:v>
                </c:pt>
                <c:pt idx="667">
                  <c:v>-1.2029115320762975</c:v>
                </c:pt>
                <c:pt idx="668">
                  <c:v>-1.1795110945803136</c:v>
                </c:pt>
                <c:pt idx="669">
                  <c:v>-1.190723998612996</c:v>
                </c:pt>
                <c:pt idx="670">
                  <c:v>-1.1916847305174374</c:v>
                </c:pt>
                <c:pt idx="671">
                  <c:v>-1.1929792241928152</c:v>
                </c:pt>
                <c:pt idx="672">
                  <c:v>-1.2049409515181713</c:v>
                </c:pt>
                <c:pt idx="673">
                  <c:v>-1.2037159586922748</c:v>
                </c:pt>
                <c:pt idx="674">
                  <c:v>-1.1883487997778095</c:v>
                </c:pt>
                <c:pt idx="675">
                  <c:v>-1.1801699428782793</c:v>
                </c:pt>
                <c:pt idx="676">
                  <c:v>-1.1904885413183472</c:v>
                </c:pt>
                <c:pt idx="677">
                  <c:v>-1.1632956817163662</c:v>
                </c:pt>
                <c:pt idx="678">
                  <c:v>-1.2116516118694589</c:v>
                </c:pt>
                <c:pt idx="679">
                  <c:v>-1.192480449428035</c:v>
                </c:pt>
                <c:pt idx="680">
                  <c:v>-1.1992962487713055</c:v>
                </c:pt>
                <c:pt idx="681">
                  <c:v>-1.1960469920029151</c:v>
                </c:pt>
                <c:pt idx="682">
                  <c:v>-1.2037605138273051</c:v>
                </c:pt>
                <c:pt idx="683">
                  <c:v>-1.2145249201765267</c:v>
                </c:pt>
                <c:pt idx="684">
                  <c:v>-1.1755332079470091</c:v>
                </c:pt>
                <c:pt idx="685">
                  <c:v>-1.1978994785869286</c:v>
                </c:pt>
                <c:pt idx="686">
                  <c:v>-1.2101318915218131</c:v>
                </c:pt>
                <c:pt idx="687">
                  <c:v>-1.2009850076159656</c:v>
                </c:pt>
                <c:pt idx="688">
                  <c:v>-1.1989198155177969</c:v>
                </c:pt>
                <c:pt idx="689">
                  <c:v>-1.2027684126577567</c:v>
                </c:pt>
                <c:pt idx="690">
                  <c:v>-1.2057812378103114</c:v>
                </c:pt>
                <c:pt idx="691">
                  <c:v>-1.2088659246960569</c:v>
                </c:pt>
                <c:pt idx="692">
                  <c:v>-1.1975022153526087</c:v>
                </c:pt>
                <c:pt idx="693">
                  <c:v>-1.1946639836210706</c:v>
                </c:pt>
                <c:pt idx="694">
                  <c:v>-1.2025561285303936</c:v>
                </c:pt>
                <c:pt idx="695">
                  <c:v>-1.2048895737306133</c:v>
                </c:pt>
                <c:pt idx="696">
                  <c:v>-1.2030388854948526</c:v>
                </c:pt>
                <c:pt idx="697">
                  <c:v>-1.2045530287709971</c:v>
                </c:pt>
                <c:pt idx="698">
                  <c:v>-1.2076419244374812</c:v>
                </c:pt>
                <c:pt idx="699">
                  <c:v>-1.2114815324349435</c:v>
                </c:pt>
                <c:pt idx="700">
                  <c:v>-1.199911433206132</c:v>
                </c:pt>
                <c:pt idx="701">
                  <c:v>-1.2167169337785648</c:v>
                </c:pt>
                <c:pt idx="702">
                  <c:v>-1.2018004249389218</c:v>
                </c:pt>
                <c:pt idx="703">
                  <c:v>-1.2039776877125796</c:v>
                </c:pt>
                <c:pt idx="704">
                  <c:v>-1.2047134224422162</c:v>
                </c:pt>
                <c:pt idx="705">
                  <c:v>-1.2158000582146617</c:v>
                </c:pt>
                <c:pt idx="706">
                  <c:v>-1.2175614992916004</c:v>
                </c:pt>
                <c:pt idx="707">
                  <c:v>-1.2177647799603142</c:v>
                </c:pt>
                <c:pt idx="708">
                  <c:v>-1.2085513524435467</c:v>
                </c:pt>
                <c:pt idx="709">
                  <c:v>-1.2040760123538143</c:v>
                </c:pt>
                <c:pt idx="710">
                  <c:v>-1.2092160838431192</c:v>
                </c:pt>
                <c:pt idx="711">
                  <c:v>-1.220242467892811</c:v>
                </c:pt>
                <c:pt idx="712">
                  <c:v>-1.2110972747981661</c:v>
                </c:pt>
                <c:pt idx="713">
                  <c:v>-1.2107538066932715</c:v>
                </c:pt>
                <c:pt idx="714">
                  <c:v>-1.2127481866445733</c:v>
                </c:pt>
                <c:pt idx="715">
                  <c:v>-1.2107651503030452</c:v>
                </c:pt>
                <c:pt idx="716">
                  <c:v>-1.2183087817331408</c:v>
                </c:pt>
                <c:pt idx="717">
                  <c:v>-1.2195471639604853</c:v>
                </c:pt>
                <c:pt idx="718">
                  <c:v>-1.2177609354478314</c:v>
                </c:pt>
                <c:pt idx="719">
                  <c:v>-1.2207855503489184</c:v>
                </c:pt>
                <c:pt idx="720">
                  <c:v>-1.2102221540930653</c:v>
                </c:pt>
                <c:pt idx="721">
                  <c:v>-1.2287342146708979</c:v>
                </c:pt>
                <c:pt idx="722">
                  <c:v>-1.2243081095056416</c:v>
                </c:pt>
                <c:pt idx="723">
                  <c:v>-1.2241082389351181</c:v>
                </c:pt>
                <c:pt idx="724">
                  <c:v>-1.2242895110619507</c:v>
                </c:pt>
                <c:pt idx="725">
                  <c:v>-1.2207191579685277</c:v>
                </c:pt>
                <c:pt idx="726">
                  <c:v>-1.2306848383327027</c:v>
                </c:pt>
                <c:pt idx="727">
                  <c:v>-1.2234672905344099</c:v>
                </c:pt>
                <c:pt idx="728">
                  <c:v>-1.1850954319789258</c:v>
                </c:pt>
                <c:pt idx="729">
                  <c:v>-1.2238822545425112</c:v>
                </c:pt>
                <c:pt idx="730">
                  <c:v>-1.2208117944226713</c:v>
                </c:pt>
                <c:pt idx="731">
                  <c:v>-1.2245238027759822</c:v>
                </c:pt>
                <c:pt idx="732">
                  <c:v>-1.2226389191110001</c:v>
                </c:pt>
                <c:pt idx="733">
                  <c:v>-1.2249923815491188</c:v>
                </c:pt>
                <c:pt idx="734">
                  <c:v>-1.2311770378403279</c:v>
                </c:pt>
                <c:pt idx="735">
                  <c:v>-1.2238199523845599</c:v>
                </c:pt>
                <c:pt idx="736">
                  <c:v>-1.2226990564109181</c:v>
                </c:pt>
                <c:pt idx="737">
                  <c:v>-1.2344028588491307</c:v>
                </c:pt>
                <c:pt idx="738">
                  <c:v>-1.2220795258490846</c:v>
                </c:pt>
                <c:pt idx="739">
                  <c:v>-1.2317009132428116</c:v>
                </c:pt>
                <c:pt idx="740">
                  <c:v>-1.2298532403917086</c:v>
                </c:pt>
                <c:pt idx="741">
                  <c:v>-1.1985509266764245</c:v>
                </c:pt>
                <c:pt idx="742">
                  <c:v>-1.2020888989546361</c:v>
                </c:pt>
                <c:pt idx="743">
                  <c:v>-1.2242641573404014</c:v>
                </c:pt>
                <c:pt idx="744">
                  <c:v>-1.2206306559895364</c:v>
                </c:pt>
                <c:pt idx="745">
                  <c:v>-1.2418803969597041</c:v>
                </c:pt>
                <c:pt idx="746">
                  <c:v>-1.2485697771371402</c:v>
                </c:pt>
                <c:pt idx="747">
                  <c:v>-1.234518089128614</c:v>
                </c:pt>
                <c:pt idx="748">
                  <c:v>-1.228844573082045</c:v>
                </c:pt>
                <c:pt idx="749">
                  <c:v>-1.2440997731846455</c:v>
                </c:pt>
                <c:pt idx="750">
                  <c:v>-1.2427346682644813</c:v>
                </c:pt>
                <c:pt idx="751">
                  <c:v>-1.2312900321153437</c:v>
                </c:pt>
                <c:pt idx="752">
                  <c:v>-1.2316975615489631</c:v>
                </c:pt>
                <c:pt idx="753">
                  <c:v>-1.2411594302614146</c:v>
                </c:pt>
                <c:pt idx="754">
                  <c:v>-1.2296677720592657</c:v>
                </c:pt>
                <c:pt idx="755">
                  <c:v>-1.2164934852225724</c:v>
                </c:pt>
                <c:pt idx="756">
                  <c:v>-1.2183888474905977</c:v>
                </c:pt>
                <c:pt idx="757">
                  <c:v>-1.2073566003530156</c:v>
                </c:pt>
                <c:pt idx="758">
                  <c:v>-1.2467186890216764</c:v>
                </c:pt>
                <c:pt idx="759">
                  <c:v>-1.2452191652253379</c:v>
                </c:pt>
                <c:pt idx="760">
                  <c:v>-1.2208274524739917</c:v>
                </c:pt>
                <c:pt idx="761">
                  <c:v>-1.2432232618993362</c:v>
                </c:pt>
                <c:pt idx="762">
                  <c:v>-1.2778679099765164</c:v>
                </c:pt>
                <c:pt idx="763">
                  <c:v>-1.236525006274702</c:v>
                </c:pt>
                <c:pt idx="764">
                  <c:v>-1.2426691363526472</c:v>
                </c:pt>
                <c:pt idx="765">
                  <c:v>-1.2360002220456765</c:v>
                </c:pt>
                <c:pt idx="766">
                  <c:v>-1.2372829375488386</c:v>
                </c:pt>
                <c:pt idx="767">
                  <c:v>-1.2456563470974855</c:v>
                </c:pt>
                <c:pt idx="768">
                  <c:v>-1.2359533004617957</c:v>
                </c:pt>
                <c:pt idx="769">
                  <c:v>-1.2488163328444655</c:v>
                </c:pt>
                <c:pt idx="770">
                  <c:v>-1.2442920051003989</c:v>
                </c:pt>
                <c:pt idx="771">
                  <c:v>-1.2479476200586872</c:v>
                </c:pt>
                <c:pt idx="772">
                  <c:v>-1.2394004730054935</c:v>
                </c:pt>
                <c:pt idx="773">
                  <c:v>-1.2466429003996384</c:v>
                </c:pt>
                <c:pt idx="774">
                  <c:v>-1.2417420983813534</c:v>
                </c:pt>
                <c:pt idx="775">
                  <c:v>-1.2371356595523391</c:v>
                </c:pt>
                <c:pt idx="776">
                  <c:v>-1.2463882906395762</c:v>
                </c:pt>
                <c:pt idx="777">
                  <c:v>-1.2513131492730301</c:v>
                </c:pt>
                <c:pt idx="778">
                  <c:v>-1.2462208798172725</c:v>
                </c:pt>
                <c:pt idx="779">
                  <c:v>-1.2497383206013186</c:v>
                </c:pt>
                <c:pt idx="780">
                  <c:v>-1.2516892262234303</c:v>
                </c:pt>
                <c:pt idx="781">
                  <c:v>-1.2418307433907247</c:v>
                </c:pt>
                <c:pt idx="782">
                  <c:v>-1.2528277742841636</c:v>
                </c:pt>
                <c:pt idx="783">
                  <c:v>-1.2515203126482999</c:v>
                </c:pt>
                <c:pt idx="784">
                  <c:v>-1.2524451694795034</c:v>
                </c:pt>
                <c:pt idx="785">
                  <c:v>-1.2485685829113484</c:v>
                </c:pt>
                <c:pt idx="786">
                  <c:v>-1.2500470905232364</c:v>
                </c:pt>
                <c:pt idx="787">
                  <c:v>-1.2491331189693669</c:v>
                </c:pt>
                <c:pt idx="788">
                  <c:v>-1.2543850400506174</c:v>
                </c:pt>
                <c:pt idx="789">
                  <c:v>-1.2571559692503533</c:v>
                </c:pt>
                <c:pt idx="790">
                  <c:v>-1.2366795423046217</c:v>
                </c:pt>
                <c:pt idx="791">
                  <c:v>-1.2461940249436847</c:v>
                </c:pt>
                <c:pt idx="792">
                  <c:v>-1.2551433313571159</c:v>
                </c:pt>
                <c:pt idx="793">
                  <c:v>-1.2558218725413641</c:v>
                </c:pt>
                <c:pt idx="794">
                  <c:v>-1.2563261325742012</c:v>
                </c:pt>
                <c:pt idx="795">
                  <c:v>-1.2529810169041533</c:v>
                </c:pt>
                <c:pt idx="796">
                  <c:v>-1.2547664022765557</c:v>
                </c:pt>
                <c:pt idx="797">
                  <c:v>-1.2457397038325326</c:v>
                </c:pt>
                <c:pt idx="798">
                  <c:v>-1.2652630519232857</c:v>
                </c:pt>
                <c:pt idx="799">
                  <c:v>-1.2552347055149331</c:v>
                </c:pt>
                <c:pt idx="800">
                  <c:v>-1.2517518754046904</c:v>
                </c:pt>
                <c:pt idx="801">
                  <c:v>-1.2743455813523401</c:v>
                </c:pt>
                <c:pt idx="802">
                  <c:v>-1.2447926732774577</c:v>
                </c:pt>
                <c:pt idx="803">
                  <c:v>-1.2460143157807548</c:v>
                </c:pt>
                <c:pt idx="804">
                  <c:v>-1.2620731547590887</c:v>
                </c:pt>
                <c:pt idx="805">
                  <c:v>-1.2537736267864334</c:v>
                </c:pt>
                <c:pt idx="806">
                  <c:v>-1.2235903175163481</c:v>
                </c:pt>
                <c:pt idx="807">
                  <c:v>-1.2548669148926324</c:v>
                </c:pt>
                <c:pt idx="808">
                  <c:v>-1.1885270492834665</c:v>
                </c:pt>
                <c:pt idx="809">
                  <c:v>-1.2637135816987624</c:v>
                </c:pt>
                <c:pt idx="810">
                  <c:v>-1.2568550918747541</c:v>
                </c:pt>
                <c:pt idx="811">
                  <c:v>-1.2529211242726288</c:v>
                </c:pt>
                <c:pt idx="812">
                  <c:v>-1.2690241237558144</c:v>
                </c:pt>
                <c:pt idx="813">
                  <c:v>-1.2579077790799909</c:v>
                </c:pt>
                <c:pt idx="814">
                  <c:v>-1.2679364183162742</c:v>
                </c:pt>
                <c:pt idx="815">
                  <c:v>-1.2576858957526926</c:v>
                </c:pt>
                <c:pt idx="816">
                  <c:v>-1.2691007171575217</c:v>
                </c:pt>
                <c:pt idx="817">
                  <c:v>-1.2592625973097848</c:v>
                </c:pt>
                <c:pt idx="818">
                  <c:v>-1.2586544250225795</c:v>
                </c:pt>
                <c:pt idx="819">
                  <c:v>-1.2626558211610364</c:v>
                </c:pt>
                <c:pt idx="820">
                  <c:v>-1.2544021565949151</c:v>
                </c:pt>
                <c:pt idx="821">
                  <c:v>-1.254119961822671</c:v>
                </c:pt>
                <c:pt idx="822">
                  <c:v>-1.2723320584992841</c:v>
                </c:pt>
                <c:pt idx="823">
                  <c:v>-1.2578795787213291</c:v>
                </c:pt>
                <c:pt idx="824">
                  <c:v>-1.255317007899607</c:v>
                </c:pt>
                <c:pt idx="825">
                  <c:v>-1.2571444316991192</c:v>
                </c:pt>
                <c:pt idx="826">
                  <c:v>-1.2717221306667656</c:v>
                </c:pt>
                <c:pt idx="827">
                  <c:v>-1.2601281021664306</c:v>
                </c:pt>
                <c:pt idx="828">
                  <c:v>-1.2656118054893843</c:v>
                </c:pt>
                <c:pt idx="829">
                  <c:v>-1.2629166607026665</c:v>
                </c:pt>
                <c:pt idx="830">
                  <c:v>-1.2709324564183218</c:v>
                </c:pt>
                <c:pt idx="831">
                  <c:v>-1.26412807647026</c:v>
                </c:pt>
                <c:pt idx="832">
                  <c:v>-1.2652972768908231</c:v>
                </c:pt>
                <c:pt idx="833">
                  <c:v>-1.2801975351359169</c:v>
                </c:pt>
                <c:pt idx="834">
                  <c:v>-1.2753499425793771</c:v>
                </c:pt>
                <c:pt idx="835">
                  <c:v>-1.2723658974358563</c:v>
                </c:pt>
                <c:pt idx="836">
                  <c:v>-1.2630630857911689</c:v>
                </c:pt>
                <c:pt idx="837">
                  <c:v>-1.2712711381702733</c:v>
                </c:pt>
                <c:pt idx="838">
                  <c:v>-1.2641572098279339</c:v>
                </c:pt>
                <c:pt idx="839">
                  <c:v>-1.2702705826060341</c:v>
                </c:pt>
                <c:pt idx="840">
                  <c:v>-1.2683449870620827</c:v>
                </c:pt>
                <c:pt idx="841">
                  <c:v>-1.2661897891021698</c:v>
                </c:pt>
                <c:pt idx="842">
                  <c:v>-1.2721634323832014</c:v>
                </c:pt>
                <c:pt idx="843">
                  <c:v>-1.2774045277166621</c:v>
                </c:pt>
                <c:pt idx="844">
                  <c:v>-1.2783621239766836</c:v>
                </c:pt>
                <c:pt idx="845">
                  <c:v>-1.2784320366244635</c:v>
                </c:pt>
                <c:pt idx="846">
                  <c:v>-1.270824007090402</c:v>
                </c:pt>
                <c:pt idx="847">
                  <c:v>-1.2666939035619758</c:v>
                </c:pt>
                <c:pt idx="848">
                  <c:v>-1.2744736128869936</c:v>
                </c:pt>
                <c:pt idx="849">
                  <c:v>-1.2704160691033779</c:v>
                </c:pt>
                <c:pt idx="850">
                  <c:v>-1.2734572303092269</c:v>
                </c:pt>
                <c:pt idx="851">
                  <c:v>-1.2811314741309121</c:v>
                </c:pt>
                <c:pt idx="852">
                  <c:v>-1.267048266866972</c:v>
                </c:pt>
                <c:pt idx="853">
                  <c:v>-1.2703698779570305</c:v>
                </c:pt>
                <c:pt idx="854">
                  <c:v>-1.2758656537761632</c:v>
                </c:pt>
                <c:pt idx="855">
                  <c:v>-1.2749642052119783</c:v>
                </c:pt>
                <c:pt idx="856">
                  <c:v>-1.2740084809217394</c:v>
                </c:pt>
                <c:pt idx="857">
                  <c:v>-1.2756373832548449</c:v>
                </c:pt>
                <c:pt idx="858">
                  <c:v>-1.2712724136883218</c:v>
                </c:pt>
                <c:pt idx="859">
                  <c:v>-1.28478638004677</c:v>
                </c:pt>
                <c:pt idx="860">
                  <c:v>-1.2686248277474395</c:v>
                </c:pt>
                <c:pt idx="861">
                  <c:v>-1.2746384836107156</c:v>
                </c:pt>
                <c:pt idx="862">
                  <c:v>-1.2897539548898245</c:v>
                </c:pt>
                <c:pt idx="863">
                  <c:v>-1.2724459928835392</c:v>
                </c:pt>
                <c:pt idx="864">
                  <c:v>-1.2889564263991597</c:v>
                </c:pt>
                <c:pt idx="865">
                  <c:v>-1.2720154546745017</c:v>
                </c:pt>
                <c:pt idx="866">
                  <c:v>-1.2770368281051099</c:v>
                </c:pt>
                <c:pt idx="867">
                  <c:v>-1.2541262707825089</c:v>
                </c:pt>
                <c:pt idx="868">
                  <c:v>-1.2740866615455493</c:v>
                </c:pt>
                <c:pt idx="869">
                  <c:v>-1.2744821903745285</c:v>
                </c:pt>
                <c:pt idx="870">
                  <c:v>-1.2760623406129858</c:v>
                </c:pt>
                <c:pt idx="871">
                  <c:v>-1.2744556644422633</c:v>
                </c:pt>
                <c:pt idx="872">
                  <c:v>-1.2781718651725176</c:v>
                </c:pt>
                <c:pt idx="873">
                  <c:v>-1.2829820089292197</c:v>
                </c:pt>
                <c:pt idx="874">
                  <c:v>-1.2756764795066053</c:v>
                </c:pt>
                <c:pt idx="875">
                  <c:v>-1.2739012735421691</c:v>
                </c:pt>
                <c:pt idx="876">
                  <c:v>-1.2794520246926711</c:v>
                </c:pt>
                <c:pt idx="877">
                  <c:v>-1.2783964642492931</c:v>
                </c:pt>
                <c:pt idx="878">
                  <c:v>-1.2885430302337011</c:v>
                </c:pt>
                <c:pt idx="879">
                  <c:v>-1.284603802642089</c:v>
                </c:pt>
                <c:pt idx="880">
                  <c:v>-1.256243282035288</c:v>
                </c:pt>
                <c:pt idx="881">
                  <c:v>-1.2810574767058758</c:v>
                </c:pt>
                <c:pt idx="882">
                  <c:v>-1.2729990524775916</c:v>
                </c:pt>
                <c:pt idx="883">
                  <c:v>-1.2848940491186633</c:v>
                </c:pt>
                <c:pt idx="884">
                  <c:v>-1.2907401940496537</c:v>
                </c:pt>
                <c:pt idx="885">
                  <c:v>-1.1625773220957047</c:v>
                </c:pt>
                <c:pt idx="886">
                  <c:v>-1.2921841660424602</c:v>
                </c:pt>
                <c:pt idx="887">
                  <c:v>-1.2757334095305495</c:v>
                </c:pt>
                <c:pt idx="888">
                  <c:v>-1.2890401632402531</c:v>
                </c:pt>
                <c:pt idx="889">
                  <c:v>-1.280266160608742</c:v>
                </c:pt>
                <c:pt idx="890">
                  <c:v>-1.2821571117692847</c:v>
                </c:pt>
                <c:pt idx="891">
                  <c:v>-1.286870123461664</c:v>
                </c:pt>
                <c:pt idx="892">
                  <c:v>-1.2875856830803922</c:v>
                </c:pt>
                <c:pt idx="893">
                  <c:v>-1.2840794625435048</c:v>
                </c:pt>
                <c:pt idx="894">
                  <c:v>-1.2820657980148715</c:v>
                </c:pt>
                <c:pt idx="895">
                  <c:v>-1.2898461553849749</c:v>
                </c:pt>
                <c:pt idx="896">
                  <c:v>-1.286875154418333</c:v>
                </c:pt>
                <c:pt idx="897">
                  <c:v>-1.2878066016001766</c:v>
                </c:pt>
                <c:pt idx="898">
                  <c:v>-1.281570159752117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E7-457B-A2A4-E7EFC356B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3600"/>
        <c:axId val="1"/>
      </c:scatterChart>
      <c:valAx>
        <c:axId val="53474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X1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36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X2-Y2</a:t>
            </a:r>
            <a:r>
              <a:rPr lang="zh-TW" altLang="en-US"/>
              <a:t>強制過原點迴歸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7.128425703005381E-2"/>
                  <c:y val="-7.920463800213101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data!$D$2:$D$900</c:f>
              <c:numCache>
                <c:formatCode>General</c:formatCode>
                <c:ptCount val="899"/>
                <c:pt idx="0">
                  <c:v>4.95049504950495E-2</c:v>
                </c:pt>
                <c:pt idx="1">
                  <c:v>4.9019607843137247E-2</c:v>
                </c:pt>
                <c:pt idx="2">
                  <c:v>4.8543689320388349E-2</c:v>
                </c:pt>
                <c:pt idx="3">
                  <c:v>4.8076923076923073E-2</c:v>
                </c:pt>
                <c:pt idx="4">
                  <c:v>4.7619047619047616E-2</c:v>
                </c:pt>
                <c:pt idx="5">
                  <c:v>4.7169811320754713E-2</c:v>
                </c:pt>
                <c:pt idx="6">
                  <c:v>4.6728971962616821E-2</c:v>
                </c:pt>
                <c:pt idx="7">
                  <c:v>4.6296296296296294E-2</c:v>
                </c:pt>
                <c:pt idx="8">
                  <c:v>4.5871559633027519E-2</c:v>
                </c:pt>
                <c:pt idx="9">
                  <c:v>4.5454545454545456E-2</c:v>
                </c:pt>
                <c:pt idx="10">
                  <c:v>4.5045045045045036E-2</c:v>
                </c:pt>
                <c:pt idx="11">
                  <c:v>4.4642857142857137E-2</c:v>
                </c:pt>
                <c:pt idx="12">
                  <c:v>4.4247787610619468E-2</c:v>
                </c:pt>
                <c:pt idx="13">
                  <c:v>4.3859649122807015E-2</c:v>
                </c:pt>
                <c:pt idx="14">
                  <c:v>4.3478260869565216E-2</c:v>
                </c:pt>
                <c:pt idx="15">
                  <c:v>4.3103448275862065E-2</c:v>
                </c:pt>
                <c:pt idx="16">
                  <c:v>4.2735042735042729E-2</c:v>
                </c:pt>
                <c:pt idx="17">
                  <c:v>4.2372881355932202E-2</c:v>
                </c:pt>
                <c:pt idx="18">
                  <c:v>4.2016806722689072E-2</c:v>
                </c:pt>
                <c:pt idx="19">
                  <c:v>4.1666666666666664E-2</c:v>
                </c:pt>
                <c:pt idx="20">
                  <c:v>4.1322314049586771E-2</c:v>
                </c:pt>
                <c:pt idx="21">
                  <c:v>4.0983606557377046E-2</c:v>
                </c:pt>
                <c:pt idx="22">
                  <c:v>4.065040650406504E-2</c:v>
                </c:pt>
                <c:pt idx="23">
                  <c:v>4.0322580645161289E-2</c:v>
                </c:pt>
                <c:pt idx="24">
                  <c:v>0.04</c:v>
                </c:pt>
                <c:pt idx="25">
                  <c:v>3.968253968253968E-2</c:v>
                </c:pt>
                <c:pt idx="26">
                  <c:v>3.937007874015748E-2</c:v>
                </c:pt>
                <c:pt idx="27">
                  <c:v>3.90625E-2</c:v>
                </c:pt>
                <c:pt idx="28">
                  <c:v>3.875968992248062E-2</c:v>
                </c:pt>
                <c:pt idx="29">
                  <c:v>3.8461538461538464E-2</c:v>
                </c:pt>
                <c:pt idx="30">
                  <c:v>3.8167938931297704E-2</c:v>
                </c:pt>
                <c:pt idx="31">
                  <c:v>3.7878787878787873E-2</c:v>
                </c:pt>
                <c:pt idx="32">
                  <c:v>3.7593984962406013E-2</c:v>
                </c:pt>
                <c:pt idx="33">
                  <c:v>3.7313432835820892E-2</c:v>
                </c:pt>
                <c:pt idx="34">
                  <c:v>3.7037037037037035E-2</c:v>
                </c:pt>
                <c:pt idx="35">
                  <c:v>3.6764705882352935E-2</c:v>
                </c:pt>
                <c:pt idx="36">
                  <c:v>3.6496350364963501E-2</c:v>
                </c:pt>
                <c:pt idx="37">
                  <c:v>3.6231884057971016E-2</c:v>
                </c:pt>
                <c:pt idx="38">
                  <c:v>3.5971223021582732E-2</c:v>
                </c:pt>
                <c:pt idx="39">
                  <c:v>3.5714285714285712E-2</c:v>
                </c:pt>
                <c:pt idx="40">
                  <c:v>3.5460992907801414E-2</c:v>
                </c:pt>
                <c:pt idx="41">
                  <c:v>3.5211267605633798E-2</c:v>
                </c:pt>
                <c:pt idx="42">
                  <c:v>3.4965034965034961E-2</c:v>
                </c:pt>
                <c:pt idx="43">
                  <c:v>3.4722222222222224E-2</c:v>
                </c:pt>
                <c:pt idx="44">
                  <c:v>3.4482758620689655E-2</c:v>
                </c:pt>
                <c:pt idx="45">
                  <c:v>3.4246575342465752E-2</c:v>
                </c:pt>
                <c:pt idx="46">
                  <c:v>3.4013605442176867E-2</c:v>
                </c:pt>
                <c:pt idx="47">
                  <c:v>3.3783783783783779E-2</c:v>
                </c:pt>
                <c:pt idx="48">
                  <c:v>3.3557046979865772E-2</c:v>
                </c:pt>
                <c:pt idx="49">
                  <c:v>3.3333333333333333E-2</c:v>
                </c:pt>
                <c:pt idx="50">
                  <c:v>3.3112582781456949E-2</c:v>
                </c:pt>
                <c:pt idx="51">
                  <c:v>3.2894736842105261E-2</c:v>
                </c:pt>
                <c:pt idx="52">
                  <c:v>3.2679738562091505E-2</c:v>
                </c:pt>
                <c:pt idx="53">
                  <c:v>3.2467532467532464E-2</c:v>
                </c:pt>
                <c:pt idx="54">
                  <c:v>3.2258064516129031E-2</c:v>
                </c:pt>
                <c:pt idx="55">
                  <c:v>3.2051282051282048E-2</c:v>
                </c:pt>
                <c:pt idx="56">
                  <c:v>3.1847133757961783E-2</c:v>
                </c:pt>
                <c:pt idx="57">
                  <c:v>3.164556962025316E-2</c:v>
                </c:pt>
                <c:pt idx="58">
                  <c:v>3.1446540880503145E-2</c:v>
                </c:pt>
                <c:pt idx="59">
                  <c:v>3.125E-2</c:v>
                </c:pt>
                <c:pt idx="60">
                  <c:v>3.1055900621118009E-2</c:v>
                </c:pt>
                <c:pt idx="61">
                  <c:v>3.0864197530864199E-2</c:v>
                </c:pt>
                <c:pt idx="62">
                  <c:v>3.0674846625766871E-2</c:v>
                </c:pt>
                <c:pt idx="63">
                  <c:v>3.0487804878048776E-2</c:v>
                </c:pt>
                <c:pt idx="64">
                  <c:v>3.0303030303030304E-2</c:v>
                </c:pt>
                <c:pt idx="65">
                  <c:v>3.012048192771084E-2</c:v>
                </c:pt>
                <c:pt idx="66">
                  <c:v>2.9940119760479042E-2</c:v>
                </c:pt>
                <c:pt idx="67">
                  <c:v>2.976190476190476E-2</c:v>
                </c:pt>
                <c:pt idx="68">
                  <c:v>2.9585798816568042E-2</c:v>
                </c:pt>
                <c:pt idx="69">
                  <c:v>2.9411764705882353E-2</c:v>
                </c:pt>
                <c:pt idx="70">
                  <c:v>2.9239766081871343E-2</c:v>
                </c:pt>
                <c:pt idx="71">
                  <c:v>2.9069767441860465E-2</c:v>
                </c:pt>
                <c:pt idx="72">
                  <c:v>2.8901734104046242E-2</c:v>
                </c:pt>
                <c:pt idx="73">
                  <c:v>2.8735632183908042E-2</c:v>
                </c:pt>
                <c:pt idx="74">
                  <c:v>2.8571428571428571E-2</c:v>
                </c:pt>
                <c:pt idx="75">
                  <c:v>2.8409090909090908E-2</c:v>
                </c:pt>
                <c:pt idx="76">
                  <c:v>2.8248587570621469E-2</c:v>
                </c:pt>
                <c:pt idx="77">
                  <c:v>2.8089887640449437E-2</c:v>
                </c:pt>
                <c:pt idx="78">
                  <c:v>2.7932960893854747E-2</c:v>
                </c:pt>
                <c:pt idx="79">
                  <c:v>2.7777777777777776E-2</c:v>
                </c:pt>
                <c:pt idx="80">
                  <c:v>2.7624309392265192E-2</c:v>
                </c:pt>
                <c:pt idx="81">
                  <c:v>2.7472527472527472E-2</c:v>
                </c:pt>
                <c:pt idx="82">
                  <c:v>2.7322404371584699E-2</c:v>
                </c:pt>
                <c:pt idx="83">
                  <c:v>2.7173913043478257E-2</c:v>
                </c:pt>
                <c:pt idx="84">
                  <c:v>2.7027027027027029E-2</c:v>
                </c:pt>
                <c:pt idx="85">
                  <c:v>2.6881720430107524E-2</c:v>
                </c:pt>
                <c:pt idx="86">
                  <c:v>2.6737967914438502E-2</c:v>
                </c:pt>
                <c:pt idx="87">
                  <c:v>2.6595744680851064E-2</c:v>
                </c:pt>
                <c:pt idx="88">
                  <c:v>2.6455026455026454E-2</c:v>
                </c:pt>
                <c:pt idx="89">
                  <c:v>2.6315789473684209E-2</c:v>
                </c:pt>
                <c:pt idx="90">
                  <c:v>2.6178010471204185E-2</c:v>
                </c:pt>
                <c:pt idx="91">
                  <c:v>2.6041666666666664E-2</c:v>
                </c:pt>
                <c:pt idx="92">
                  <c:v>2.5906735751295335E-2</c:v>
                </c:pt>
                <c:pt idx="93">
                  <c:v>2.5773195876288658E-2</c:v>
                </c:pt>
                <c:pt idx="94">
                  <c:v>2.564102564102564E-2</c:v>
                </c:pt>
                <c:pt idx="95">
                  <c:v>2.551020408163265E-2</c:v>
                </c:pt>
                <c:pt idx="96">
                  <c:v>2.5380710659898473E-2</c:v>
                </c:pt>
                <c:pt idx="97">
                  <c:v>2.5252525252525252E-2</c:v>
                </c:pt>
                <c:pt idx="98">
                  <c:v>2.5125628140703515E-2</c:v>
                </c:pt>
                <c:pt idx="99">
                  <c:v>2.5000000000000001E-2</c:v>
                </c:pt>
                <c:pt idx="100">
                  <c:v>2.4875621890547261E-2</c:v>
                </c:pt>
                <c:pt idx="101">
                  <c:v>2.475247524752475E-2</c:v>
                </c:pt>
                <c:pt idx="102">
                  <c:v>2.463054187192118E-2</c:v>
                </c:pt>
                <c:pt idx="103">
                  <c:v>2.4509803921568624E-2</c:v>
                </c:pt>
                <c:pt idx="104">
                  <c:v>2.4390243902439025E-2</c:v>
                </c:pt>
                <c:pt idx="105">
                  <c:v>2.4271844660194174E-2</c:v>
                </c:pt>
                <c:pt idx="106">
                  <c:v>2.4154589371980673E-2</c:v>
                </c:pt>
                <c:pt idx="107">
                  <c:v>2.4038461538461536E-2</c:v>
                </c:pt>
                <c:pt idx="108">
                  <c:v>2.3923444976076551E-2</c:v>
                </c:pt>
                <c:pt idx="109">
                  <c:v>2.3809523809523808E-2</c:v>
                </c:pt>
                <c:pt idx="110">
                  <c:v>2.3696682464454975E-2</c:v>
                </c:pt>
                <c:pt idx="111">
                  <c:v>2.3584905660377357E-2</c:v>
                </c:pt>
                <c:pt idx="112">
                  <c:v>2.3474178403755867E-2</c:v>
                </c:pt>
                <c:pt idx="113">
                  <c:v>2.336448598130841E-2</c:v>
                </c:pt>
                <c:pt idx="114">
                  <c:v>2.3255813953488372E-2</c:v>
                </c:pt>
                <c:pt idx="115">
                  <c:v>2.3148148148148147E-2</c:v>
                </c:pt>
                <c:pt idx="116">
                  <c:v>2.3041474654377878E-2</c:v>
                </c:pt>
                <c:pt idx="117">
                  <c:v>2.2935779816513759E-2</c:v>
                </c:pt>
                <c:pt idx="118">
                  <c:v>2.2831050228310501E-2</c:v>
                </c:pt>
                <c:pt idx="119">
                  <c:v>2.2727272727272728E-2</c:v>
                </c:pt>
                <c:pt idx="120">
                  <c:v>2.2624434389140271E-2</c:v>
                </c:pt>
                <c:pt idx="121">
                  <c:v>2.2522522522522518E-2</c:v>
                </c:pt>
                <c:pt idx="122">
                  <c:v>2.2421524663677129E-2</c:v>
                </c:pt>
                <c:pt idx="123">
                  <c:v>2.2321428571428568E-2</c:v>
                </c:pt>
                <c:pt idx="124">
                  <c:v>2.2222222222222223E-2</c:v>
                </c:pt>
                <c:pt idx="125">
                  <c:v>2.2123893805309734E-2</c:v>
                </c:pt>
                <c:pt idx="126">
                  <c:v>2.2026431718061672E-2</c:v>
                </c:pt>
                <c:pt idx="127">
                  <c:v>2.1929824561403508E-2</c:v>
                </c:pt>
                <c:pt idx="128">
                  <c:v>2.1834061135371178E-2</c:v>
                </c:pt>
                <c:pt idx="129">
                  <c:v>2.1739130434782608E-2</c:v>
                </c:pt>
                <c:pt idx="130">
                  <c:v>2.1645021645021644E-2</c:v>
                </c:pt>
                <c:pt idx="131">
                  <c:v>2.1551724137931032E-2</c:v>
                </c:pt>
                <c:pt idx="132">
                  <c:v>2.1459227467811159E-2</c:v>
                </c:pt>
                <c:pt idx="133">
                  <c:v>2.1367521367521364E-2</c:v>
                </c:pt>
                <c:pt idx="134">
                  <c:v>2.1276595744680851E-2</c:v>
                </c:pt>
                <c:pt idx="135">
                  <c:v>2.1186440677966101E-2</c:v>
                </c:pt>
                <c:pt idx="136">
                  <c:v>2.1097046413502109E-2</c:v>
                </c:pt>
                <c:pt idx="137">
                  <c:v>2.1008403361344536E-2</c:v>
                </c:pt>
                <c:pt idx="138">
                  <c:v>2.0920502092050208E-2</c:v>
                </c:pt>
                <c:pt idx="139">
                  <c:v>2.0833333333333332E-2</c:v>
                </c:pt>
                <c:pt idx="140">
                  <c:v>2.0746887966804978E-2</c:v>
                </c:pt>
                <c:pt idx="141">
                  <c:v>2.0661157024793386E-2</c:v>
                </c:pt>
                <c:pt idx="142">
                  <c:v>2.0576131687242798E-2</c:v>
                </c:pt>
                <c:pt idx="143">
                  <c:v>2.0491803278688523E-2</c:v>
                </c:pt>
                <c:pt idx="144">
                  <c:v>2.0408163265306121E-2</c:v>
                </c:pt>
                <c:pt idx="145">
                  <c:v>2.032520325203252E-2</c:v>
                </c:pt>
                <c:pt idx="146">
                  <c:v>2.0242914979757082E-2</c:v>
                </c:pt>
                <c:pt idx="147">
                  <c:v>2.0161290322580645E-2</c:v>
                </c:pt>
                <c:pt idx="148">
                  <c:v>2.0080321285140562E-2</c:v>
                </c:pt>
                <c:pt idx="149">
                  <c:v>0.02</c:v>
                </c:pt>
                <c:pt idx="150">
                  <c:v>1.9920318725099601E-2</c:v>
                </c:pt>
                <c:pt idx="151">
                  <c:v>1.984126984126984E-2</c:v>
                </c:pt>
                <c:pt idx="152">
                  <c:v>1.9762845849802372E-2</c:v>
                </c:pt>
                <c:pt idx="153">
                  <c:v>1.968503937007874E-2</c:v>
                </c:pt>
                <c:pt idx="154">
                  <c:v>1.9607843137254902E-2</c:v>
                </c:pt>
                <c:pt idx="155">
                  <c:v>1.953125E-2</c:v>
                </c:pt>
                <c:pt idx="156">
                  <c:v>1.9455252918287935E-2</c:v>
                </c:pt>
                <c:pt idx="157">
                  <c:v>1.937984496124031E-2</c:v>
                </c:pt>
                <c:pt idx="158">
                  <c:v>1.9305019305019305E-2</c:v>
                </c:pt>
                <c:pt idx="159">
                  <c:v>1.9230769230769232E-2</c:v>
                </c:pt>
                <c:pt idx="160">
                  <c:v>1.9157088122605363E-2</c:v>
                </c:pt>
                <c:pt idx="161">
                  <c:v>1.9083969465648852E-2</c:v>
                </c:pt>
                <c:pt idx="162">
                  <c:v>1.9011406844106463E-2</c:v>
                </c:pt>
                <c:pt idx="163">
                  <c:v>1.8939393939393936E-2</c:v>
                </c:pt>
                <c:pt idx="164">
                  <c:v>1.8867924528301886E-2</c:v>
                </c:pt>
                <c:pt idx="165">
                  <c:v>1.8796992481203006E-2</c:v>
                </c:pt>
                <c:pt idx="166">
                  <c:v>1.8726591760299623E-2</c:v>
                </c:pt>
                <c:pt idx="167">
                  <c:v>1.8656716417910446E-2</c:v>
                </c:pt>
                <c:pt idx="168">
                  <c:v>1.8587360594795536E-2</c:v>
                </c:pt>
                <c:pt idx="169">
                  <c:v>1.8518518518518517E-2</c:v>
                </c:pt>
                <c:pt idx="170">
                  <c:v>1.8450184501845018E-2</c:v>
                </c:pt>
                <c:pt idx="171">
                  <c:v>1.8382352941176468E-2</c:v>
                </c:pt>
                <c:pt idx="172">
                  <c:v>1.8315018315018316E-2</c:v>
                </c:pt>
                <c:pt idx="173">
                  <c:v>1.824817518248175E-2</c:v>
                </c:pt>
                <c:pt idx="174">
                  <c:v>1.8181818181818181E-2</c:v>
                </c:pt>
                <c:pt idx="175">
                  <c:v>1.8115942028985508E-2</c:v>
                </c:pt>
                <c:pt idx="176">
                  <c:v>1.8050541516245487E-2</c:v>
                </c:pt>
                <c:pt idx="177">
                  <c:v>1.7985611510791366E-2</c:v>
                </c:pt>
                <c:pt idx="178">
                  <c:v>1.7921146953405017E-2</c:v>
                </c:pt>
                <c:pt idx="179">
                  <c:v>1.7857142857142856E-2</c:v>
                </c:pt>
                <c:pt idx="180">
                  <c:v>1.779359430604982E-2</c:v>
                </c:pt>
                <c:pt idx="181">
                  <c:v>1.7730496453900707E-2</c:v>
                </c:pt>
                <c:pt idx="182">
                  <c:v>1.7667844522968199E-2</c:v>
                </c:pt>
                <c:pt idx="183">
                  <c:v>1.7605633802816899E-2</c:v>
                </c:pt>
                <c:pt idx="184">
                  <c:v>1.7543859649122806E-2</c:v>
                </c:pt>
                <c:pt idx="185">
                  <c:v>1.748251748251748E-2</c:v>
                </c:pt>
                <c:pt idx="186">
                  <c:v>1.7421602787456445E-2</c:v>
                </c:pt>
                <c:pt idx="187">
                  <c:v>1.7361111111111112E-2</c:v>
                </c:pt>
                <c:pt idx="188">
                  <c:v>1.7301038062283735E-2</c:v>
                </c:pt>
                <c:pt idx="189">
                  <c:v>1.7241379310344827E-2</c:v>
                </c:pt>
                <c:pt idx="190">
                  <c:v>1.7182130584192438E-2</c:v>
                </c:pt>
                <c:pt idx="191">
                  <c:v>1.7123287671232876E-2</c:v>
                </c:pt>
                <c:pt idx="192">
                  <c:v>1.7064846416382253E-2</c:v>
                </c:pt>
                <c:pt idx="193">
                  <c:v>1.7006802721088433E-2</c:v>
                </c:pt>
                <c:pt idx="194">
                  <c:v>1.6949152542372881E-2</c:v>
                </c:pt>
                <c:pt idx="195">
                  <c:v>1.6891891891891889E-2</c:v>
                </c:pt>
                <c:pt idx="196">
                  <c:v>1.6835016835016835E-2</c:v>
                </c:pt>
                <c:pt idx="197">
                  <c:v>1.6778523489932886E-2</c:v>
                </c:pt>
                <c:pt idx="198">
                  <c:v>1.6722408026755852E-2</c:v>
                </c:pt>
                <c:pt idx="199">
                  <c:v>1.6666666666666666E-2</c:v>
                </c:pt>
                <c:pt idx="200">
                  <c:v>1.6611295681063121E-2</c:v>
                </c:pt>
                <c:pt idx="201">
                  <c:v>1.6556291390728475E-2</c:v>
                </c:pt>
                <c:pt idx="202">
                  <c:v>1.65016501650165E-2</c:v>
                </c:pt>
                <c:pt idx="203">
                  <c:v>1.6447368421052631E-2</c:v>
                </c:pt>
                <c:pt idx="204">
                  <c:v>1.6393442622950821E-2</c:v>
                </c:pt>
                <c:pt idx="205">
                  <c:v>1.6339869281045753E-2</c:v>
                </c:pt>
                <c:pt idx="206">
                  <c:v>1.6286644951140062E-2</c:v>
                </c:pt>
                <c:pt idx="207">
                  <c:v>1.6233766233766232E-2</c:v>
                </c:pt>
                <c:pt idx="208">
                  <c:v>1.6181229773462782E-2</c:v>
                </c:pt>
                <c:pt idx="209">
                  <c:v>1.6129032258064516E-2</c:v>
                </c:pt>
                <c:pt idx="210">
                  <c:v>1.607717041800643E-2</c:v>
                </c:pt>
                <c:pt idx="211">
                  <c:v>1.6025641025641024E-2</c:v>
                </c:pt>
                <c:pt idx="212">
                  <c:v>1.5974440894568689E-2</c:v>
                </c:pt>
                <c:pt idx="213">
                  <c:v>1.5923566878980892E-2</c:v>
                </c:pt>
                <c:pt idx="214">
                  <c:v>1.5873015873015872E-2</c:v>
                </c:pt>
                <c:pt idx="215">
                  <c:v>1.582278481012658E-2</c:v>
                </c:pt>
                <c:pt idx="216">
                  <c:v>1.5772870662460567E-2</c:v>
                </c:pt>
                <c:pt idx="217">
                  <c:v>1.5723270440251572E-2</c:v>
                </c:pt>
                <c:pt idx="218">
                  <c:v>1.5673981191222569E-2</c:v>
                </c:pt>
                <c:pt idx="219">
                  <c:v>1.5625E-2</c:v>
                </c:pt>
                <c:pt idx="220">
                  <c:v>1.5576323987538941E-2</c:v>
                </c:pt>
                <c:pt idx="221">
                  <c:v>1.5527950310559004E-2</c:v>
                </c:pt>
                <c:pt idx="222">
                  <c:v>1.547987616099071E-2</c:v>
                </c:pt>
                <c:pt idx="223">
                  <c:v>1.54320987654321E-2</c:v>
                </c:pt>
                <c:pt idx="224">
                  <c:v>1.5384615384615385E-2</c:v>
                </c:pt>
                <c:pt idx="225">
                  <c:v>1.5337423312883436E-2</c:v>
                </c:pt>
                <c:pt idx="226">
                  <c:v>1.5290519877675839E-2</c:v>
                </c:pt>
                <c:pt idx="227">
                  <c:v>1.5243902439024388E-2</c:v>
                </c:pt>
                <c:pt idx="228">
                  <c:v>1.5197568389057751E-2</c:v>
                </c:pt>
                <c:pt idx="229">
                  <c:v>1.5151515151515152E-2</c:v>
                </c:pt>
                <c:pt idx="230">
                  <c:v>1.5105740181268881E-2</c:v>
                </c:pt>
                <c:pt idx="231">
                  <c:v>1.506024096385542E-2</c:v>
                </c:pt>
                <c:pt idx="232">
                  <c:v>1.5015015015015013E-2</c:v>
                </c:pt>
                <c:pt idx="233">
                  <c:v>1.4970059880239521E-2</c:v>
                </c:pt>
                <c:pt idx="234">
                  <c:v>1.4925373134328358E-2</c:v>
                </c:pt>
                <c:pt idx="235">
                  <c:v>1.488095238095238E-2</c:v>
                </c:pt>
                <c:pt idx="236">
                  <c:v>1.4836795252225518E-2</c:v>
                </c:pt>
                <c:pt idx="237">
                  <c:v>1.4792899408284021E-2</c:v>
                </c:pt>
                <c:pt idx="238">
                  <c:v>1.4749262536873156E-2</c:v>
                </c:pt>
                <c:pt idx="239">
                  <c:v>1.4705882352941176E-2</c:v>
                </c:pt>
                <c:pt idx="240">
                  <c:v>1.4662756598240468E-2</c:v>
                </c:pt>
                <c:pt idx="241">
                  <c:v>1.4619883040935672E-2</c:v>
                </c:pt>
                <c:pt idx="242">
                  <c:v>1.4577259475218656E-2</c:v>
                </c:pt>
                <c:pt idx="243">
                  <c:v>1.4534883720930232E-2</c:v>
                </c:pt>
                <c:pt idx="244">
                  <c:v>1.4492753623188406E-2</c:v>
                </c:pt>
                <c:pt idx="245">
                  <c:v>1.4450867052023121E-2</c:v>
                </c:pt>
                <c:pt idx="246">
                  <c:v>1.4409221902017291E-2</c:v>
                </c:pt>
                <c:pt idx="247">
                  <c:v>1.4367816091954021E-2</c:v>
                </c:pt>
                <c:pt idx="248">
                  <c:v>1.4326647564469915E-2</c:v>
                </c:pt>
                <c:pt idx="249">
                  <c:v>1.4285714285714285E-2</c:v>
                </c:pt>
                <c:pt idx="250">
                  <c:v>1.4245014245014245E-2</c:v>
                </c:pt>
                <c:pt idx="251">
                  <c:v>1.4204545454545454E-2</c:v>
                </c:pt>
                <c:pt idx="252">
                  <c:v>1.4164305949008497E-2</c:v>
                </c:pt>
                <c:pt idx="253">
                  <c:v>1.4124293785310734E-2</c:v>
                </c:pt>
                <c:pt idx="254">
                  <c:v>1.4084507042253521E-2</c:v>
                </c:pt>
                <c:pt idx="255">
                  <c:v>1.4044943820224719E-2</c:v>
                </c:pt>
                <c:pt idx="256">
                  <c:v>1.4005602240896357E-2</c:v>
                </c:pt>
                <c:pt idx="257">
                  <c:v>1.3966480446927373E-2</c:v>
                </c:pt>
                <c:pt idx="258">
                  <c:v>1.3927576601671311E-2</c:v>
                </c:pt>
                <c:pt idx="259">
                  <c:v>1.3888888888888888E-2</c:v>
                </c:pt>
                <c:pt idx="260">
                  <c:v>1.3850415512465374E-2</c:v>
                </c:pt>
                <c:pt idx="261">
                  <c:v>1.3812154696132596E-2</c:v>
                </c:pt>
                <c:pt idx="262">
                  <c:v>1.3774104683195591E-2</c:v>
                </c:pt>
                <c:pt idx="263">
                  <c:v>1.3736263736263736E-2</c:v>
                </c:pt>
                <c:pt idx="264">
                  <c:v>1.3698630136986301E-2</c:v>
                </c:pt>
                <c:pt idx="265">
                  <c:v>1.3661202185792349E-2</c:v>
                </c:pt>
                <c:pt idx="266">
                  <c:v>1.3623978201634876E-2</c:v>
                </c:pt>
                <c:pt idx="267">
                  <c:v>1.3586956521739128E-2</c:v>
                </c:pt>
                <c:pt idx="268">
                  <c:v>1.3550135501355014E-2</c:v>
                </c:pt>
                <c:pt idx="269">
                  <c:v>1.3513513513513514E-2</c:v>
                </c:pt>
                <c:pt idx="270">
                  <c:v>1.3477088948787061E-2</c:v>
                </c:pt>
                <c:pt idx="271">
                  <c:v>1.3440860215053762E-2</c:v>
                </c:pt>
                <c:pt idx="272">
                  <c:v>1.3404825737265414E-2</c:v>
                </c:pt>
                <c:pt idx="273">
                  <c:v>1.3368983957219251E-2</c:v>
                </c:pt>
                <c:pt idx="274">
                  <c:v>1.3333333333333334E-2</c:v>
                </c:pt>
                <c:pt idx="275">
                  <c:v>1.3297872340425532E-2</c:v>
                </c:pt>
                <c:pt idx="276">
                  <c:v>1.326259946949602E-2</c:v>
                </c:pt>
                <c:pt idx="277">
                  <c:v>1.3227513227513227E-2</c:v>
                </c:pt>
                <c:pt idx="278">
                  <c:v>1.3192612137203167E-2</c:v>
                </c:pt>
                <c:pt idx="279">
                  <c:v>1.3157894736842105E-2</c:v>
                </c:pt>
                <c:pt idx="280">
                  <c:v>1.3123359580052493E-2</c:v>
                </c:pt>
                <c:pt idx="281">
                  <c:v>1.3089005235602092E-2</c:v>
                </c:pt>
                <c:pt idx="282">
                  <c:v>1.3054830287206266E-2</c:v>
                </c:pt>
                <c:pt idx="283">
                  <c:v>1.3020833333333332E-2</c:v>
                </c:pt>
                <c:pt idx="284">
                  <c:v>1.2987012987012988E-2</c:v>
                </c:pt>
                <c:pt idx="285">
                  <c:v>1.2953367875647668E-2</c:v>
                </c:pt>
                <c:pt idx="286">
                  <c:v>1.2919896640826873E-2</c:v>
                </c:pt>
                <c:pt idx="287">
                  <c:v>1.2886597938144329E-2</c:v>
                </c:pt>
                <c:pt idx="288">
                  <c:v>1.2853470437017993E-2</c:v>
                </c:pt>
                <c:pt idx="289">
                  <c:v>1.282051282051282E-2</c:v>
                </c:pt>
                <c:pt idx="290">
                  <c:v>1.278772378516624E-2</c:v>
                </c:pt>
                <c:pt idx="291">
                  <c:v>1.2755102040816325E-2</c:v>
                </c:pt>
                <c:pt idx="292">
                  <c:v>1.2722646310432569E-2</c:v>
                </c:pt>
                <c:pt idx="293">
                  <c:v>1.2690355329949237E-2</c:v>
                </c:pt>
                <c:pt idx="294">
                  <c:v>1.2658227848101266E-2</c:v>
                </c:pt>
                <c:pt idx="295">
                  <c:v>1.2626262626262626E-2</c:v>
                </c:pt>
                <c:pt idx="296">
                  <c:v>1.2594458438287152E-2</c:v>
                </c:pt>
                <c:pt idx="297">
                  <c:v>1.2562814070351758E-2</c:v>
                </c:pt>
                <c:pt idx="298">
                  <c:v>1.2531328320802003E-2</c:v>
                </c:pt>
                <c:pt idx="299">
                  <c:v>1.2500000000000001E-2</c:v>
                </c:pt>
                <c:pt idx="300">
                  <c:v>1.2468827930174562E-2</c:v>
                </c:pt>
                <c:pt idx="301">
                  <c:v>1.2437810945273631E-2</c:v>
                </c:pt>
                <c:pt idx="302">
                  <c:v>1.2406947890818858E-2</c:v>
                </c:pt>
                <c:pt idx="303">
                  <c:v>1.2376237623762375E-2</c:v>
                </c:pt>
                <c:pt idx="304">
                  <c:v>1.2345679012345678E-2</c:v>
                </c:pt>
                <c:pt idx="305">
                  <c:v>1.231527093596059E-2</c:v>
                </c:pt>
                <c:pt idx="306">
                  <c:v>1.2285012285012284E-2</c:v>
                </c:pt>
                <c:pt idx="307">
                  <c:v>1.2254901960784312E-2</c:v>
                </c:pt>
                <c:pt idx="308">
                  <c:v>1.2224938875305623E-2</c:v>
                </c:pt>
                <c:pt idx="309">
                  <c:v>1.2195121951219513E-2</c:v>
                </c:pt>
                <c:pt idx="310">
                  <c:v>1.21654501216545E-2</c:v>
                </c:pt>
                <c:pt idx="311">
                  <c:v>1.2135922330097087E-2</c:v>
                </c:pt>
                <c:pt idx="312">
                  <c:v>1.2106537530266342E-2</c:v>
                </c:pt>
                <c:pt idx="313">
                  <c:v>1.2077294685990336E-2</c:v>
                </c:pt>
                <c:pt idx="314">
                  <c:v>1.2048192771084338E-2</c:v>
                </c:pt>
                <c:pt idx="315">
                  <c:v>1.2019230769230768E-2</c:v>
                </c:pt>
                <c:pt idx="316">
                  <c:v>1.1990407673860911E-2</c:v>
                </c:pt>
                <c:pt idx="317">
                  <c:v>1.1961722488038276E-2</c:v>
                </c:pt>
                <c:pt idx="318">
                  <c:v>1.1933174224343673E-2</c:v>
                </c:pt>
                <c:pt idx="319">
                  <c:v>1.1904761904761904E-2</c:v>
                </c:pt>
                <c:pt idx="320">
                  <c:v>1.1876484560570071E-2</c:v>
                </c:pt>
                <c:pt idx="321">
                  <c:v>1.1848341232227487E-2</c:v>
                </c:pt>
                <c:pt idx="322">
                  <c:v>1.1820330969267137E-2</c:v>
                </c:pt>
                <c:pt idx="323">
                  <c:v>1.1792452830188678E-2</c:v>
                </c:pt>
                <c:pt idx="324">
                  <c:v>1.1764705882352941E-2</c:v>
                </c:pt>
                <c:pt idx="325">
                  <c:v>1.1737089201877934E-2</c:v>
                </c:pt>
                <c:pt idx="326">
                  <c:v>1.1709601873536299E-2</c:v>
                </c:pt>
                <c:pt idx="327">
                  <c:v>1.1682242990654205E-2</c:v>
                </c:pt>
                <c:pt idx="328">
                  <c:v>1.1655011655011654E-2</c:v>
                </c:pt>
                <c:pt idx="329">
                  <c:v>1.1627906976744186E-2</c:v>
                </c:pt>
                <c:pt idx="330">
                  <c:v>1.1600928074245939E-2</c:v>
                </c:pt>
                <c:pt idx="331">
                  <c:v>1.1574074074074073E-2</c:v>
                </c:pt>
                <c:pt idx="332">
                  <c:v>1.1547344110854502E-2</c:v>
                </c:pt>
                <c:pt idx="333">
                  <c:v>1.1520737327188939E-2</c:v>
                </c:pt>
                <c:pt idx="334">
                  <c:v>1.1494252873563218E-2</c:v>
                </c:pt>
                <c:pt idx="335">
                  <c:v>1.146788990825688E-2</c:v>
                </c:pt>
                <c:pt idx="336">
                  <c:v>1.1441647597254004E-2</c:v>
                </c:pt>
                <c:pt idx="337">
                  <c:v>1.1415525114155251E-2</c:v>
                </c:pt>
                <c:pt idx="338">
                  <c:v>1.1389521640091115E-2</c:v>
                </c:pt>
                <c:pt idx="339">
                  <c:v>1.1363636363636364E-2</c:v>
                </c:pt>
                <c:pt idx="340">
                  <c:v>1.1337868480725623E-2</c:v>
                </c:pt>
                <c:pt idx="341">
                  <c:v>1.1312217194570135E-2</c:v>
                </c:pt>
                <c:pt idx="342">
                  <c:v>1.1286681715575619E-2</c:v>
                </c:pt>
                <c:pt idx="343">
                  <c:v>1.1261261261261259E-2</c:v>
                </c:pt>
                <c:pt idx="344">
                  <c:v>1.1235955056179775E-2</c:v>
                </c:pt>
                <c:pt idx="345">
                  <c:v>1.1210762331838564E-2</c:v>
                </c:pt>
                <c:pt idx="346">
                  <c:v>1.1185682326621923E-2</c:v>
                </c:pt>
                <c:pt idx="347">
                  <c:v>1.1160714285714284E-2</c:v>
                </c:pt>
                <c:pt idx="348">
                  <c:v>1.1135857461024497E-2</c:v>
                </c:pt>
                <c:pt idx="349">
                  <c:v>1.1111111111111112E-2</c:v>
                </c:pt>
                <c:pt idx="350">
                  <c:v>1.1086474501108647E-2</c:v>
                </c:pt>
                <c:pt idx="351">
                  <c:v>1.1061946902654867E-2</c:v>
                </c:pt>
                <c:pt idx="352">
                  <c:v>1.1037527593818984E-2</c:v>
                </c:pt>
                <c:pt idx="353">
                  <c:v>1.1013215859030836E-2</c:v>
                </c:pt>
                <c:pt idx="354">
                  <c:v>1.098901098901099E-2</c:v>
                </c:pt>
                <c:pt idx="355">
                  <c:v>1.0964912280701754E-2</c:v>
                </c:pt>
                <c:pt idx="356">
                  <c:v>1.0940919037199124E-2</c:v>
                </c:pt>
                <c:pt idx="357">
                  <c:v>1.0917030567685589E-2</c:v>
                </c:pt>
                <c:pt idx="358">
                  <c:v>1.0893246187363833E-2</c:v>
                </c:pt>
                <c:pt idx="359">
                  <c:v>1.0869565217391304E-2</c:v>
                </c:pt>
                <c:pt idx="360">
                  <c:v>1.0845986984815618E-2</c:v>
                </c:pt>
                <c:pt idx="361">
                  <c:v>1.0822510822510822E-2</c:v>
                </c:pt>
                <c:pt idx="362">
                  <c:v>1.079913606911447E-2</c:v>
                </c:pt>
                <c:pt idx="363">
                  <c:v>1.0775862068965516E-2</c:v>
                </c:pt>
                <c:pt idx="364">
                  <c:v>1.0752688172043012E-2</c:v>
                </c:pt>
                <c:pt idx="365">
                  <c:v>1.0729613733905579E-2</c:v>
                </c:pt>
                <c:pt idx="366">
                  <c:v>1.0706638115631691E-2</c:v>
                </c:pt>
                <c:pt idx="367">
                  <c:v>1.0683760683760682E-2</c:v>
                </c:pt>
                <c:pt idx="368">
                  <c:v>1.066098081023454E-2</c:v>
                </c:pt>
                <c:pt idx="369">
                  <c:v>1.0638297872340425E-2</c:v>
                </c:pt>
                <c:pt idx="370">
                  <c:v>1.0615711252653927E-2</c:v>
                </c:pt>
                <c:pt idx="371">
                  <c:v>1.059322033898305E-2</c:v>
                </c:pt>
                <c:pt idx="372">
                  <c:v>1.0570824524312895E-2</c:v>
                </c:pt>
                <c:pt idx="373">
                  <c:v>1.0548523206751054E-2</c:v>
                </c:pt>
                <c:pt idx="374">
                  <c:v>1.0526315789473684E-2</c:v>
                </c:pt>
                <c:pt idx="375">
                  <c:v>1.0504201680672268E-2</c:v>
                </c:pt>
                <c:pt idx="376">
                  <c:v>1.0482180293501047E-2</c:v>
                </c:pt>
                <c:pt idx="377">
                  <c:v>1.0460251046025104E-2</c:v>
                </c:pt>
                <c:pt idx="378">
                  <c:v>1.04384133611691E-2</c:v>
                </c:pt>
                <c:pt idx="379">
                  <c:v>1.0416666666666666E-2</c:v>
                </c:pt>
                <c:pt idx="380">
                  <c:v>1.0395010395010394E-2</c:v>
                </c:pt>
                <c:pt idx="381">
                  <c:v>1.0373443983402489E-2</c:v>
                </c:pt>
                <c:pt idx="382">
                  <c:v>1.0351966873706004E-2</c:v>
                </c:pt>
                <c:pt idx="383">
                  <c:v>1.0330578512396693E-2</c:v>
                </c:pt>
                <c:pt idx="384">
                  <c:v>1.0309278350515464E-2</c:v>
                </c:pt>
                <c:pt idx="385">
                  <c:v>1.0288065843621399E-2</c:v>
                </c:pt>
                <c:pt idx="386">
                  <c:v>1.0266940451745379E-2</c:v>
                </c:pt>
                <c:pt idx="387">
                  <c:v>1.0245901639344262E-2</c:v>
                </c:pt>
                <c:pt idx="388">
                  <c:v>1.0224948875255623E-2</c:v>
                </c:pt>
                <c:pt idx="389">
                  <c:v>1.020408163265306E-2</c:v>
                </c:pt>
                <c:pt idx="390">
                  <c:v>1.0183299389002037E-2</c:v>
                </c:pt>
                <c:pt idx="391">
                  <c:v>1.016260162601626E-2</c:v>
                </c:pt>
                <c:pt idx="392">
                  <c:v>1.0141987829614604E-2</c:v>
                </c:pt>
                <c:pt idx="393">
                  <c:v>1.0121457489878541E-2</c:v>
                </c:pt>
                <c:pt idx="394">
                  <c:v>1.0101010101010102E-2</c:v>
                </c:pt>
                <c:pt idx="395">
                  <c:v>1.0080645161290322E-2</c:v>
                </c:pt>
                <c:pt idx="396">
                  <c:v>1.0060362173038229E-2</c:v>
                </c:pt>
                <c:pt idx="397">
                  <c:v>1.0040160642570281E-2</c:v>
                </c:pt>
                <c:pt idx="398">
                  <c:v>1.002004008016032E-2</c:v>
                </c:pt>
                <c:pt idx="399">
                  <c:v>0.01</c:v>
                </c:pt>
                <c:pt idx="400">
                  <c:v>9.9800399201596807E-3</c:v>
                </c:pt>
                <c:pt idx="401">
                  <c:v>9.9601593625498006E-3</c:v>
                </c:pt>
                <c:pt idx="402">
                  <c:v>9.9403578528827023E-3</c:v>
                </c:pt>
                <c:pt idx="403">
                  <c:v>9.9206349206349201E-3</c:v>
                </c:pt>
                <c:pt idx="404">
                  <c:v>9.9009900990099011E-3</c:v>
                </c:pt>
                <c:pt idx="405">
                  <c:v>9.881422924901186E-3</c:v>
                </c:pt>
                <c:pt idx="406">
                  <c:v>9.8619329388560158E-3</c:v>
                </c:pt>
                <c:pt idx="407">
                  <c:v>9.8425196850393699E-3</c:v>
                </c:pt>
                <c:pt idx="408">
                  <c:v>9.823182711198428E-3</c:v>
                </c:pt>
                <c:pt idx="409">
                  <c:v>9.8039215686274508E-3</c:v>
                </c:pt>
                <c:pt idx="410">
                  <c:v>9.7847358121330719E-3</c:v>
                </c:pt>
                <c:pt idx="411">
                  <c:v>9.765625E-3</c:v>
                </c:pt>
                <c:pt idx="412">
                  <c:v>9.7465886939571145E-3</c:v>
                </c:pt>
                <c:pt idx="413">
                  <c:v>9.7276264591439673E-3</c:v>
                </c:pt>
                <c:pt idx="414">
                  <c:v>9.7087378640776691E-3</c:v>
                </c:pt>
                <c:pt idx="415">
                  <c:v>9.6899224806201549E-3</c:v>
                </c:pt>
                <c:pt idx="416">
                  <c:v>9.6711798839458404E-3</c:v>
                </c:pt>
                <c:pt idx="417">
                  <c:v>9.6525096525096523E-3</c:v>
                </c:pt>
                <c:pt idx="418">
                  <c:v>9.6339113680154135E-3</c:v>
                </c:pt>
                <c:pt idx="419">
                  <c:v>9.6153846153846159E-3</c:v>
                </c:pt>
                <c:pt idx="420">
                  <c:v>9.5969289827255271E-3</c:v>
                </c:pt>
                <c:pt idx="421">
                  <c:v>9.5785440613026813E-3</c:v>
                </c:pt>
                <c:pt idx="422">
                  <c:v>9.5602294455066905E-3</c:v>
                </c:pt>
                <c:pt idx="423">
                  <c:v>9.541984732824426E-3</c:v>
                </c:pt>
                <c:pt idx="424">
                  <c:v>9.5238095238095247E-3</c:v>
                </c:pt>
                <c:pt idx="425">
                  <c:v>9.5057034220532317E-3</c:v>
                </c:pt>
                <c:pt idx="426">
                  <c:v>9.4876660341555973E-3</c:v>
                </c:pt>
                <c:pt idx="427">
                  <c:v>9.4696969696969682E-3</c:v>
                </c:pt>
                <c:pt idx="428">
                  <c:v>9.4517958412098282E-3</c:v>
                </c:pt>
                <c:pt idx="429">
                  <c:v>9.433962264150943E-3</c:v>
                </c:pt>
                <c:pt idx="430">
                  <c:v>9.4161958568738224E-3</c:v>
                </c:pt>
                <c:pt idx="431">
                  <c:v>9.3984962406015032E-3</c:v>
                </c:pt>
                <c:pt idx="432">
                  <c:v>9.3808630393996239E-3</c:v>
                </c:pt>
                <c:pt idx="433">
                  <c:v>9.3632958801498113E-3</c:v>
                </c:pt>
                <c:pt idx="434">
                  <c:v>9.3457943925233638E-3</c:v>
                </c:pt>
                <c:pt idx="435">
                  <c:v>9.3283582089552231E-3</c:v>
                </c:pt>
                <c:pt idx="436">
                  <c:v>9.3109869646182484E-3</c:v>
                </c:pt>
                <c:pt idx="437">
                  <c:v>9.2936802973977682E-3</c:v>
                </c:pt>
                <c:pt idx="438">
                  <c:v>9.2764378478664179E-3</c:v>
                </c:pt>
                <c:pt idx="439">
                  <c:v>9.2592592592592587E-3</c:v>
                </c:pt>
                <c:pt idx="440">
                  <c:v>9.2421441774491672E-3</c:v>
                </c:pt>
                <c:pt idx="441">
                  <c:v>9.2250922509225092E-3</c:v>
                </c:pt>
                <c:pt idx="442">
                  <c:v>9.2081031307550635E-3</c:v>
                </c:pt>
                <c:pt idx="443">
                  <c:v>9.1911764705882339E-3</c:v>
                </c:pt>
                <c:pt idx="444">
                  <c:v>9.1743119266055051E-3</c:v>
                </c:pt>
                <c:pt idx="445">
                  <c:v>9.1575091575091579E-3</c:v>
                </c:pt>
                <c:pt idx="446">
                  <c:v>9.140767824497258E-3</c:v>
                </c:pt>
                <c:pt idx="447">
                  <c:v>9.1240875912408752E-3</c:v>
                </c:pt>
                <c:pt idx="448">
                  <c:v>9.1074681238615656E-3</c:v>
                </c:pt>
                <c:pt idx="449">
                  <c:v>9.0909090909090905E-3</c:v>
                </c:pt>
                <c:pt idx="450">
                  <c:v>9.0744101633393835E-3</c:v>
                </c:pt>
                <c:pt idx="451">
                  <c:v>9.057971014492754E-3</c:v>
                </c:pt>
                <c:pt idx="452">
                  <c:v>9.0415913200723314E-3</c:v>
                </c:pt>
                <c:pt idx="453">
                  <c:v>9.0252707581227436E-3</c:v>
                </c:pt>
                <c:pt idx="454">
                  <c:v>9.0090090090090089E-3</c:v>
                </c:pt>
                <c:pt idx="455">
                  <c:v>8.9928057553956831E-3</c:v>
                </c:pt>
                <c:pt idx="456">
                  <c:v>8.9766606822262122E-3</c:v>
                </c:pt>
                <c:pt idx="457">
                  <c:v>8.9605734767025085E-3</c:v>
                </c:pt>
                <c:pt idx="458">
                  <c:v>8.9445438282647581E-3</c:v>
                </c:pt>
                <c:pt idx="459">
                  <c:v>8.9285714285714281E-3</c:v>
                </c:pt>
                <c:pt idx="460">
                  <c:v>8.9126559714795012E-3</c:v>
                </c:pt>
                <c:pt idx="461">
                  <c:v>8.8967971530249101E-3</c:v>
                </c:pt>
                <c:pt idx="462">
                  <c:v>8.8809946714031966E-3</c:v>
                </c:pt>
                <c:pt idx="463">
                  <c:v>8.8652482269503535E-3</c:v>
                </c:pt>
                <c:pt idx="464">
                  <c:v>8.8495575221238937E-3</c:v>
                </c:pt>
                <c:pt idx="465">
                  <c:v>8.8339222614840993E-3</c:v>
                </c:pt>
                <c:pt idx="466">
                  <c:v>8.8183421516754845E-3</c:v>
                </c:pt>
                <c:pt idx="467">
                  <c:v>8.8028169014084494E-3</c:v>
                </c:pt>
                <c:pt idx="468">
                  <c:v>8.7873462214411238E-3</c:v>
                </c:pt>
                <c:pt idx="469">
                  <c:v>8.771929824561403E-3</c:v>
                </c:pt>
                <c:pt idx="470">
                  <c:v>8.7565674255691769E-3</c:v>
                </c:pt>
                <c:pt idx="471">
                  <c:v>8.7412587412587402E-3</c:v>
                </c:pt>
                <c:pt idx="472">
                  <c:v>8.7260034904013961E-3</c:v>
                </c:pt>
                <c:pt idx="473">
                  <c:v>8.7108013937282226E-3</c:v>
                </c:pt>
                <c:pt idx="474">
                  <c:v>8.6956521739130436E-3</c:v>
                </c:pt>
                <c:pt idx="475">
                  <c:v>8.6805555555555559E-3</c:v>
                </c:pt>
                <c:pt idx="476">
                  <c:v>8.6655112651646445E-3</c:v>
                </c:pt>
                <c:pt idx="477">
                  <c:v>8.6505190311418675E-3</c:v>
                </c:pt>
                <c:pt idx="478">
                  <c:v>8.6355785837651106E-3</c:v>
                </c:pt>
                <c:pt idx="479">
                  <c:v>8.6206896551724137E-3</c:v>
                </c:pt>
                <c:pt idx="480">
                  <c:v>8.6058519793459545E-3</c:v>
                </c:pt>
                <c:pt idx="481">
                  <c:v>8.5910652920962189E-3</c:v>
                </c:pt>
                <c:pt idx="482">
                  <c:v>8.5763293310463107E-3</c:v>
                </c:pt>
                <c:pt idx="483">
                  <c:v>8.5616438356164379E-3</c:v>
                </c:pt>
                <c:pt idx="484">
                  <c:v>8.5470085470085479E-3</c:v>
                </c:pt>
                <c:pt idx="485">
                  <c:v>8.5324232081911266E-3</c:v>
                </c:pt>
                <c:pt idx="486">
                  <c:v>8.5178875638841564E-3</c:v>
                </c:pt>
                <c:pt idx="487">
                  <c:v>8.5034013605442167E-3</c:v>
                </c:pt>
                <c:pt idx="488">
                  <c:v>8.4889643463497439E-3</c:v>
                </c:pt>
                <c:pt idx="489">
                  <c:v>8.4745762711864406E-3</c:v>
                </c:pt>
                <c:pt idx="490">
                  <c:v>8.4602368866328256E-3</c:v>
                </c:pt>
                <c:pt idx="491">
                  <c:v>8.4459459459459447E-3</c:v>
                </c:pt>
                <c:pt idx="492">
                  <c:v>8.4317032040472171E-3</c:v>
                </c:pt>
                <c:pt idx="493">
                  <c:v>8.4175084175084174E-3</c:v>
                </c:pt>
                <c:pt idx="494">
                  <c:v>8.4033613445378148E-3</c:v>
                </c:pt>
                <c:pt idx="495">
                  <c:v>8.389261744966443E-3</c:v>
                </c:pt>
                <c:pt idx="496">
                  <c:v>8.3752093802345051E-3</c:v>
                </c:pt>
                <c:pt idx="497">
                  <c:v>8.3612040133779261E-3</c:v>
                </c:pt>
                <c:pt idx="498">
                  <c:v>8.3472454090150246E-3</c:v>
                </c:pt>
                <c:pt idx="499">
                  <c:v>8.3333333333333332E-3</c:v>
                </c:pt>
                <c:pt idx="500">
                  <c:v>8.3194675540765387E-3</c:v>
                </c:pt>
                <c:pt idx="501">
                  <c:v>8.3056478405315604E-3</c:v>
                </c:pt>
                <c:pt idx="502">
                  <c:v>8.2918739635157532E-3</c:v>
                </c:pt>
                <c:pt idx="503">
                  <c:v>8.2781456953642373E-3</c:v>
                </c:pt>
                <c:pt idx="504">
                  <c:v>8.2644628099173556E-3</c:v>
                </c:pt>
                <c:pt idx="505">
                  <c:v>8.2508250825082501E-3</c:v>
                </c:pt>
                <c:pt idx="506">
                  <c:v>8.2372322899505763E-3</c:v>
                </c:pt>
                <c:pt idx="507">
                  <c:v>8.2236842105263153E-3</c:v>
                </c:pt>
                <c:pt idx="508">
                  <c:v>8.2101806239737261E-3</c:v>
                </c:pt>
                <c:pt idx="509">
                  <c:v>8.1967213114754103E-3</c:v>
                </c:pt>
                <c:pt idx="510">
                  <c:v>8.1833060556464818E-3</c:v>
                </c:pt>
                <c:pt idx="511">
                  <c:v>8.1699346405228763E-3</c:v>
                </c:pt>
                <c:pt idx="512">
                  <c:v>8.1566068515497546E-3</c:v>
                </c:pt>
                <c:pt idx="513">
                  <c:v>8.143322475570031E-3</c:v>
                </c:pt>
                <c:pt idx="514">
                  <c:v>8.130081300813009E-3</c:v>
                </c:pt>
                <c:pt idx="515">
                  <c:v>8.1168831168831161E-3</c:v>
                </c:pt>
                <c:pt idx="516">
                  <c:v>8.1037277147487843E-3</c:v>
                </c:pt>
                <c:pt idx="517">
                  <c:v>8.0906148867313909E-3</c:v>
                </c:pt>
                <c:pt idx="518">
                  <c:v>8.0775444264943458E-3</c:v>
                </c:pt>
                <c:pt idx="519">
                  <c:v>8.0645161290322578E-3</c:v>
                </c:pt>
                <c:pt idx="520">
                  <c:v>8.0515297906602248E-3</c:v>
                </c:pt>
                <c:pt idx="521">
                  <c:v>8.0385852090032149E-3</c:v>
                </c:pt>
                <c:pt idx="522">
                  <c:v>8.0256821829855531E-3</c:v>
                </c:pt>
                <c:pt idx="523">
                  <c:v>8.0128205128205121E-3</c:v>
                </c:pt>
                <c:pt idx="524">
                  <c:v>8.0000000000000002E-3</c:v>
                </c:pt>
                <c:pt idx="525">
                  <c:v>7.9872204472843447E-3</c:v>
                </c:pt>
                <c:pt idx="526">
                  <c:v>7.9744816586921844E-3</c:v>
                </c:pt>
                <c:pt idx="527">
                  <c:v>7.9617834394904458E-3</c:v>
                </c:pt>
                <c:pt idx="528">
                  <c:v>7.9491255961844191E-3</c:v>
                </c:pt>
                <c:pt idx="529">
                  <c:v>7.9365079365079361E-3</c:v>
                </c:pt>
                <c:pt idx="530">
                  <c:v>7.9239302694136295E-3</c:v>
                </c:pt>
                <c:pt idx="531">
                  <c:v>7.9113924050632899E-3</c:v>
                </c:pt>
                <c:pt idx="532">
                  <c:v>7.8988941548183249E-3</c:v>
                </c:pt>
                <c:pt idx="533">
                  <c:v>7.8864353312302835E-3</c:v>
                </c:pt>
                <c:pt idx="534">
                  <c:v>7.874015748031496E-3</c:v>
                </c:pt>
                <c:pt idx="535">
                  <c:v>7.8616352201257862E-3</c:v>
                </c:pt>
                <c:pt idx="536">
                  <c:v>7.8492935635792772E-3</c:v>
                </c:pt>
                <c:pt idx="537">
                  <c:v>7.8369905956112845E-3</c:v>
                </c:pt>
                <c:pt idx="538">
                  <c:v>7.824726134585288E-3</c:v>
                </c:pt>
                <c:pt idx="539">
                  <c:v>7.8125E-3</c:v>
                </c:pt>
                <c:pt idx="540">
                  <c:v>7.8003120124804978E-3</c:v>
                </c:pt>
                <c:pt idx="541">
                  <c:v>7.7881619937694704E-3</c:v>
                </c:pt>
                <c:pt idx="542">
                  <c:v>7.7760497667185074E-3</c:v>
                </c:pt>
                <c:pt idx="543">
                  <c:v>7.7639751552795021E-3</c:v>
                </c:pt>
                <c:pt idx="544">
                  <c:v>7.7519379844961239E-3</c:v>
                </c:pt>
                <c:pt idx="545">
                  <c:v>7.7399380804953552E-3</c:v>
                </c:pt>
                <c:pt idx="546">
                  <c:v>7.7279752704791345E-3</c:v>
                </c:pt>
                <c:pt idx="547">
                  <c:v>7.7160493827160498E-3</c:v>
                </c:pt>
                <c:pt idx="548">
                  <c:v>7.7041602465331271E-3</c:v>
                </c:pt>
                <c:pt idx="549">
                  <c:v>7.6923076923076927E-3</c:v>
                </c:pt>
                <c:pt idx="550">
                  <c:v>7.6804915514592925E-3</c:v>
                </c:pt>
                <c:pt idx="551">
                  <c:v>7.6687116564417178E-3</c:v>
                </c:pt>
                <c:pt idx="552">
                  <c:v>7.656967840735069E-3</c:v>
                </c:pt>
                <c:pt idx="553">
                  <c:v>7.6452599388379195E-3</c:v>
                </c:pt>
                <c:pt idx="554">
                  <c:v>7.6335877862595417E-3</c:v>
                </c:pt>
                <c:pt idx="555">
                  <c:v>7.6219512195121941E-3</c:v>
                </c:pt>
                <c:pt idx="556">
                  <c:v>7.6103500761035003E-3</c:v>
                </c:pt>
                <c:pt idx="557">
                  <c:v>7.5987841945288756E-3</c:v>
                </c:pt>
                <c:pt idx="558">
                  <c:v>7.5872534142640358E-3</c:v>
                </c:pt>
                <c:pt idx="559">
                  <c:v>7.575757575757576E-3</c:v>
                </c:pt>
                <c:pt idx="560">
                  <c:v>7.5642965204235999E-3</c:v>
                </c:pt>
                <c:pt idx="561">
                  <c:v>7.5528700906344406E-3</c:v>
                </c:pt>
                <c:pt idx="562">
                  <c:v>7.5414781297134239E-3</c:v>
                </c:pt>
                <c:pt idx="563">
                  <c:v>7.5301204819277099E-3</c:v>
                </c:pt>
                <c:pt idx="564">
                  <c:v>7.5187969924812026E-3</c:v>
                </c:pt>
                <c:pt idx="565">
                  <c:v>7.5075075075075066E-3</c:v>
                </c:pt>
                <c:pt idx="566">
                  <c:v>7.4962518740629685E-3</c:v>
                </c:pt>
                <c:pt idx="567">
                  <c:v>7.4850299401197605E-3</c:v>
                </c:pt>
                <c:pt idx="568">
                  <c:v>7.4738415545590429E-3</c:v>
                </c:pt>
                <c:pt idx="569">
                  <c:v>7.462686567164179E-3</c:v>
                </c:pt>
                <c:pt idx="570">
                  <c:v>7.4515648286140081E-3</c:v>
                </c:pt>
                <c:pt idx="571">
                  <c:v>7.4404761904761901E-3</c:v>
                </c:pt>
                <c:pt idx="572">
                  <c:v>7.4294205052005948E-3</c:v>
                </c:pt>
                <c:pt idx="573">
                  <c:v>7.418397626112759E-3</c:v>
                </c:pt>
                <c:pt idx="574">
                  <c:v>7.4074074074074077E-3</c:v>
                </c:pt>
                <c:pt idx="575">
                  <c:v>7.3964497041420106E-3</c:v>
                </c:pt>
                <c:pt idx="576">
                  <c:v>7.385524372230428E-3</c:v>
                </c:pt>
                <c:pt idx="577">
                  <c:v>7.3746312684365781E-3</c:v>
                </c:pt>
                <c:pt idx="578">
                  <c:v>7.3637702503681875E-3</c:v>
                </c:pt>
                <c:pt idx="579">
                  <c:v>7.3529411764705881E-3</c:v>
                </c:pt>
                <c:pt idx="580">
                  <c:v>7.3421439060205569E-3</c:v>
                </c:pt>
                <c:pt idx="581">
                  <c:v>7.3313782991202342E-3</c:v>
                </c:pt>
                <c:pt idx="582">
                  <c:v>7.320644216691069E-3</c:v>
                </c:pt>
                <c:pt idx="583">
                  <c:v>7.3099415204678359E-3</c:v>
                </c:pt>
                <c:pt idx="584">
                  <c:v>7.2992700729927005E-3</c:v>
                </c:pt>
                <c:pt idx="585">
                  <c:v>7.2886297376093282E-3</c:v>
                </c:pt>
                <c:pt idx="586">
                  <c:v>7.2780203784570596E-3</c:v>
                </c:pt>
                <c:pt idx="587">
                  <c:v>7.2674418604651162E-3</c:v>
                </c:pt>
                <c:pt idx="588">
                  <c:v>7.2568940493468789E-3</c:v>
                </c:pt>
                <c:pt idx="589">
                  <c:v>7.246376811594203E-3</c:v>
                </c:pt>
                <c:pt idx="590">
                  <c:v>7.2358900144717788E-3</c:v>
                </c:pt>
                <c:pt idx="591">
                  <c:v>7.2254335260115606E-3</c:v>
                </c:pt>
                <c:pt idx="592">
                  <c:v>7.215007215007215E-3</c:v>
                </c:pt>
                <c:pt idx="593">
                  <c:v>7.2046109510086453E-3</c:v>
                </c:pt>
                <c:pt idx="594">
                  <c:v>7.1942446043165471E-3</c:v>
                </c:pt>
                <c:pt idx="595">
                  <c:v>7.1839080459770105E-3</c:v>
                </c:pt>
                <c:pt idx="596">
                  <c:v>7.1736011477761836E-3</c:v>
                </c:pt>
                <c:pt idx="597">
                  <c:v>7.1633237822349575E-3</c:v>
                </c:pt>
                <c:pt idx="598">
                  <c:v>7.1530758226037187E-3</c:v>
                </c:pt>
                <c:pt idx="599">
                  <c:v>7.1428571428571426E-3</c:v>
                </c:pt>
                <c:pt idx="600">
                  <c:v>7.132667617689015E-3</c:v>
                </c:pt>
                <c:pt idx="601">
                  <c:v>7.1225071225071226E-3</c:v>
                </c:pt>
                <c:pt idx="602">
                  <c:v>7.1123755334281651E-3</c:v>
                </c:pt>
                <c:pt idx="603">
                  <c:v>7.102272727272727E-3</c:v>
                </c:pt>
                <c:pt idx="604">
                  <c:v>7.0921985815602835E-3</c:v>
                </c:pt>
                <c:pt idx="605">
                  <c:v>7.0821529745042485E-3</c:v>
                </c:pt>
                <c:pt idx="606">
                  <c:v>7.0721357850070717E-3</c:v>
                </c:pt>
                <c:pt idx="607">
                  <c:v>7.0621468926553672E-3</c:v>
                </c:pt>
                <c:pt idx="608">
                  <c:v>7.0521861777150911E-3</c:v>
                </c:pt>
                <c:pt idx="609">
                  <c:v>7.0422535211267607E-3</c:v>
                </c:pt>
                <c:pt idx="610">
                  <c:v>7.0323488045007021E-3</c:v>
                </c:pt>
                <c:pt idx="611">
                  <c:v>7.0224719101123594E-3</c:v>
                </c:pt>
                <c:pt idx="612">
                  <c:v>7.0126227208976164E-3</c:v>
                </c:pt>
                <c:pt idx="613">
                  <c:v>7.0028011204481787E-3</c:v>
                </c:pt>
                <c:pt idx="614">
                  <c:v>6.993006993006993E-3</c:v>
                </c:pt>
                <c:pt idx="615">
                  <c:v>6.9832402234636867E-3</c:v>
                </c:pt>
                <c:pt idx="616">
                  <c:v>6.9735006973500697E-3</c:v>
                </c:pt>
                <c:pt idx="617">
                  <c:v>6.9637883008356553E-3</c:v>
                </c:pt>
                <c:pt idx="618">
                  <c:v>6.9541029207232262E-3</c:v>
                </c:pt>
                <c:pt idx="619">
                  <c:v>6.9444444444444441E-3</c:v>
                </c:pt>
                <c:pt idx="620">
                  <c:v>6.934812760055478E-3</c:v>
                </c:pt>
                <c:pt idx="621">
                  <c:v>6.9252077562326868E-3</c:v>
                </c:pt>
                <c:pt idx="622">
                  <c:v>6.915629322268327E-3</c:v>
                </c:pt>
                <c:pt idx="623">
                  <c:v>6.9060773480662981E-3</c:v>
                </c:pt>
                <c:pt idx="624">
                  <c:v>6.8965517241379309E-3</c:v>
                </c:pt>
                <c:pt idx="625">
                  <c:v>6.8870523415977955E-3</c:v>
                </c:pt>
                <c:pt idx="626">
                  <c:v>6.8775790921595595E-3</c:v>
                </c:pt>
                <c:pt idx="627">
                  <c:v>6.868131868131868E-3</c:v>
                </c:pt>
                <c:pt idx="628">
                  <c:v>6.8587105624142658E-3</c:v>
                </c:pt>
                <c:pt idx="629">
                  <c:v>6.8493150684931503E-3</c:v>
                </c:pt>
                <c:pt idx="630">
                  <c:v>6.8399452804377555E-3</c:v>
                </c:pt>
                <c:pt idx="631">
                  <c:v>6.8306010928961746E-3</c:v>
                </c:pt>
                <c:pt idx="632">
                  <c:v>6.8212824010914054E-3</c:v>
                </c:pt>
                <c:pt idx="633">
                  <c:v>6.8119891008174378E-3</c:v>
                </c:pt>
                <c:pt idx="634">
                  <c:v>6.8027210884353739E-3</c:v>
                </c:pt>
                <c:pt idx="635">
                  <c:v>6.7934782608695642E-3</c:v>
                </c:pt>
                <c:pt idx="636">
                  <c:v>6.7842605156037987E-3</c:v>
                </c:pt>
                <c:pt idx="637">
                  <c:v>6.7750677506775072E-3</c:v>
                </c:pt>
                <c:pt idx="638">
                  <c:v>6.7658998646820019E-3</c:v>
                </c:pt>
                <c:pt idx="639">
                  <c:v>6.7567567567567571E-3</c:v>
                </c:pt>
                <c:pt idx="640">
                  <c:v>6.7476383265856945E-3</c:v>
                </c:pt>
                <c:pt idx="641">
                  <c:v>6.7385444743935305E-3</c:v>
                </c:pt>
                <c:pt idx="642">
                  <c:v>6.7294751009421266E-3</c:v>
                </c:pt>
                <c:pt idx="643">
                  <c:v>6.720430107526881E-3</c:v>
                </c:pt>
                <c:pt idx="644">
                  <c:v>6.7114093959731542E-3</c:v>
                </c:pt>
                <c:pt idx="645">
                  <c:v>6.702412868632707E-3</c:v>
                </c:pt>
                <c:pt idx="646">
                  <c:v>6.6934404283801874E-3</c:v>
                </c:pt>
                <c:pt idx="647">
                  <c:v>6.6844919786096255E-3</c:v>
                </c:pt>
                <c:pt idx="648">
                  <c:v>6.675567423230974E-3</c:v>
                </c:pt>
                <c:pt idx="649">
                  <c:v>6.6666666666666671E-3</c:v>
                </c:pt>
                <c:pt idx="650">
                  <c:v>6.6577896138482013E-3</c:v>
                </c:pt>
                <c:pt idx="651">
                  <c:v>6.648936170212766E-3</c:v>
                </c:pt>
                <c:pt idx="652">
                  <c:v>6.6401062416998674E-3</c:v>
                </c:pt>
                <c:pt idx="653">
                  <c:v>6.6312997347480101E-3</c:v>
                </c:pt>
                <c:pt idx="654">
                  <c:v>6.6225165562913907E-3</c:v>
                </c:pt>
                <c:pt idx="655">
                  <c:v>6.6137566137566134E-3</c:v>
                </c:pt>
                <c:pt idx="656">
                  <c:v>6.6050198150594446E-3</c:v>
                </c:pt>
                <c:pt idx="657">
                  <c:v>6.5963060686015833E-3</c:v>
                </c:pt>
                <c:pt idx="658">
                  <c:v>6.587615283267457E-3</c:v>
                </c:pt>
                <c:pt idx="659">
                  <c:v>6.5789473684210523E-3</c:v>
                </c:pt>
                <c:pt idx="660">
                  <c:v>6.5703022339027584E-3</c:v>
                </c:pt>
                <c:pt idx="661">
                  <c:v>6.5616797900262466E-3</c:v>
                </c:pt>
                <c:pt idx="662">
                  <c:v>6.5530799475753609E-3</c:v>
                </c:pt>
                <c:pt idx="663">
                  <c:v>6.5445026178010462E-3</c:v>
                </c:pt>
                <c:pt idx="664">
                  <c:v>6.5359477124183009E-3</c:v>
                </c:pt>
                <c:pt idx="665">
                  <c:v>6.5274151436031328E-3</c:v>
                </c:pt>
                <c:pt idx="666">
                  <c:v>6.5189048239895691E-3</c:v>
                </c:pt>
                <c:pt idx="667">
                  <c:v>6.5104166666666661E-3</c:v>
                </c:pt>
                <c:pt idx="668">
                  <c:v>6.5019505851755524E-3</c:v>
                </c:pt>
                <c:pt idx="669">
                  <c:v>6.4935064935064939E-3</c:v>
                </c:pt>
                <c:pt idx="670">
                  <c:v>6.4850843060959788E-3</c:v>
                </c:pt>
                <c:pt idx="671">
                  <c:v>6.4766839378238338E-3</c:v>
                </c:pt>
                <c:pt idx="672">
                  <c:v>6.4683053040103487E-3</c:v>
                </c:pt>
                <c:pt idx="673">
                  <c:v>6.4599483204134363E-3</c:v>
                </c:pt>
                <c:pt idx="674">
                  <c:v>6.4516129032258064E-3</c:v>
                </c:pt>
                <c:pt idx="675">
                  <c:v>6.4432989690721646E-3</c:v>
                </c:pt>
                <c:pt idx="676">
                  <c:v>6.4350064350064346E-3</c:v>
                </c:pt>
                <c:pt idx="677">
                  <c:v>6.4267352185089967E-3</c:v>
                </c:pt>
                <c:pt idx="678">
                  <c:v>6.4184852374839533E-3</c:v>
                </c:pt>
                <c:pt idx="679">
                  <c:v>6.41025641025641E-3</c:v>
                </c:pt>
                <c:pt idx="680">
                  <c:v>6.4020486555697812E-3</c:v>
                </c:pt>
                <c:pt idx="681">
                  <c:v>6.3938618925831201E-3</c:v>
                </c:pt>
                <c:pt idx="682">
                  <c:v>6.3856960408684533E-3</c:v>
                </c:pt>
                <c:pt idx="683">
                  <c:v>6.3775510204081625E-3</c:v>
                </c:pt>
                <c:pt idx="684">
                  <c:v>6.369426751592357E-3</c:v>
                </c:pt>
                <c:pt idx="685">
                  <c:v>6.3613231552162846E-3</c:v>
                </c:pt>
                <c:pt idx="686">
                  <c:v>6.3532401524777635E-3</c:v>
                </c:pt>
                <c:pt idx="687">
                  <c:v>6.3451776649746184E-3</c:v>
                </c:pt>
                <c:pt idx="688">
                  <c:v>6.3371356147021544E-3</c:v>
                </c:pt>
                <c:pt idx="689">
                  <c:v>6.3291139240506328E-3</c:v>
                </c:pt>
                <c:pt idx="690">
                  <c:v>6.321112515802781E-3</c:v>
                </c:pt>
                <c:pt idx="691">
                  <c:v>6.313131313131313E-3</c:v>
                </c:pt>
                <c:pt idx="692">
                  <c:v>6.3051702395964682E-3</c:v>
                </c:pt>
                <c:pt idx="693">
                  <c:v>6.2972292191435762E-3</c:v>
                </c:pt>
                <c:pt idx="694">
                  <c:v>6.2893081761006293E-3</c:v>
                </c:pt>
                <c:pt idx="695">
                  <c:v>6.2814070351758788E-3</c:v>
                </c:pt>
                <c:pt idx="696">
                  <c:v>6.2735257214554582E-3</c:v>
                </c:pt>
                <c:pt idx="697">
                  <c:v>6.2656641604010013E-3</c:v>
                </c:pt>
                <c:pt idx="698">
                  <c:v>6.2578222778473091E-3</c:v>
                </c:pt>
                <c:pt idx="699">
                  <c:v>6.2500000000000003E-3</c:v>
                </c:pt>
                <c:pt idx="700">
                  <c:v>6.2421972534332081E-3</c:v>
                </c:pt>
                <c:pt idx="701">
                  <c:v>6.2344139650872812E-3</c:v>
                </c:pt>
                <c:pt idx="702">
                  <c:v>6.2266500622664995E-3</c:v>
                </c:pt>
                <c:pt idx="703">
                  <c:v>6.2189054726368154E-3</c:v>
                </c:pt>
                <c:pt idx="704">
                  <c:v>6.2111801242236021E-3</c:v>
                </c:pt>
                <c:pt idx="705">
                  <c:v>6.2034739454094288E-3</c:v>
                </c:pt>
                <c:pt idx="706">
                  <c:v>6.1957868649318458E-3</c:v>
                </c:pt>
                <c:pt idx="707">
                  <c:v>6.1881188118811875E-3</c:v>
                </c:pt>
                <c:pt idx="708">
                  <c:v>6.180469715698393E-3</c:v>
                </c:pt>
                <c:pt idx="709">
                  <c:v>6.1728395061728392E-3</c:v>
                </c:pt>
                <c:pt idx="710">
                  <c:v>6.1652281134401965E-3</c:v>
                </c:pt>
                <c:pt idx="711">
                  <c:v>6.157635467980295E-3</c:v>
                </c:pt>
                <c:pt idx="712">
                  <c:v>6.1500615006150052E-3</c:v>
                </c:pt>
                <c:pt idx="713">
                  <c:v>6.1425061425061421E-3</c:v>
                </c:pt>
                <c:pt idx="714">
                  <c:v>6.1349693251533744E-3</c:v>
                </c:pt>
                <c:pt idx="715">
                  <c:v>6.1274509803921559E-3</c:v>
                </c:pt>
                <c:pt idx="716">
                  <c:v>6.1199510403916763E-3</c:v>
                </c:pt>
                <c:pt idx="717">
                  <c:v>6.1124694376528113E-3</c:v>
                </c:pt>
                <c:pt idx="718">
                  <c:v>6.105006105006105E-3</c:v>
                </c:pt>
                <c:pt idx="719">
                  <c:v>6.0975609756097563E-3</c:v>
                </c:pt>
                <c:pt idx="720">
                  <c:v>6.0901339829476245E-3</c:v>
                </c:pt>
                <c:pt idx="721">
                  <c:v>6.0827250608272501E-3</c:v>
                </c:pt>
                <c:pt idx="722">
                  <c:v>6.075334143377885E-3</c:v>
                </c:pt>
                <c:pt idx="723">
                  <c:v>6.0679611650485436E-3</c:v>
                </c:pt>
                <c:pt idx="724">
                  <c:v>6.0606060606060606E-3</c:v>
                </c:pt>
                <c:pt idx="725">
                  <c:v>6.0532687651331709E-3</c:v>
                </c:pt>
                <c:pt idx="726">
                  <c:v>6.0459492140266021E-3</c:v>
                </c:pt>
                <c:pt idx="727">
                  <c:v>6.0386473429951681E-3</c:v>
                </c:pt>
                <c:pt idx="728">
                  <c:v>6.0313630880579009E-3</c:v>
                </c:pt>
                <c:pt idx="729">
                  <c:v>6.024096385542169E-3</c:v>
                </c:pt>
                <c:pt idx="730">
                  <c:v>6.0168471720818285E-3</c:v>
                </c:pt>
                <c:pt idx="731">
                  <c:v>6.0096153846153841E-3</c:v>
                </c:pt>
                <c:pt idx="732">
                  <c:v>6.002400960384153E-3</c:v>
                </c:pt>
                <c:pt idx="733">
                  <c:v>5.9952038369304557E-3</c:v>
                </c:pt>
                <c:pt idx="734">
                  <c:v>5.9880239520958087E-3</c:v>
                </c:pt>
                <c:pt idx="735">
                  <c:v>5.9808612440191379E-3</c:v>
                </c:pt>
                <c:pt idx="736">
                  <c:v>5.9737156511350054E-3</c:v>
                </c:pt>
                <c:pt idx="737">
                  <c:v>5.9665871121718367E-3</c:v>
                </c:pt>
                <c:pt idx="738">
                  <c:v>5.9594755661501785E-3</c:v>
                </c:pt>
                <c:pt idx="739">
                  <c:v>5.9523809523809521E-3</c:v>
                </c:pt>
                <c:pt idx="740">
                  <c:v>5.9453032104637331E-3</c:v>
                </c:pt>
                <c:pt idx="741">
                  <c:v>5.9382422802850355E-3</c:v>
                </c:pt>
                <c:pt idx="742">
                  <c:v>5.9311981020166065E-3</c:v>
                </c:pt>
                <c:pt idx="743">
                  <c:v>5.9241706161137437E-3</c:v>
                </c:pt>
                <c:pt idx="744">
                  <c:v>5.9171597633136093E-3</c:v>
                </c:pt>
                <c:pt idx="745">
                  <c:v>5.9101654846335687E-3</c:v>
                </c:pt>
                <c:pt idx="746">
                  <c:v>5.9031877213695395E-3</c:v>
                </c:pt>
                <c:pt idx="747">
                  <c:v>5.8962264150943392E-3</c:v>
                </c:pt>
                <c:pt idx="748">
                  <c:v>5.8892815076560653E-3</c:v>
                </c:pt>
                <c:pt idx="749">
                  <c:v>5.8823529411764705E-3</c:v>
                </c:pt>
                <c:pt idx="750">
                  <c:v>5.8754406580493529E-3</c:v>
                </c:pt>
                <c:pt idx="751">
                  <c:v>5.8685446009389668E-3</c:v>
                </c:pt>
                <c:pt idx="752">
                  <c:v>5.8616647127784282E-3</c:v>
                </c:pt>
                <c:pt idx="753">
                  <c:v>5.8548009367681494E-3</c:v>
                </c:pt>
                <c:pt idx="754">
                  <c:v>5.8479532163742687E-3</c:v>
                </c:pt>
                <c:pt idx="755">
                  <c:v>5.8411214953271026E-3</c:v>
                </c:pt>
                <c:pt idx="756">
                  <c:v>5.8343057176196032E-3</c:v>
                </c:pt>
                <c:pt idx="757">
                  <c:v>5.8275058275058271E-3</c:v>
                </c:pt>
                <c:pt idx="758">
                  <c:v>5.8207217694994174E-3</c:v>
                </c:pt>
                <c:pt idx="759">
                  <c:v>5.8139534883720929E-3</c:v>
                </c:pt>
                <c:pt idx="760">
                  <c:v>5.8072009291521478E-3</c:v>
                </c:pt>
                <c:pt idx="761">
                  <c:v>5.8004640371229696E-3</c:v>
                </c:pt>
                <c:pt idx="762">
                  <c:v>5.7937427578215522E-3</c:v>
                </c:pt>
                <c:pt idx="763">
                  <c:v>5.7870370370370367E-3</c:v>
                </c:pt>
                <c:pt idx="764">
                  <c:v>5.7803468208092483E-3</c:v>
                </c:pt>
                <c:pt idx="765">
                  <c:v>5.773672055427251E-3</c:v>
                </c:pt>
                <c:pt idx="766">
                  <c:v>5.7670126874279125E-3</c:v>
                </c:pt>
                <c:pt idx="767">
                  <c:v>5.7603686635944694E-3</c:v>
                </c:pt>
                <c:pt idx="768">
                  <c:v>5.7537399309551202E-3</c:v>
                </c:pt>
                <c:pt idx="769">
                  <c:v>5.7471264367816091E-3</c:v>
                </c:pt>
                <c:pt idx="770">
                  <c:v>5.7405281285878296E-3</c:v>
                </c:pt>
                <c:pt idx="771">
                  <c:v>5.7339449541284398E-3</c:v>
                </c:pt>
                <c:pt idx="772">
                  <c:v>5.7273768613974796E-3</c:v>
                </c:pt>
                <c:pt idx="773">
                  <c:v>5.7208237986270021E-3</c:v>
                </c:pt>
                <c:pt idx="774">
                  <c:v>5.7142857142857143E-3</c:v>
                </c:pt>
                <c:pt idx="775">
                  <c:v>5.7077625570776253E-3</c:v>
                </c:pt>
                <c:pt idx="776">
                  <c:v>5.7012542759407071E-3</c:v>
                </c:pt>
                <c:pt idx="777">
                  <c:v>5.6947608200455576E-3</c:v>
                </c:pt>
                <c:pt idx="778">
                  <c:v>5.6882821387940841E-3</c:v>
                </c:pt>
                <c:pt idx="779">
                  <c:v>5.681818181818182E-3</c:v>
                </c:pt>
                <c:pt idx="780">
                  <c:v>5.6753688989784334E-3</c:v>
                </c:pt>
                <c:pt idx="781">
                  <c:v>5.6689342403628117E-3</c:v>
                </c:pt>
                <c:pt idx="782">
                  <c:v>5.6625141562853896E-3</c:v>
                </c:pt>
                <c:pt idx="783">
                  <c:v>5.6561085972850677E-3</c:v>
                </c:pt>
                <c:pt idx="784">
                  <c:v>5.6497175141242938E-3</c:v>
                </c:pt>
                <c:pt idx="785">
                  <c:v>5.6433408577878097E-3</c:v>
                </c:pt>
                <c:pt idx="786">
                  <c:v>5.6369785794813977E-3</c:v>
                </c:pt>
                <c:pt idx="787">
                  <c:v>5.6306306306306295E-3</c:v>
                </c:pt>
                <c:pt idx="788">
                  <c:v>5.6242969628796397E-3</c:v>
                </c:pt>
                <c:pt idx="789">
                  <c:v>5.6179775280898875E-3</c:v>
                </c:pt>
                <c:pt idx="790">
                  <c:v>5.6116722783389446E-3</c:v>
                </c:pt>
                <c:pt idx="791">
                  <c:v>5.6053811659192822E-3</c:v>
                </c:pt>
                <c:pt idx="792">
                  <c:v>5.599104143337065E-3</c:v>
                </c:pt>
                <c:pt idx="793">
                  <c:v>5.5928411633109614E-3</c:v>
                </c:pt>
                <c:pt idx="794">
                  <c:v>5.5865921787709499E-3</c:v>
                </c:pt>
                <c:pt idx="795">
                  <c:v>5.5803571428571421E-3</c:v>
                </c:pt>
                <c:pt idx="796">
                  <c:v>5.5741360089186171E-3</c:v>
                </c:pt>
                <c:pt idx="797">
                  <c:v>5.5679287305122485E-3</c:v>
                </c:pt>
                <c:pt idx="798">
                  <c:v>5.5617352614015566E-3</c:v>
                </c:pt>
                <c:pt idx="799">
                  <c:v>5.5555555555555558E-3</c:v>
                </c:pt>
                <c:pt idx="800">
                  <c:v>5.5493895671476137E-3</c:v>
                </c:pt>
                <c:pt idx="801">
                  <c:v>5.5432372505543233E-3</c:v>
                </c:pt>
                <c:pt idx="802">
                  <c:v>5.5370985603543739E-3</c:v>
                </c:pt>
                <c:pt idx="803">
                  <c:v>5.5309734513274336E-3</c:v>
                </c:pt>
                <c:pt idx="804">
                  <c:v>5.5248618784530384E-3</c:v>
                </c:pt>
                <c:pt idx="805">
                  <c:v>5.5187637969094918E-3</c:v>
                </c:pt>
                <c:pt idx="806">
                  <c:v>5.512679162072767E-3</c:v>
                </c:pt>
                <c:pt idx="807">
                  <c:v>5.5066079295154179E-3</c:v>
                </c:pt>
                <c:pt idx="808">
                  <c:v>5.5005500550055E-3</c:v>
                </c:pt>
                <c:pt idx="809">
                  <c:v>5.4945054945054949E-3</c:v>
                </c:pt>
                <c:pt idx="810">
                  <c:v>5.4884742041712399E-3</c:v>
                </c:pt>
                <c:pt idx="811">
                  <c:v>5.4824561403508769E-3</c:v>
                </c:pt>
                <c:pt idx="812">
                  <c:v>5.4764512595837887E-3</c:v>
                </c:pt>
                <c:pt idx="813">
                  <c:v>5.4704595185995622E-3</c:v>
                </c:pt>
                <c:pt idx="814">
                  <c:v>5.4644808743169399E-3</c:v>
                </c:pt>
                <c:pt idx="815">
                  <c:v>5.4585152838427945E-3</c:v>
                </c:pt>
                <c:pt idx="816">
                  <c:v>5.4525627044711015E-3</c:v>
                </c:pt>
                <c:pt idx="817">
                  <c:v>5.4466230936819167E-3</c:v>
                </c:pt>
                <c:pt idx="818">
                  <c:v>5.4406964091403692E-3</c:v>
                </c:pt>
                <c:pt idx="819">
                  <c:v>5.434782608695652E-3</c:v>
                </c:pt>
                <c:pt idx="820">
                  <c:v>5.4288816503800215E-3</c:v>
                </c:pt>
                <c:pt idx="821">
                  <c:v>5.4229934924078091E-3</c:v>
                </c:pt>
                <c:pt idx="822">
                  <c:v>5.4171180931744303E-3</c:v>
                </c:pt>
                <c:pt idx="823">
                  <c:v>5.411255411255411E-3</c:v>
                </c:pt>
                <c:pt idx="824">
                  <c:v>5.4054054054054057E-3</c:v>
                </c:pt>
                <c:pt idx="825">
                  <c:v>5.3995680345572351E-3</c:v>
                </c:pt>
                <c:pt idx="826">
                  <c:v>5.3937432578209273E-3</c:v>
                </c:pt>
                <c:pt idx="827">
                  <c:v>5.3879310344827581E-3</c:v>
                </c:pt>
                <c:pt idx="828">
                  <c:v>5.3821313240043052E-3</c:v>
                </c:pt>
                <c:pt idx="829">
                  <c:v>5.3763440860215058E-3</c:v>
                </c:pt>
                <c:pt idx="830">
                  <c:v>5.3705692803437156E-3</c:v>
                </c:pt>
                <c:pt idx="831">
                  <c:v>5.3648068669527897E-3</c:v>
                </c:pt>
                <c:pt idx="832">
                  <c:v>5.3590568060021427E-3</c:v>
                </c:pt>
                <c:pt idx="833">
                  <c:v>5.3533190578158455E-3</c:v>
                </c:pt>
                <c:pt idx="834">
                  <c:v>5.3475935828877002E-3</c:v>
                </c:pt>
                <c:pt idx="835">
                  <c:v>5.3418803418803411E-3</c:v>
                </c:pt>
                <c:pt idx="836">
                  <c:v>5.3361792956243331E-3</c:v>
                </c:pt>
                <c:pt idx="837">
                  <c:v>5.3304904051172698E-3</c:v>
                </c:pt>
                <c:pt idx="838">
                  <c:v>5.3248136315228968E-3</c:v>
                </c:pt>
                <c:pt idx="839">
                  <c:v>5.3191489361702126E-3</c:v>
                </c:pt>
                <c:pt idx="840">
                  <c:v>5.3134962805526029E-3</c:v>
                </c:pt>
                <c:pt idx="841">
                  <c:v>5.3078556263269636E-3</c:v>
                </c:pt>
                <c:pt idx="842">
                  <c:v>5.3022269353128308E-3</c:v>
                </c:pt>
                <c:pt idx="843">
                  <c:v>5.2966101694915252E-3</c:v>
                </c:pt>
                <c:pt idx="844">
                  <c:v>5.2910052910052907E-3</c:v>
                </c:pt>
                <c:pt idx="845">
                  <c:v>5.2854122621564473E-3</c:v>
                </c:pt>
                <c:pt idx="846">
                  <c:v>5.279831045406547E-3</c:v>
                </c:pt>
                <c:pt idx="847">
                  <c:v>5.2742616033755272E-3</c:v>
                </c:pt>
                <c:pt idx="848">
                  <c:v>5.268703898840885E-3</c:v>
                </c:pt>
                <c:pt idx="849">
                  <c:v>5.263157894736842E-3</c:v>
                </c:pt>
                <c:pt idx="850">
                  <c:v>5.257623554153522E-3</c:v>
                </c:pt>
                <c:pt idx="851">
                  <c:v>5.252100840336134E-3</c:v>
                </c:pt>
                <c:pt idx="852">
                  <c:v>5.246589716684155E-3</c:v>
                </c:pt>
                <c:pt idx="853">
                  <c:v>5.2410901467505235E-3</c:v>
                </c:pt>
                <c:pt idx="854">
                  <c:v>5.235602094240838E-3</c:v>
                </c:pt>
                <c:pt idx="855">
                  <c:v>5.2301255230125521E-3</c:v>
                </c:pt>
                <c:pt idx="856">
                  <c:v>5.2246603970741903E-3</c:v>
                </c:pt>
                <c:pt idx="857">
                  <c:v>5.2192066805845502E-3</c:v>
                </c:pt>
                <c:pt idx="858">
                  <c:v>5.2137643378519288E-3</c:v>
                </c:pt>
                <c:pt idx="859">
                  <c:v>5.208333333333333E-3</c:v>
                </c:pt>
                <c:pt idx="860">
                  <c:v>5.2029136316337141E-3</c:v>
                </c:pt>
                <c:pt idx="861">
                  <c:v>5.1975051975051969E-3</c:v>
                </c:pt>
                <c:pt idx="862">
                  <c:v>5.192107995846313E-3</c:v>
                </c:pt>
                <c:pt idx="863">
                  <c:v>5.1867219917012446E-3</c:v>
                </c:pt>
                <c:pt idx="864">
                  <c:v>5.1813471502590676E-3</c:v>
                </c:pt>
                <c:pt idx="865">
                  <c:v>5.175983436853002E-3</c:v>
                </c:pt>
                <c:pt idx="866">
                  <c:v>5.170630816959669E-3</c:v>
                </c:pt>
                <c:pt idx="867">
                  <c:v>5.1652892561983464E-3</c:v>
                </c:pt>
                <c:pt idx="868">
                  <c:v>5.1599587203302374E-3</c:v>
                </c:pt>
                <c:pt idx="869">
                  <c:v>5.1546391752577319E-3</c:v>
                </c:pt>
                <c:pt idx="870">
                  <c:v>5.1493305870236863E-3</c:v>
                </c:pt>
                <c:pt idx="871">
                  <c:v>5.1440329218106996E-3</c:v>
                </c:pt>
                <c:pt idx="872">
                  <c:v>5.1387461459403896E-3</c:v>
                </c:pt>
                <c:pt idx="873">
                  <c:v>5.1334702258726897E-3</c:v>
                </c:pt>
                <c:pt idx="874">
                  <c:v>5.1282051282051282E-3</c:v>
                </c:pt>
                <c:pt idx="875">
                  <c:v>5.1229508196721308E-3</c:v>
                </c:pt>
                <c:pt idx="876">
                  <c:v>5.1177072671443188E-3</c:v>
                </c:pt>
                <c:pt idx="877">
                  <c:v>5.1124744376278113E-3</c:v>
                </c:pt>
                <c:pt idx="878">
                  <c:v>5.1072522982635342E-3</c:v>
                </c:pt>
                <c:pt idx="879">
                  <c:v>5.1020408163265302E-3</c:v>
                </c:pt>
                <c:pt idx="880">
                  <c:v>5.0968399592252796E-3</c:v>
                </c:pt>
                <c:pt idx="881">
                  <c:v>5.0916496945010185E-3</c:v>
                </c:pt>
                <c:pt idx="882">
                  <c:v>5.0864699898270594E-3</c:v>
                </c:pt>
                <c:pt idx="883">
                  <c:v>5.08130081300813E-3</c:v>
                </c:pt>
                <c:pt idx="884">
                  <c:v>5.076142131979695E-3</c:v>
                </c:pt>
                <c:pt idx="885">
                  <c:v>5.0709939148073022E-3</c:v>
                </c:pt>
                <c:pt idx="886">
                  <c:v>5.065856129685917E-3</c:v>
                </c:pt>
                <c:pt idx="887">
                  <c:v>5.0607287449392704E-3</c:v>
                </c:pt>
                <c:pt idx="888">
                  <c:v>5.0556117290192111E-3</c:v>
                </c:pt>
                <c:pt idx="889">
                  <c:v>5.0505050505050509E-3</c:v>
                </c:pt>
                <c:pt idx="890">
                  <c:v>5.0454086781029257E-3</c:v>
                </c:pt>
                <c:pt idx="891">
                  <c:v>5.0403225806451612E-3</c:v>
                </c:pt>
                <c:pt idx="892">
                  <c:v>5.0352467270896265E-3</c:v>
                </c:pt>
                <c:pt idx="893">
                  <c:v>5.0301810865191147E-3</c:v>
                </c:pt>
                <c:pt idx="894">
                  <c:v>5.0251256281407036E-3</c:v>
                </c:pt>
                <c:pt idx="895">
                  <c:v>5.0200803212851405E-3</c:v>
                </c:pt>
                <c:pt idx="896">
                  <c:v>5.0150451354062184E-3</c:v>
                </c:pt>
                <c:pt idx="897">
                  <c:v>5.0100200400801601E-3</c:v>
                </c:pt>
                <c:pt idx="898">
                  <c:v>5.005005005005005E-3</c:v>
                </c:pt>
              </c:numCache>
            </c:numRef>
          </c:xVal>
          <c:yVal>
            <c:numRef>
              <c:f>data!$E$2:$E$900</c:f>
              <c:numCache>
                <c:formatCode>General</c:formatCode>
                <c:ptCount val="899"/>
                <c:pt idx="0">
                  <c:v>2.6658703454187052</c:v>
                </c:pt>
                <c:pt idx="1">
                  <c:v>2.6614417119660287</c:v>
                </c:pt>
                <c:pt idx="2">
                  <c:v>2.6196973287467777</c:v>
                </c:pt>
                <c:pt idx="3">
                  <c:v>2.5643862205081027</c:v>
                </c:pt>
                <c:pt idx="4">
                  <c:v>2.5797225324913584</c:v>
                </c:pt>
                <c:pt idx="5">
                  <c:v>2.5593157312322692</c:v>
                </c:pt>
                <c:pt idx="6">
                  <c:v>2.5205464385113956</c:v>
                </c:pt>
                <c:pt idx="7">
                  <c:v>2.5102204022536618</c:v>
                </c:pt>
                <c:pt idx="8">
                  <c:v>2.4883022738286136</c:v>
                </c:pt>
                <c:pt idx="9">
                  <c:v>2.4346272510767415</c:v>
                </c:pt>
                <c:pt idx="10">
                  <c:v>2.3980538645126166</c:v>
                </c:pt>
                <c:pt idx="11">
                  <c:v>2.3990623856344286</c:v>
                </c:pt>
                <c:pt idx="12">
                  <c:v>2.3882057992649419</c:v>
                </c:pt>
                <c:pt idx="13">
                  <c:v>2.3612232654557226</c:v>
                </c:pt>
                <c:pt idx="14">
                  <c:v>2.3327619164161577</c:v>
                </c:pt>
                <c:pt idx="15">
                  <c:v>2.3248686763849817</c:v>
                </c:pt>
                <c:pt idx="16">
                  <c:v>2.3052628298510345</c:v>
                </c:pt>
                <c:pt idx="17">
                  <c:v>2.271776544537325</c:v>
                </c:pt>
                <c:pt idx="18">
                  <c:v>2.2662328695117844</c:v>
                </c:pt>
                <c:pt idx="19">
                  <c:v>2.2414262668048797</c:v>
                </c:pt>
                <c:pt idx="20">
                  <c:v>2.227616837952819</c:v>
                </c:pt>
                <c:pt idx="21">
                  <c:v>2.2064812673687433</c:v>
                </c:pt>
                <c:pt idx="22">
                  <c:v>2.1865911209744264</c:v>
                </c:pt>
                <c:pt idx="23">
                  <c:v>2.1537959870357333</c:v>
                </c:pt>
                <c:pt idx="24">
                  <c:v>2.147196461409989</c:v>
                </c:pt>
                <c:pt idx="25">
                  <c:v>2.1395449862278184</c:v>
                </c:pt>
                <c:pt idx="26">
                  <c:v>2.1189345382410831</c:v>
                </c:pt>
                <c:pt idx="27">
                  <c:v>2.0917992693317715</c:v>
                </c:pt>
                <c:pt idx="28">
                  <c:v>2.083968368948137</c:v>
                </c:pt>
                <c:pt idx="29">
                  <c:v>2.0807712442981301</c:v>
                </c:pt>
                <c:pt idx="30">
                  <c:v>2.0678370568162618</c:v>
                </c:pt>
                <c:pt idx="31">
                  <c:v>2.0365085261941802</c:v>
                </c:pt>
                <c:pt idx="32">
                  <c:v>2.0192570154553784</c:v>
                </c:pt>
                <c:pt idx="33">
                  <c:v>2.0295726110418588</c:v>
                </c:pt>
                <c:pt idx="34">
                  <c:v>2.0082793548288116</c:v>
                </c:pt>
                <c:pt idx="35">
                  <c:v>1.9839460062513792</c:v>
                </c:pt>
                <c:pt idx="36">
                  <c:v>1.9623823346165696</c:v>
                </c:pt>
                <c:pt idx="37">
                  <c:v>1.9537177718517498</c:v>
                </c:pt>
                <c:pt idx="38">
                  <c:v>1.9343271023530602</c:v>
                </c:pt>
                <c:pt idx="39">
                  <c:v>1.9225495240254729</c:v>
                </c:pt>
                <c:pt idx="40">
                  <c:v>1.9071163375609879</c:v>
                </c:pt>
                <c:pt idx="41">
                  <c:v>1.8987956600328371</c:v>
                </c:pt>
                <c:pt idx="42">
                  <c:v>1.8891942371476238</c:v>
                </c:pt>
                <c:pt idx="43">
                  <c:v>1.8803823641642727</c:v>
                </c:pt>
                <c:pt idx="44">
                  <c:v>1.8587143630653318</c:v>
                </c:pt>
                <c:pt idx="45">
                  <c:v>1.8566750433412824</c:v>
                </c:pt>
                <c:pt idx="46">
                  <c:v>1.8201030780780187</c:v>
                </c:pt>
                <c:pt idx="47">
                  <c:v>1.828823654098956</c:v>
                </c:pt>
                <c:pt idx="48">
                  <c:v>1.8036929701309508</c:v>
                </c:pt>
                <c:pt idx="49">
                  <c:v>1.7987097610381177</c:v>
                </c:pt>
                <c:pt idx="50">
                  <c:v>1.7852963714049719</c:v>
                </c:pt>
                <c:pt idx="51">
                  <c:v>1.7712556354396543</c:v>
                </c:pt>
                <c:pt idx="52">
                  <c:v>1.7600627916816949</c:v>
                </c:pt>
                <c:pt idx="53">
                  <c:v>1.7465882737243745</c:v>
                </c:pt>
                <c:pt idx="54">
                  <c:v>1.7372485052629918</c:v>
                </c:pt>
                <c:pt idx="55">
                  <c:v>1.7326736694313796</c:v>
                </c:pt>
                <c:pt idx="56">
                  <c:v>1.7128332250549547</c:v>
                </c:pt>
                <c:pt idx="57">
                  <c:v>1.6999396874517982</c:v>
                </c:pt>
                <c:pt idx="58">
                  <c:v>1.6949251686812956</c:v>
                </c:pt>
                <c:pt idx="59">
                  <c:v>1.6821846577756567</c:v>
                </c:pt>
                <c:pt idx="60">
                  <c:v>1.678660167316435</c:v>
                </c:pt>
                <c:pt idx="61">
                  <c:v>1.656714788215214</c:v>
                </c:pt>
                <c:pt idx="62">
                  <c:v>1.6534182536151174</c:v>
                </c:pt>
                <c:pt idx="63">
                  <c:v>1.6448997168107111</c:v>
                </c:pt>
                <c:pt idx="64">
                  <c:v>1.6431124578093161</c:v>
                </c:pt>
                <c:pt idx="65">
                  <c:v>1.6254832227918659</c:v>
                </c:pt>
                <c:pt idx="66">
                  <c:v>1.6092185163458343</c:v>
                </c:pt>
                <c:pt idx="67">
                  <c:v>1.5944188055919177</c:v>
                </c:pt>
                <c:pt idx="68">
                  <c:v>1.6018085628097432</c:v>
                </c:pt>
                <c:pt idx="69">
                  <c:v>1.5918165729201976</c:v>
                </c:pt>
                <c:pt idx="70">
                  <c:v>1.5744511931738963</c:v>
                </c:pt>
                <c:pt idx="71">
                  <c:v>1.5633490441414635</c:v>
                </c:pt>
                <c:pt idx="72">
                  <c:v>1.5584689575379738</c:v>
                </c:pt>
                <c:pt idx="73">
                  <c:v>1.5496674750162818</c:v>
                </c:pt>
                <c:pt idx="74">
                  <c:v>1.5347966069148367</c:v>
                </c:pt>
                <c:pt idx="75">
                  <c:v>1.5273007764069702</c:v>
                </c:pt>
                <c:pt idx="76">
                  <c:v>1.5229975579390598</c:v>
                </c:pt>
                <c:pt idx="77">
                  <c:v>1.5151708575445448</c:v>
                </c:pt>
                <c:pt idx="78">
                  <c:v>1.5040777624674513</c:v>
                </c:pt>
                <c:pt idx="79">
                  <c:v>1.4961785306932072</c:v>
                </c:pt>
                <c:pt idx="80">
                  <c:v>1.4909853015082568</c:v>
                </c:pt>
                <c:pt idx="81">
                  <c:v>1.482692869793367</c:v>
                </c:pt>
                <c:pt idx="82">
                  <c:v>1.4735042257430699</c:v>
                </c:pt>
                <c:pt idx="83">
                  <c:v>1.4642377758062401</c:v>
                </c:pt>
                <c:pt idx="84">
                  <c:v>1.4555029217180147</c:v>
                </c:pt>
                <c:pt idx="85">
                  <c:v>1.4482733816959705</c:v>
                </c:pt>
                <c:pt idx="86">
                  <c:v>1.4419082740274298</c:v>
                </c:pt>
                <c:pt idx="87">
                  <c:v>1.4346507105305939</c:v>
                </c:pt>
                <c:pt idx="88">
                  <c:v>1.4245515419891077</c:v>
                </c:pt>
                <c:pt idx="89">
                  <c:v>1.4161588423838476</c:v>
                </c:pt>
                <c:pt idx="90">
                  <c:v>1.4123724699407256</c:v>
                </c:pt>
                <c:pt idx="91">
                  <c:v>1.4049329374012651</c:v>
                </c:pt>
                <c:pt idx="92">
                  <c:v>1.396769037549018</c:v>
                </c:pt>
                <c:pt idx="93">
                  <c:v>1.389738804568353</c:v>
                </c:pt>
                <c:pt idx="94">
                  <c:v>1.3812544462193115</c:v>
                </c:pt>
                <c:pt idx="95">
                  <c:v>1.3736811227022108</c:v>
                </c:pt>
                <c:pt idx="96">
                  <c:v>1.3677770449215767</c:v>
                </c:pt>
                <c:pt idx="97">
                  <c:v>1.3658745216538983</c:v>
                </c:pt>
                <c:pt idx="98">
                  <c:v>1.3518773103139896</c:v>
                </c:pt>
                <c:pt idx="99">
                  <c:v>1.3881019936030023</c:v>
                </c:pt>
                <c:pt idx="100">
                  <c:v>1.3410435523657644</c:v>
                </c:pt>
                <c:pt idx="101">
                  <c:v>1.3344501851314607</c:v>
                </c:pt>
                <c:pt idx="102">
                  <c:v>1.336763318190999</c:v>
                </c:pt>
                <c:pt idx="103">
                  <c:v>1.3191990919460439</c:v>
                </c:pt>
                <c:pt idx="104">
                  <c:v>1.3182827404694577</c:v>
                </c:pt>
                <c:pt idx="105">
                  <c:v>1.3059532982697888</c:v>
                </c:pt>
                <c:pt idx="106">
                  <c:v>1.3039189525901738</c:v>
                </c:pt>
                <c:pt idx="107">
                  <c:v>1.2886434982448522</c:v>
                </c:pt>
                <c:pt idx="108">
                  <c:v>1.289793071691558</c:v>
                </c:pt>
                <c:pt idx="109">
                  <c:v>1.2879512651809886</c:v>
                </c:pt>
                <c:pt idx="110">
                  <c:v>1.2663553751969807</c:v>
                </c:pt>
                <c:pt idx="111">
                  <c:v>1.2733471442269069</c:v>
                </c:pt>
                <c:pt idx="112">
                  <c:v>1.2603948047174416</c:v>
                </c:pt>
                <c:pt idx="113">
                  <c:v>1.2588920993972088</c:v>
                </c:pt>
                <c:pt idx="114">
                  <c:v>1.2525828490768585</c:v>
                </c:pt>
                <c:pt idx="115">
                  <c:v>1.2467913747834987</c:v>
                </c:pt>
                <c:pt idx="116">
                  <c:v>1.2393658218764714</c:v>
                </c:pt>
                <c:pt idx="117">
                  <c:v>1.2353264320655795</c:v>
                </c:pt>
                <c:pt idx="118">
                  <c:v>1.2276529470735023</c:v>
                </c:pt>
                <c:pt idx="119">
                  <c:v>1.2236145281725292</c:v>
                </c:pt>
                <c:pt idx="120">
                  <c:v>1.2217676923653455</c:v>
                </c:pt>
                <c:pt idx="121">
                  <c:v>1.2165723841874378</c:v>
                </c:pt>
                <c:pt idx="122">
                  <c:v>1.2222067751828491</c:v>
                </c:pt>
                <c:pt idx="123">
                  <c:v>1.2121795237238695</c:v>
                </c:pt>
                <c:pt idx="124">
                  <c:v>1.1894359281849893</c:v>
                </c:pt>
                <c:pt idx="125">
                  <c:v>1.2388075567680557</c:v>
                </c:pt>
                <c:pt idx="126">
                  <c:v>1.1810443216361517</c:v>
                </c:pt>
                <c:pt idx="127">
                  <c:v>1.1789497856385165</c:v>
                </c:pt>
                <c:pt idx="128">
                  <c:v>1.1817246535456312</c:v>
                </c:pt>
                <c:pt idx="129">
                  <c:v>1.1670363674836408</c:v>
                </c:pt>
                <c:pt idx="130">
                  <c:v>1.1593899419363807</c:v>
                </c:pt>
                <c:pt idx="131">
                  <c:v>1.1608575923494937</c:v>
                </c:pt>
                <c:pt idx="132">
                  <c:v>1.1606553168162068</c:v>
                </c:pt>
                <c:pt idx="133">
                  <c:v>1.1466788856636103</c:v>
                </c:pt>
                <c:pt idx="134">
                  <c:v>1.1565124986823929</c:v>
                </c:pt>
                <c:pt idx="135">
                  <c:v>1.1442600709099169</c:v>
                </c:pt>
                <c:pt idx="136">
                  <c:v>1.133193306144028</c:v>
                </c:pt>
                <c:pt idx="137">
                  <c:v>1.1342887135448352</c:v>
                </c:pt>
                <c:pt idx="138">
                  <c:v>1.1287167820786652</c:v>
                </c:pt>
                <c:pt idx="139">
                  <c:v>1.1046895604606668</c:v>
                </c:pt>
                <c:pt idx="140">
                  <c:v>1.1148590211753935</c:v>
                </c:pt>
                <c:pt idx="141">
                  <c:v>1.1158009348842586</c:v>
                </c:pt>
                <c:pt idx="142">
                  <c:v>1.1020495050649604</c:v>
                </c:pt>
                <c:pt idx="143">
                  <c:v>1.1066813532532269</c:v>
                </c:pt>
                <c:pt idx="144">
                  <c:v>1.0970661784778613</c:v>
                </c:pt>
                <c:pt idx="145">
                  <c:v>1.0948885230798495</c:v>
                </c:pt>
                <c:pt idx="146">
                  <c:v>1.0888376035926348</c:v>
                </c:pt>
                <c:pt idx="147">
                  <c:v>1.0874435963378219</c:v>
                </c:pt>
                <c:pt idx="148">
                  <c:v>1.0803798510306171</c:v>
                </c:pt>
                <c:pt idx="149">
                  <c:v>1.0745398349178126</c:v>
                </c:pt>
                <c:pt idx="150">
                  <c:v>1.0779807871057743</c:v>
                </c:pt>
                <c:pt idx="151">
                  <c:v>1.0642508350686906</c:v>
                </c:pt>
                <c:pt idx="152">
                  <c:v>1.0628869117737421</c:v>
                </c:pt>
                <c:pt idx="153">
                  <c:v>1.062551379066204</c:v>
                </c:pt>
                <c:pt idx="154">
                  <c:v>1.06066579580065</c:v>
                </c:pt>
                <c:pt idx="155">
                  <c:v>1.0524766827759389</c:v>
                </c:pt>
                <c:pt idx="156">
                  <c:v>1.0514769779581066</c:v>
                </c:pt>
                <c:pt idx="157">
                  <c:v>1.0407617196189409</c:v>
                </c:pt>
                <c:pt idx="158">
                  <c:v>1.0414298686975971</c:v>
                </c:pt>
                <c:pt idx="159">
                  <c:v>1.0343185652666</c:v>
                </c:pt>
                <c:pt idx="160">
                  <c:v>1.0288736577116357</c:v>
                </c:pt>
                <c:pt idx="161">
                  <c:v>1.0333764229798201</c:v>
                </c:pt>
                <c:pt idx="162">
                  <c:v>1.0250970818479401</c:v>
                </c:pt>
                <c:pt idx="163">
                  <c:v>1.0224176049789944</c:v>
                </c:pt>
                <c:pt idx="164">
                  <c:v>1.0095439922628446</c:v>
                </c:pt>
                <c:pt idx="165">
                  <c:v>1.0149996290961689</c:v>
                </c:pt>
                <c:pt idx="166">
                  <c:v>1.0211412433641351</c:v>
                </c:pt>
                <c:pt idx="167">
                  <c:v>0.99624055674384904</c:v>
                </c:pt>
                <c:pt idx="168">
                  <c:v>1.0081826510587253</c:v>
                </c:pt>
                <c:pt idx="169">
                  <c:v>0.99947929528780277</c:v>
                </c:pt>
                <c:pt idx="170">
                  <c:v>1.0034061544394144</c:v>
                </c:pt>
                <c:pt idx="171">
                  <c:v>0.98720430764641487</c:v>
                </c:pt>
                <c:pt idx="172">
                  <c:v>0.98444061720854104</c:v>
                </c:pt>
                <c:pt idx="173">
                  <c:v>0.98111473669165017</c:v>
                </c:pt>
                <c:pt idx="174">
                  <c:v>0.97717389455525794</c:v>
                </c:pt>
                <c:pt idx="175">
                  <c:v>0.97535108403005055</c:v>
                </c:pt>
                <c:pt idx="176">
                  <c:v>0.96995035015475539</c:v>
                </c:pt>
                <c:pt idx="177">
                  <c:v>0.96455818820076389</c:v>
                </c:pt>
                <c:pt idx="178">
                  <c:v>0.96971787967905443</c:v>
                </c:pt>
                <c:pt idx="179">
                  <c:v>0.96375239644868049</c:v>
                </c:pt>
                <c:pt idx="180">
                  <c:v>0.95604320568425671</c:v>
                </c:pt>
                <c:pt idx="181">
                  <c:v>0.95881125981013016</c:v>
                </c:pt>
                <c:pt idx="182">
                  <c:v>0.95050328975405363</c:v>
                </c:pt>
                <c:pt idx="183">
                  <c:v>0.94406017399965536</c:v>
                </c:pt>
                <c:pt idx="184">
                  <c:v>0.94716992020098123</c:v>
                </c:pt>
                <c:pt idx="185">
                  <c:v>0.940894173361006</c:v>
                </c:pt>
                <c:pt idx="186">
                  <c:v>0.94148838107619637</c:v>
                </c:pt>
                <c:pt idx="187">
                  <c:v>0.93647466487875186</c:v>
                </c:pt>
                <c:pt idx="188">
                  <c:v>0.90988451268698745</c:v>
                </c:pt>
                <c:pt idx="189">
                  <c:v>0.92921536628428492</c:v>
                </c:pt>
                <c:pt idx="190">
                  <c:v>0.92553167847530393</c:v>
                </c:pt>
                <c:pt idx="191">
                  <c:v>0.92260062320217995</c:v>
                </c:pt>
                <c:pt idx="192">
                  <c:v>0.92486169583110467</c:v>
                </c:pt>
                <c:pt idx="193">
                  <c:v>0.90942134845569678</c:v>
                </c:pt>
                <c:pt idx="194">
                  <c:v>0.91112024470646436</c:v>
                </c:pt>
                <c:pt idx="195">
                  <c:v>0.90927247393699895</c:v>
                </c:pt>
                <c:pt idx="196">
                  <c:v>0.90650056622556063</c:v>
                </c:pt>
                <c:pt idx="197">
                  <c:v>0.90207311615817931</c:v>
                </c:pt>
                <c:pt idx="198">
                  <c:v>0.90146127557873335</c:v>
                </c:pt>
                <c:pt idx="199">
                  <c:v>0.89797594053646301</c:v>
                </c:pt>
                <c:pt idx="200">
                  <c:v>0.89427046200184002</c:v>
                </c:pt>
                <c:pt idx="201">
                  <c:v>0.89181248097566501</c:v>
                </c:pt>
                <c:pt idx="202">
                  <c:v>0.88821879885195087</c:v>
                </c:pt>
                <c:pt idx="203">
                  <c:v>0.8851103354401465</c:v>
                </c:pt>
                <c:pt idx="204">
                  <c:v>0.88354269008329922</c:v>
                </c:pt>
                <c:pt idx="205">
                  <c:v>0.87957230206499681</c:v>
                </c:pt>
                <c:pt idx="206">
                  <c:v>0.87796579507847483</c:v>
                </c:pt>
                <c:pt idx="207">
                  <c:v>0.87533564473878667</c:v>
                </c:pt>
                <c:pt idx="208">
                  <c:v>0.87171338336680171</c:v>
                </c:pt>
                <c:pt idx="209">
                  <c:v>0.86910495044737468</c:v>
                </c:pt>
                <c:pt idx="210">
                  <c:v>0.86382457979468108</c:v>
                </c:pt>
                <c:pt idx="211">
                  <c:v>0.8623420985213589</c:v>
                </c:pt>
                <c:pt idx="212">
                  <c:v>0.85534736608258888</c:v>
                </c:pt>
                <c:pt idx="213">
                  <c:v>0.85657362558577621</c:v>
                </c:pt>
                <c:pt idx="214">
                  <c:v>0.86129697809285788</c:v>
                </c:pt>
                <c:pt idx="215">
                  <c:v>0.85803945012242311</c:v>
                </c:pt>
                <c:pt idx="216">
                  <c:v>0.84025073306798026</c:v>
                </c:pt>
                <c:pt idx="217">
                  <c:v>0.84778935090932062</c:v>
                </c:pt>
                <c:pt idx="218">
                  <c:v>0.84565518005473339</c:v>
                </c:pt>
                <c:pt idx="219">
                  <c:v>0.83942112455009166</c:v>
                </c:pt>
                <c:pt idx="220">
                  <c:v>0.83811265239757549</c:v>
                </c:pt>
                <c:pt idx="221">
                  <c:v>0.83831689232519502</c:v>
                </c:pt>
                <c:pt idx="222">
                  <c:v>0.82799731862400172</c:v>
                </c:pt>
                <c:pt idx="223">
                  <c:v>0.83489973557396546</c:v>
                </c:pt>
                <c:pt idx="224">
                  <c:v>0.82762343747100309</c:v>
                </c:pt>
                <c:pt idx="225">
                  <c:v>0.84069957695002873</c:v>
                </c:pt>
                <c:pt idx="226">
                  <c:v>0.82040346709157019</c:v>
                </c:pt>
                <c:pt idx="227">
                  <c:v>0.8245203675664452</c:v>
                </c:pt>
                <c:pt idx="228">
                  <c:v>0.81989344797140218</c:v>
                </c:pt>
                <c:pt idx="229">
                  <c:v>0.81743975966111737</c:v>
                </c:pt>
                <c:pt idx="230">
                  <c:v>0.81674832106106587</c:v>
                </c:pt>
                <c:pt idx="231">
                  <c:v>0.81044376338727953</c:v>
                </c:pt>
                <c:pt idx="232">
                  <c:v>0.80934237628707217</c:v>
                </c:pt>
                <c:pt idx="233">
                  <c:v>0.80752331579599979</c:v>
                </c:pt>
                <c:pt idx="234">
                  <c:v>0.80281719574171528</c:v>
                </c:pt>
                <c:pt idx="235">
                  <c:v>0.80189120080654774</c:v>
                </c:pt>
                <c:pt idx="236">
                  <c:v>0.80830114583695389</c:v>
                </c:pt>
                <c:pt idx="237">
                  <c:v>0.79191143861256463</c:v>
                </c:pt>
                <c:pt idx="238">
                  <c:v>0.79517059947694646</c:v>
                </c:pt>
                <c:pt idx="239">
                  <c:v>0.78910337561550536</c:v>
                </c:pt>
                <c:pt idx="240">
                  <c:v>0.79115912256609378</c:v>
                </c:pt>
                <c:pt idx="241">
                  <c:v>0.79294164057493588</c:v>
                </c:pt>
                <c:pt idx="242">
                  <c:v>0.78335214090553695</c:v>
                </c:pt>
                <c:pt idx="243">
                  <c:v>0.78266055776797394</c:v>
                </c:pt>
                <c:pt idx="244">
                  <c:v>0.78326474859442485</c:v>
                </c:pt>
                <c:pt idx="245">
                  <c:v>0.77754834744766077</c:v>
                </c:pt>
                <c:pt idx="246">
                  <c:v>0.77495769583271379</c:v>
                </c:pt>
                <c:pt idx="247">
                  <c:v>0.77411668760247032</c:v>
                </c:pt>
                <c:pt idx="248">
                  <c:v>0.77118207672462802</c:v>
                </c:pt>
                <c:pt idx="249">
                  <c:v>0.76657312891878526</c:v>
                </c:pt>
                <c:pt idx="250">
                  <c:v>0.7668874267829513</c:v>
                </c:pt>
                <c:pt idx="251">
                  <c:v>0.76776231081768176</c:v>
                </c:pt>
                <c:pt idx="252">
                  <c:v>0.76499257511370344</c:v>
                </c:pt>
                <c:pt idx="253">
                  <c:v>0.7625572097130956</c:v>
                </c:pt>
                <c:pt idx="254">
                  <c:v>0.75761110192952652</c:v>
                </c:pt>
                <c:pt idx="255">
                  <c:v>0.75539407225543664</c:v>
                </c:pt>
                <c:pt idx="256">
                  <c:v>0.75331491692665264</c:v>
                </c:pt>
                <c:pt idx="257">
                  <c:v>0.75249782786485975</c:v>
                </c:pt>
                <c:pt idx="258">
                  <c:v>0.74982043848158397</c:v>
                </c:pt>
                <c:pt idx="259">
                  <c:v>0.74483044398429232</c:v>
                </c:pt>
                <c:pt idx="260">
                  <c:v>0.74492173337488143</c:v>
                </c:pt>
                <c:pt idx="261">
                  <c:v>0.74098430820997985</c:v>
                </c:pt>
                <c:pt idx="262">
                  <c:v>0.74190039424995591</c:v>
                </c:pt>
                <c:pt idx="263">
                  <c:v>0.74498165404968497</c:v>
                </c:pt>
                <c:pt idx="264">
                  <c:v>0.73928025211771253</c:v>
                </c:pt>
                <c:pt idx="265">
                  <c:v>0.73359235400267542</c:v>
                </c:pt>
                <c:pt idx="266">
                  <c:v>0.73042173414078404</c:v>
                </c:pt>
                <c:pt idx="267">
                  <c:v>0.73215594543948548</c:v>
                </c:pt>
                <c:pt idx="268">
                  <c:v>0.73053793655416088</c:v>
                </c:pt>
                <c:pt idx="269">
                  <c:v>0.72721410530260411</c:v>
                </c:pt>
                <c:pt idx="270">
                  <c:v>0.72907820461284323</c:v>
                </c:pt>
                <c:pt idx="271">
                  <c:v>0.72125240122551837</c:v>
                </c:pt>
                <c:pt idx="272">
                  <c:v>0.72606288921659634</c:v>
                </c:pt>
                <c:pt idx="273">
                  <c:v>0.72441051979649207</c:v>
                </c:pt>
                <c:pt idx="274">
                  <c:v>0.71750629516634101</c:v>
                </c:pt>
                <c:pt idx="275">
                  <c:v>0.70620039234369414</c:v>
                </c:pt>
                <c:pt idx="276">
                  <c:v>0.71819328734718046</c:v>
                </c:pt>
                <c:pt idx="277">
                  <c:v>0.71574717881502814</c:v>
                </c:pt>
                <c:pt idx="278">
                  <c:v>0.71555105343163761</c:v>
                </c:pt>
                <c:pt idx="279">
                  <c:v>0.70667833002771119</c:v>
                </c:pt>
                <c:pt idx="280">
                  <c:v>0.71377827924329473</c:v>
                </c:pt>
                <c:pt idx="281">
                  <c:v>0.7043039077912413</c:v>
                </c:pt>
                <c:pt idx="282">
                  <c:v>0.70122684580621775</c:v>
                </c:pt>
                <c:pt idx="283">
                  <c:v>0.7073207442190681</c:v>
                </c:pt>
                <c:pt idx="284">
                  <c:v>0.70098775894223542</c:v>
                </c:pt>
                <c:pt idx="285">
                  <c:v>0.69689887660982552</c:v>
                </c:pt>
                <c:pt idx="286">
                  <c:v>0.6934562542852617</c:v>
                </c:pt>
                <c:pt idx="287">
                  <c:v>0.70040884384615654</c:v>
                </c:pt>
                <c:pt idx="288">
                  <c:v>0.69000929308736625</c:v>
                </c:pt>
                <c:pt idx="289">
                  <c:v>0.6883347765063883</c:v>
                </c:pt>
                <c:pt idx="290">
                  <c:v>0.68858544743804706</c:v>
                </c:pt>
                <c:pt idx="291">
                  <c:v>0.68783234970205476</c:v>
                </c:pt>
                <c:pt idx="292">
                  <c:v>0.69000427102810225</c:v>
                </c:pt>
                <c:pt idx="293">
                  <c:v>0.68638909334206488</c:v>
                </c:pt>
                <c:pt idx="294">
                  <c:v>0.69101874075444281</c:v>
                </c:pt>
                <c:pt idx="295">
                  <c:v>0.68511798906838806</c:v>
                </c:pt>
                <c:pt idx="296">
                  <c:v>0.65955573664830947</c:v>
                </c:pt>
                <c:pt idx="297">
                  <c:v>0.65363555842171139</c:v>
                </c:pt>
                <c:pt idx="298">
                  <c:v>0.66505584166351306</c:v>
                </c:pt>
                <c:pt idx="299">
                  <c:v>0.67498468251887012</c:v>
                </c:pt>
                <c:pt idx="300">
                  <c:v>0.67239286133310316</c:v>
                </c:pt>
                <c:pt idx="301">
                  <c:v>0.67130278745936678</c:v>
                </c:pt>
                <c:pt idx="302">
                  <c:v>0.6682895080562159</c:v>
                </c:pt>
                <c:pt idx="303">
                  <c:v>0.6680627590844006</c:v>
                </c:pt>
                <c:pt idx="304">
                  <c:v>0.66190223584574992</c:v>
                </c:pt>
                <c:pt idx="305">
                  <c:v>0.65662234987585066</c:v>
                </c:pt>
                <c:pt idx="306">
                  <c:v>0.66521814439604821</c:v>
                </c:pt>
                <c:pt idx="307">
                  <c:v>0.65927058110011638</c:v>
                </c:pt>
                <c:pt idx="308">
                  <c:v>0.6608010873363479</c:v>
                </c:pt>
                <c:pt idx="309">
                  <c:v>0.66039627403075651</c:v>
                </c:pt>
                <c:pt idx="310">
                  <c:v>0.65341713237275834</c:v>
                </c:pt>
                <c:pt idx="311">
                  <c:v>0.65086026501237471</c:v>
                </c:pt>
                <c:pt idx="312">
                  <c:v>0.65677227231883939</c:v>
                </c:pt>
                <c:pt idx="313">
                  <c:v>0.65495078120030803</c:v>
                </c:pt>
                <c:pt idx="314">
                  <c:v>0.64514662954736879</c:v>
                </c:pt>
                <c:pt idx="315">
                  <c:v>0.65043258344974286</c:v>
                </c:pt>
                <c:pt idx="316">
                  <c:v>0.64475941075336474</c:v>
                </c:pt>
                <c:pt idx="317">
                  <c:v>0.64558982827734546</c:v>
                </c:pt>
                <c:pt idx="318">
                  <c:v>0.64825785817885817</c:v>
                </c:pt>
                <c:pt idx="319">
                  <c:v>0.64095715319774516</c:v>
                </c:pt>
                <c:pt idx="320">
                  <c:v>0.64088577285147663</c:v>
                </c:pt>
                <c:pt idx="321">
                  <c:v>0.63789851996046354</c:v>
                </c:pt>
                <c:pt idx="322">
                  <c:v>0.63855877188158805</c:v>
                </c:pt>
                <c:pt idx="323">
                  <c:v>0.63412380581340244</c:v>
                </c:pt>
                <c:pt idx="324">
                  <c:v>0.63118619957857913</c:v>
                </c:pt>
                <c:pt idx="325">
                  <c:v>0.63103902680001822</c:v>
                </c:pt>
                <c:pt idx="326">
                  <c:v>0.6289808935459853</c:v>
                </c:pt>
                <c:pt idx="327">
                  <c:v>0.63008906245824359</c:v>
                </c:pt>
                <c:pt idx="328">
                  <c:v>0.62147752536557233</c:v>
                </c:pt>
                <c:pt idx="329">
                  <c:v>0.63306297703650882</c:v>
                </c:pt>
                <c:pt idx="330">
                  <c:v>0.60920478418492641</c:v>
                </c:pt>
                <c:pt idx="331">
                  <c:v>0.62740683774253458</c:v>
                </c:pt>
                <c:pt idx="332">
                  <c:v>0.619730763587647</c:v>
                </c:pt>
                <c:pt idx="333">
                  <c:v>0.62010135974799174</c:v>
                </c:pt>
                <c:pt idx="334">
                  <c:v>0.61953146454314501</c:v>
                </c:pt>
                <c:pt idx="335">
                  <c:v>0.6213056642927629</c:v>
                </c:pt>
                <c:pt idx="336">
                  <c:v>0.61488792837121498</c:v>
                </c:pt>
                <c:pt idx="337">
                  <c:v>0.61715820432472057</c:v>
                </c:pt>
                <c:pt idx="338">
                  <c:v>0.60704997191579213</c:v>
                </c:pt>
                <c:pt idx="339">
                  <c:v>0.61217681752659769</c:v>
                </c:pt>
                <c:pt idx="340">
                  <c:v>0.61261640680645202</c:v>
                </c:pt>
                <c:pt idx="341">
                  <c:v>0.58745595982074816</c:v>
                </c:pt>
                <c:pt idx="342">
                  <c:v>0.62742096813871284</c:v>
                </c:pt>
                <c:pt idx="343">
                  <c:v>0.61144374783655886</c:v>
                </c:pt>
                <c:pt idx="344">
                  <c:v>0.60205720219227843</c:v>
                </c:pt>
                <c:pt idx="345">
                  <c:v>0.60409286510468463</c:v>
                </c:pt>
                <c:pt idx="346">
                  <c:v>0.60629589242301307</c:v>
                </c:pt>
                <c:pt idx="347">
                  <c:v>0.59736820050965822</c:v>
                </c:pt>
                <c:pt idx="348">
                  <c:v>0.59802091126290846</c:v>
                </c:pt>
                <c:pt idx="349">
                  <c:v>0.59759084844671662</c:v>
                </c:pt>
                <c:pt idx="350">
                  <c:v>0.60294469322332123</c:v>
                </c:pt>
                <c:pt idx="351">
                  <c:v>0.59329038817622626</c:v>
                </c:pt>
                <c:pt idx="352">
                  <c:v>0.60143676144931502</c:v>
                </c:pt>
                <c:pt idx="353">
                  <c:v>0.57413578403028631</c:v>
                </c:pt>
                <c:pt idx="354">
                  <c:v>0.58953521786161989</c:v>
                </c:pt>
                <c:pt idx="355">
                  <c:v>0.5940441129677192</c:v>
                </c:pt>
                <c:pt idx="356">
                  <c:v>0.58988052350637643</c:v>
                </c:pt>
                <c:pt idx="357">
                  <c:v>0.58791831902469738</c:v>
                </c:pt>
                <c:pt idx="358">
                  <c:v>0.58541088639857208</c:v>
                </c:pt>
                <c:pt idx="359">
                  <c:v>0.58974608796233041</c:v>
                </c:pt>
                <c:pt idx="360">
                  <c:v>0.5806635032636186</c:v>
                </c:pt>
                <c:pt idx="361">
                  <c:v>0.59073381215917109</c:v>
                </c:pt>
                <c:pt idx="362">
                  <c:v>0.58899581551511249</c:v>
                </c:pt>
                <c:pt idx="363">
                  <c:v>0.58700421778942424</c:v>
                </c:pt>
                <c:pt idx="364">
                  <c:v>0.59497257920817859</c:v>
                </c:pt>
                <c:pt idx="365">
                  <c:v>0.56909307675271958</c:v>
                </c:pt>
                <c:pt idx="366">
                  <c:v>0.57489570721540217</c:v>
                </c:pt>
                <c:pt idx="367">
                  <c:v>0.57269665343668918</c:v>
                </c:pt>
                <c:pt idx="368">
                  <c:v>0.56414234801285923</c:v>
                </c:pt>
                <c:pt idx="369">
                  <c:v>0.57081283430679686</c:v>
                </c:pt>
                <c:pt idx="370">
                  <c:v>0.57189177254188583</c:v>
                </c:pt>
                <c:pt idx="371">
                  <c:v>0.57029163821953532</c:v>
                </c:pt>
                <c:pt idx="372">
                  <c:v>0.56962783083294888</c:v>
                </c:pt>
                <c:pt idx="373">
                  <c:v>0.56529840634097916</c:v>
                </c:pt>
                <c:pt idx="374">
                  <c:v>0.55918715403504005</c:v>
                </c:pt>
                <c:pt idx="375">
                  <c:v>0.56924885961647942</c:v>
                </c:pt>
                <c:pt idx="376">
                  <c:v>0.56527336362533898</c:v>
                </c:pt>
                <c:pt idx="377">
                  <c:v>0.55768560869114592</c:v>
                </c:pt>
                <c:pt idx="378">
                  <c:v>0.56055071747832952</c:v>
                </c:pt>
                <c:pt idx="379">
                  <c:v>0.56055874012466578</c:v>
                </c:pt>
                <c:pt idx="380">
                  <c:v>0.55992769289674615</c:v>
                </c:pt>
                <c:pt idx="381">
                  <c:v>0.5596461440915862</c:v>
                </c:pt>
                <c:pt idx="382">
                  <c:v>0.55795866207488243</c:v>
                </c:pt>
                <c:pt idx="383">
                  <c:v>0.562400831331901</c:v>
                </c:pt>
                <c:pt idx="384">
                  <c:v>0.5578897998442901</c:v>
                </c:pt>
                <c:pt idx="385">
                  <c:v>0.55268585276360305</c:v>
                </c:pt>
                <c:pt idx="386">
                  <c:v>0.55677327727951165</c:v>
                </c:pt>
                <c:pt idx="387">
                  <c:v>0.55572438691439152</c:v>
                </c:pt>
                <c:pt idx="388">
                  <c:v>0.5492026354864451</c:v>
                </c:pt>
                <c:pt idx="389">
                  <c:v>0.55430215155201812</c:v>
                </c:pt>
                <c:pt idx="390">
                  <c:v>0.55332283469042676</c:v>
                </c:pt>
                <c:pt idx="391">
                  <c:v>0.5496186175653992</c:v>
                </c:pt>
                <c:pt idx="392">
                  <c:v>0.54219312795969021</c:v>
                </c:pt>
                <c:pt idx="393">
                  <c:v>0.54790089965576594</c:v>
                </c:pt>
                <c:pt idx="394">
                  <c:v>0.5371904638656495</c:v>
                </c:pt>
                <c:pt idx="395">
                  <c:v>0.55187089903100528</c:v>
                </c:pt>
                <c:pt idx="396">
                  <c:v>0.5428997518880293</c:v>
                </c:pt>
                <c:pt idx="397">
                  <c:v>0.5378470697998039</c:v>
                </c:pt>
                <c:pt idx="398">
                  <c:v>0.54587844781481698</c:v>
                </c:pt>
                <c:pt idx="399">
                  <c:v>0.51747691846930377</c:v>
                </c:pt>
                <c:pt idx="400">
                  <c:v>0.55476512779762999</c:v>
                </c:pt>
                <c:pt idx="401">
                  <c:v>0.53815729576821481</c:v>
                </c:pt>
                <c:pt idx="402">
                  <c:v>0.53818989590054855</c:v>
                </c:pt>
                <c:pt idx="403">
                  <c:v>0.53586054470239219</c:v>
                </c:pt>
                <c:pt idx="404">
                  <c:v>0.53152795616519655</c:v>
                </c:pt>
                <c:pt idx="405">
                  <c:v>0.53095816311533628</c:v>
                </c:pt>
                <c:pt idx="406">
                  <c:v>0.53256005422777952</c:v>
                </c:pt>
                <c:pt idx="407">
                  <c:v>0.53077836098211939</c:v>
                </c:pt>
                <c:pt idx="408">
                  <c:v>0.52993881808461318</c:v>
                </c:pt>
                <c:pt idx="409">
                  <c:v>0.52916151561945501</c:v>
                </c:pt>
                <c:pt idx="410">
                  <c:v>0.52727377894759631</c:v>
                </c:pt>
                <c:pt idx="411">
                  <c:v>0.52749034880844159</c:v>
                </c:pt>
                <c:pt idx="412">
                  <c:v>0.54066700982008664</c:v>
                </c:pt>
                <c:pt idx="413">
                  <c:v>0.52434658031717529</c:v>
                </c:pt>
                <c:pt idx="414">
                  <c:v>0.52622577053360886</c:v>
                </c:pt>
                <c:pt idx="415">
                  <c:v>0.51159861951858154</c:v>
                </c:pt>
                <c:pt idx="416">
                  <c:v>0.53150460127136412</c:v>
                </c:pt>
                <c:pt idx="417">
                  <c:v>0.52345547885500909</c:v>
                </c:pt>
                <c:pt idx="418">
                  <c:v>0.50890141020076618</c:v>
                </c:pt>
                <c:pt idx="419">
                  <c:v>0.52227823967756326</c:v>
                </c:pt>
                <c:pt idx="420">
                  <c:v>0.51263263170883866</c:v>
                </c:pt>
                <c:pt idx="421">
                  <c:v>0.51150189385273825</c:v>
                </c:pt>
                <c:pt idx="422">
                  <c:v>0.51782647006000482</c:v>
                </c:pt>
                <c:pt idx="423">
                  <c:v>0.51614398483811286</c:v>
                </c:pt>
                <c:pt idx="424">
                  <c:v>0.51148942054485891</c:v>
                </c:pt>
                <c:pt idx="425">
                  <c:v>0.51293571097849555</c:v>
                </c:pt>
                <c:pt idx="426">
                  <c:v>0.51093140943213833</c:v>
                </c:pt>
                <c:pt idx="427">
                  <c:v>0.52085197956933105</c:v>
                </c:pt>
                <c:pt idx="428">
                  <c:v>0.52319417586229799</c:v>
                </c:pt>
                <c:pt idx="429">
                  <c:v>0.50254997330467954</c:v>
                </c:pt>
                <c:pt idx="430">
                  <c:v>0.50666496672534744</c:v>
                </c:pt>
                <c:pt idx="431">
                  <c:v>0.50888925987540756</c:v>
                </c:pt>
                <c:pt idx="432">
                  <c:v>0.50918901092004887</c:v>
                </c:pt>
                <c:pt idx="433">
                  <c:v>0.50006816500877682</c:v>
                </c:pt>
                <c:pt idx="434">
                  <c:v>0.5050346733947656</c:v>
                </c:pt>
                <c:pt idx="435">
                  <c:v>0.50875313689691504</c:v>
                </c:pt>
                <c:pt idx="436">
                  <c:v>0.51879425945887625</c:v>
                </c:pt>
                <c:pt idx="437">
                  <c:v>0.48523591794305748</c:v>
                </c:pt>
                <c:pt idx="438">
                  <c:v>0.50364635581920869</c:v>
                </c:pt>
                <c:pt idx="439">
                  <c:v>0.52002365886341195</c:v>
                </c:pt>
                <c:pt idx="440">
                  <c:v>0.49104930517189155</c:v>
                </c:pt>
                <c:pt idx="441">
                  <c:v>0.51930952164690602</c:v>
                </c:pt>
                <c:pt idx="442">
                  <c:v>0.54114442433066712</c:v>
                </c:pt>
                <c:pt idx="443">
                  <c:v>0.49087966801411426</c:v>
                </c:pt>
                <c:pt idx="444">
                  <c:v>0.49218341858631914</c:v>
                </c:pt>
                <c:pt idx="445">
                  <c:v>0.47979380731179616</c:v>
                </c:pt>
                <c:pt idx="446">
                  <c:v>0.49556662779996019</c:v>
                </c:pt>
                <c:pt idx="447">
                  <c:v>0.49896570548613772</c:v>
                </c:pt>
                <c:pt idx="448">
                  <c:v>0.49162129398590843</c:v>
                </c:pt>
                <c:pt idx="449">
                  <c:v>0.49633161073636001</c:v>
                </c:pt>
                <c:pt idx="450">
                  <c:v>0.49062250731548057</c:v>
                </c:pt>
                <c:pt idx="451">
                  <c:v>0.49240024050509607</c:v>
                </c:pt>
                <c:pt idx="452">
                  <c:v>0.48355557376761737</c:v>
                </c:pt>
                <c:pt idx="453">
                  <c:v>0.49114921536728612</c:v>
                </c:pt>
                <c:pt idx="454">
                  <c:v>0.48769383166232655</c:v>
                </c:pt>
                <c:pt idx="455">
                  <c:v>0.48470272128709657</c:v>
                </c:pt>
                <c:pt idx="456">
                  <c:v>0.48316489103018412</c:v>
                </c:pt>
                <c:pt idx="457">
                  <c:v>0.48510851528644261</c:v>
                </c:pt>
                <c:pt idx="458">
                  <c:v>0.48070161632388203</c:v>
                </c:pt>
                <c:pt idx="459">
                  <c:v>0.4810497506173545</c:v>
                </c:pt>
                <c:pt idx="460">
                  <c:v>0.47665646607879164</c:v>
                </c:pt>
                <c:pt idx="461">
                  <c:v>0.48719351046811871</c:v>
                </c:pt>
                <c:pt idx="462">
                  <c:v>0.46692257344237004</c:v>
                </c:pt>
                <c:pt idx="463">
                  <c:v>0.48202212664764166</c:v>
                </c:pt>
                <c:pt idx="464">
                  <c:v>0.47154308930342315</c:v>
                </c:pt>
                <c:pt idx="465">
                  <c:v>0.4760168918349077</c:v>
                </c:pt>
                <c:pt idx="466">
                  <c:v>0.47621070001666804</c:v>
                </c:pt>
                <c:pt idx="467">
                  <c:v>0.47805713416848616</c:v>
                </c:pt>
                <c:pt idx="468">
                  <c:v>0.47859972528370204</c:v>
                </c:pt>
                <c:pt idx="469">
                  <c:v>0.47064465836216407</c:v>
                </c:pt>
                <c:pt idx="470">
                  <c:v>0.47587320447782544</c:v>
                </c:pt>
                <c:pt idx="471">
                  <c:v>0.47010047202493749</c:v>
                </c:pt>
                <c:pt idx="472">
                  <c:v>0.46783913193508381</c:v>
                </c:pt>
                <c:pt idx="473">
                  <c:v>0.46954470812735527</c:v>
                </c:pt>
                <c:pt idx="474">
                  <c:v>0.46729264613196997</c:v>
                </c:pt>
                <c:pt idx="475">
                  <c:v>0.47127616847014842</c:v>
                </c:pt>
                <c:pt idx="476">
                  <c:v>0.47153760507347547</c:v>
                </c:pt>
                <c:pt idx="477">
                  <c:v>0.46871633580914041</c:v>
                </c:pt>
                <c:pt idx="478">
                  <c:v>0.4682362910285609</c:v>
                </c:pt>
                <c:pt idx="479">
                  <c:v>0.46964600485254759</c:v>
                </c:pt>
                <c:pt idx="480">
                  <c:v>0.46427120453977511</c:v>
                </c:pt>
                <c:pt idx="481">
                  <c:v>0.46234330330162299</c:v>
                </c:pt>
                <c:pt idx="482">
                  <c:v>0.46457483357692236</c:v>
                </c:pt>
                <c:pt idx="483">
                  <c:v>0.46288150711104464</c:v>
                </c:pt>
                <c:pt idx="484">
                  <c:v>0.46180535441057774</c:v>
                </c:pt>
                <c:pt idx="485">
                  <c:v>0.45811787611705745</c:v>
                </c:pt>
                <c:pt idx="486">
                  <c:v>0.45929440857754328</c:v>
                </c:pt>
                <c:pt idx="487">
                  <c:v>0.46050728605830443</c:v>
                </c:pt>
                <c:pt idx="488">
                  <c:v>0.45577101242955731</c:v>
                </c:pt>
                <c:pt idx="489">
                  <c:v>0.45973472238013158</c:v>
                </c:pt>
                <c:pt idx="490">
                  <c:v>0.45844590790543671</c:v>
                </c:pt>
                <c:pt idx="491">
                  <c:v>0.44682642552520108</c:v>
                </c:pt>
                <c:pt idx="492">
                  <c:v>0.45338070544910869</c:v>
                </c:pt>
                <c:pt idx="493">
                  <c:v>0.44752973041473665</c:v>
                </c:pt>
                <c:pt idx="494">
                  <c:v>0.45256861189186109</c:v>
                </c:pt>
                <c:pt idx="495">
                  <c:v>0.45900906465064967</c:v>
                </c:pt>
                <c:pt idx="496">
                  <c:v>0.45099545072869185</c:v>
                </c:pt>
                <c:pt idx="497">
                  <c:v>0.45192884622114943</c:v>
                </c:pt>
                <c:pt idx="498">
                  <c:v>0.45085577052518216</c:v>
                </c:pt>
                <c:pt idx="499">
                  <c:v>0.4567066907612905</c:v>
                </c:pt>
                <c:pt idx="500">
                  <c:v>0.44643472843585175</c:v>
                </c:pt>
                <c:pt idx="501">
                  <c:v>0.44838664082948937</c:v>
                </c:pt>
                <c:pt idx="502">
                  <c:v>0.44959378186294718</c:v>
                </c:pt>
                <c:pt idx="503">
                  <c:v>0.4429839852379609</c:v>
                </c:pt>
                <c:pt idx="504">
                  <c:v>0.43854855829769257</c:v>
                </c:pt>
                <c:pt idx="505">
                  <c:v>0.44851433802309443</c:v>
                </c:pt>
                <c:pt idx="506">
                  <c:v>0.44523602387826583</c:v>
                </c:pt>
                <c:pt idx="507">
                  <c:v>0.43106905174897509</c:v>
                </c:pt>
                <c:pt idx="508">
                  <c:v>0.43805991065218103</c:v>
                </c:pt>
                <c:pt idx="509">
                  <c:v>0.4454646578918327</c:v>
                </c:pt>
                <c:pt idx="510">
                  <c:v>0.43516754441918654</c:v>
                </c:pt>
                <c:pt idx="511">
                  <c:v>0.43973512916764024</c:v>
                </c:pt>
                <c:pt idx="512">
                  <c:v>0.44082801570508534</c:v>
                </c:pt>
                <c:pt idx="513">
                  <c:v>0.43648207085148821</c:v>
                </c:pt>
                <c:pt idx="514">
                  <c:v>0.42490702201427505</c:v>
                </c:pt>
                <c:pt idx="515">
                  <c:v>0.43294440043659044</c:v>
                </c:pt>
                <c:pt idx="516">
                  <c:v>0.4444255012579702</c:v>
                </c:pt>
                <c:pt idx="517">
                  <c:v>0.4305518025449287</c:v>
                </c:pt>
                <c:pt idx="518">
                  <c:v>0.43283465075981603</c:v>
                </c:pt>
                <c:pt idx="519">
                  <c:v>0.41263217520207368</c:v>
                </c:pt>
                <c:pt idx="520">
                  <c:v>0.42701694869001672</c:v>
                </c:pt>
                <c:pt idx="521">
                  <c:v>0.43565079071897922</c:v>
                </c:pt>
                <c:pt idx="522">
                  <c:v>0.42651363340511927</c:v>
                </c:pt>
                <c:pt idx="523">
                  <c:v>0.42895442898188418</c:v>
                </c:pt>
                <c:pt idx="524">
                  <c:v>0.42895656228662093</c:v>
                </c:pt>
                <c:pt idx="525">
                  <c:v>0.44740052237281819</c:v>
                </c:pt>
                <c:pt idx="526">
                  <c:v>0.43221608251218913</c:v>
                </c:pt>
                <c:pt idx="527">
                  <c:v>0.42890597351767779</c:v>
                </c:pt>
                <c:pt idx="528">
                  <c:v>0.42924464826216308</c:v>
                </c:pt>
                <c:pt idx="529">
                  <c:v>0.42880975610638528</c:v>
                </c:pt>
                <c:pt idx="530">
                  <c:v>0.43417214520436298</c:v>
                </c:pt>
                <c:pt idx="531">
                  <c:v>0.42392734221735778</c:v>
                </c:pt>
                <c:pt idx="532">
                  <c:v>0.43025508582384059</c:v>
                </c:pt>
                <c:pt idx="533">
                  <c:v>0.42596184752676802</c:v>
                </c:pt>
                <c:pt idx="534">
                  <c:v>0.42376993329384266</c:v>
                </c:pt>
                <c:pt idx="535">
                  <c:v>0.42742808083787148</c:v>
                </c:pt>
                <c:pt idx="536">
                  <c:v>0.42381806276631001</c:v>
                </c:pt>
                <c:pt idx="537">
                  <c:v>0.42588152207857483</c:v>
                </c:pt>
                <c:pt idx="538">
                  <c:v>0.4184241807590115</c:v>
                </c:pt>
                <c:pt idx="539">
                  <c:v>0.41834213564207756</c:v>
                </c:pt>
                <c:pt idx="540">
                  <c:v>0.4080819121667259</c:v>
                </c:pt>
                <c:pt idx="541">
                  <c:v>0.4256161861635433</c:v>
                </c:pt>
                <c:pt idx="542">
                  <c:v>0.41627245757275716</c:v>
                </c:pt>
                <c:pt idx="543">
                  <c:v>0.31747564770165304</c:v>
                </c:pt>
                <c:pt idx="544">
                  <c:v>0.43338452343272887</c:v>
                </c:pt>
                <c:pt idx="545">
                  <c:v>0.41437365878948529</c:v>
                </c:pt>
                <c:pt idx="546">
                  <c:v>0.40725189133806872</c:v>
                </c:pt>
                <c:pt idx="547">
                  <c:v>0.41857869912921997</c:v>
                </c:pt>
                <c:pt idx="548">
                  <c:v>0.41072139815663672</c:v>
                </c:pt>
                <c:pt idx="549">
                  <c:v>0.41647397274848319</c:v>
                </c:pt>
                <c:pt idx="550">
                  <c:v>0.40962158481652994</c:v>
                </c:pt>
                <c:pt idx="551">
                  <c:v>0.41378871540852546</c:v>
                </c:pt>
                <c:pt idx="552">
                  <c:v>0.41202780546721923</c:v>
                </c:pt>
                <c:pt idx="553">
                  <c:v>0.410446075913871</c:v>
                </c:pt>
                <c:pt idx="554">
                  <c:v>0.41112850013399432</c:v>
                </c:pt>
                <c:pt idx="555">
                  <c:v>0.4120461108219971</c:v>
                </c:pt>
                <c:pt idx="556">
                  <c:v>0.40631281910078693</c:v>
                </c:pt>
                <c:pt idx="557">
                  <c:v>0.40872563025797509</c:v>
                </c:pt>
                <c:pt idx="558">
                  <c:v>0.4054286027261173</c:v>
                </c:pt>
                <c:pt idx="559">
                  <c:v>0.40384722920270039</c:v>
                </c:pt>
                <c:pt idx="560">
                  <c:v>0.39754575333722919</c:v>
                </c:pt>
                <c:pt idx="561">
                  <c:v>0.39490958449478542</c:v>
                </c:pt>
                <c:pt idx="562">
                  <c:v>0.40865549105220156</c:v>
                </c:pt>
                <c:pt idx="563">
                  <c:v>0.40796659219132486</c:v>
                </c:pt>
                <c:pt idx="564">
                  <c:v>0.40470524082015452</c:v>
                </c:pt>
                <c:pt idx="565">
                  <c:v>0.406097566225677</c:v>
                </c:pt>
                <c:pt idx="566">
                  <c:v>0.40724239651409577</c:v>
                </c:pt>
                <c:pt idx="567">
                  <c:v>0.40544741466150352</c:v>
                </c:pt>
                <c:pt idx="568">
                  <c:v>0.39970236501562212</c:v>
                </c:pt>
                <c:pt idx="569">
                  <c:v>0.40366049701692697</c:v>
                </c:pt>
                <c:pt idx="570">
                  <c:v>0.39913614270716641</c:v>
                </c:pt>
                <c:pt idx="571">
                  <c:v>0.40641705538175099</c:v>
                </c:pt>
                <c:pt idx="572">
                  <c:v>0.37961758264879963</c:v>
                </c:pt>
                <c:pt idx="573">
                  <c:v>0.39697564557452353</c:v>
                </c:pt>
                <c:pt idx="574">
                  <c:v>0.39554036926967273</c:v>
                </c:pt>
                <c:pt idx="575">
                  <c:v>0.4015483792055472</c:v>
                </c:pt>
                <c:pt idx="576">
                  <c:v>0.39503392518246194</c:v>
                </c:pt>
                <c:pt idx="577">
                  <c:v>0.39156254302857801</c:v>
                </c:pt>
                <c:pt idx="578">
                  <c:v>0.40818910071085585</c:v>
                </c:pt>
                <c:pt idx="579">
                  <c:v>0.39435650267820799</c:v>
                </c:pt>
                <c:pt idx="580">
                  <c:v>0.40129339635751743</c:v>
                </c:pt>
                <c:pt idx="581">
                  <c:v>0.39872964817019035</c:v>
                </c:pt>
                <c:pt idx="582">
                  <c:v>0.3932109499403762</c:v>
                </c:pt>
                <c:pt idx="583">
                  <c:v>0.38753040281802692</c:v>
                </c:pt>
                <c:pt idx="584">
                  <c:v>0.38576197418880603</c:v>
                </c:pt>
                <c:pt idx="585">
                  <c:v>0.42134834612886579</c:v>
                </c:pt>
                <c:pt idx="586">
                  <c:v>0.44955069030523626</c:v>
                </c:pt>
                <c:pt idx="587">
                  <c:v>0.38644800769543936</c:v>
                </c:pt>
                <c:pt idx="588">
                  <c:v>0.37165832521332826</c:v>
                </c:pt>
                <c:pt idx="589">
                  <c:v>0.39451684768778522</c:v>
                </c:pt>
                <c:pt idx="590">
                  <c:v>0.39464149989649094</c:v>
                </c:pt>
                <c:pt idx="591">
                  <c:v>0.39943447189092479</c:v>
                </c:pt>
                <c:pt idx="592">
                  <c:v>0.38003850848565945</c:v>
                </c:pt>
                <c:pt idx="593">
                  <c:v>0.41751152425874088</c:v>
                </c:pt>
                <c:pt idx="594">
                  <c:v>0.45973079832446878</c:v>
                </c:pt>
                <c:pt idx="595">
                  <c:v>0.39168834830132943</c:v>
                </c:pt>
                <c:pt idx="596">
                  <c:v>0.37660281744474988</c:v>
                </c:pt>
                <c:pt idx="597">
                  <c:v>0.39238909179255371</c:v>
                </c:pt>
                <c:pt idx="598">
                  <c:v>0.3813922920972968</c:v>
                </c:pt>
                <c:pt idx="599">
                  <c:v>0.38185904463424319</c:v>
                </c:pt>
                <c:pt idx="600">
                  <c:v>0.38621121485360654</c:v>
                </c:pt>
                <c:pt idx="601">
                  <c:v>0.38246369240251282</c:v>
                </c:pt>
                <c:pt idx="602">
                  <c:v>0.38052114744513671</c:v>
                </c:pt>
                <c:pt idx="603">
                  <c:v>0.38318236319144111</c:v>
                </c:pt>
                <c:pt idx="604">
                  <c:v>0.38483161341639555</c:v>
                </c:pt>
                <c:pt idx="605">
                  <c:v>0.38023585242880853</c:v>
                </c:pt>
                <c:pt idx="606">
                  <c:v>0.37467436508325375</c:v>
                </c:pt>
                <c:pt idx="607">
                  <c:v>0.37857270683655508</c:v>
                </c:pt>
                <c:pt idx="608">
                  <c:v>0.37951464311811006</c:v>
                </c:pt>
                <c:pt idx="609">
                  <c:v>0.38183976407326442</c:v>
                </c:pt>
                <c:pt idx="610">
                  <c:v>0.3800104037862605</c:v>
                </c:pt>
                <c:pt idx="611">
                  <c:v>0.38080813828772592</c:v>
                </c:pt>
                <c:pt idx="612">
                  <c:v>0.37393230177859388</c:v>
                </c:pt>
                <c:pt idx="613">
                  <c:v>0.38877625259542731</c:v>
                </c:pt>
                <c:pt idx="614">
                  <c:v>0.36983361527706921</c:v>
                </c:pt>
                <c:pt idx="615">
                  <c:v>0.35949881524706434</c:v>
                </c:pt>
                <c:pt idx="616">
                  <c:v>0.36817641021221081</c:v>
                </c:pt>
                <c:pt idx="617">
                  <c:v>0.36637675132540637</c:v>
                </c:pt>
                <c:pt idx="618">
                  <c:v>0.37436365677871813</c:v>
                </c:pt>
                <c:pt idx="619">
                  <c:v>0.37946675552496362</c:v>
                </c:pt>
                <c:pt idx="620">
                  <c:v>0.37390398612868131</c:v>
                </c:pt>
                <c:pt idx="621">
                  <c:v>0.37691771819814218</c:v>
                </c:pt>
                <c:pt idx="622">
                  <c:v>0.37377653277766898</c:v>
                </c:pt>
                <c:pt idx="623">
                  <c:v>0.372323679771495</c:v>
                </c:pt>
                <c:pt idx="624">
                  <c:v>0.37378553710087498</c:v>
                </c:pt>
                <c:pt idx="625">
                  <c:v>0.36981954349916113</c:v>
                </c:pt>
                <c:pt idx="626">
                  <c:v>0.37293218227469871</c:v>
                </c:pt>
                <c:pt idx="627">
                  <c:v>0.36603325541875414</c:v>
                </c:pt>
                <c:pt idx="628">
                  <c:v>0.3687602916990052</c:v>
                </c:pt>
                <c:pt idx="629">
                  <c:v>0.37002528943233048</c:v>
                </c:pt>
                <c:pt idx="630">
                  <c:v>0.36700188877346895</c:v>
                </c:pt>
                <c:pt idx="631">
                  <c:v>0.36791001737175288</c:v>
                </c:pt>
                <c:pt idx="632">
                  <c:v>0.35839856626703431</c:v>
                </c:pt>
                <c:pt idx="633">
                  <c:v>0.3502282462349719</c:v>
                </c:pt>
                <c:pt idx="634">
                  <c:v>0.35823195114259349</c:v>
                </c:pt>
                <c:pt idx="635">
                  <c:v>0.37030628778585856</c:v>
                </c:pt>
                <c:pt idx="636">
                  <c:v>0.36991050377046031</c:v>
                </c:pt>
                <c:pt idx="637">
                  <c:v>0.36168878636162843</c:v>
                </c:pt>
                <c:pt idx="638">
                  <c:v>0.36437150512908428</c:v>
                </c:pt>
                <c:pt idx="639">
                  <c:v>0.3606500208650823</c:v>
                </c:pt>
                <c:pt idx="640">
                  <c:v>0.35578923422318837</c:v>
                </c:pt>
                <c:pt idx="641">
                  <c:v>0.34192600298539999</c:v>
                </c:pt>
                <c:pt idx="642">
                  <c:v>0.33311621349759496</c:v>
                </c:pt>
                <c:pt idx="643">
                  <c:v>0.35211874968858625</c:v>
                </c:pt>
                <c:pt idx="644">
                  <c:v>0.35976656605415264</c:v>
                </c:pt>
                <c:pt idx="645">
                  <c:v>0.28622141554234448</c:v>
                </c:pt>
                <c:pt idx="646">
                  <c:v>0.36577849776363258</c:v>
                </c:pt>
                <c:pt idx="647">
                  <c:v>0.35532547955428906</c:v>
                </c:pt>
                <c:pt idx="648">
                  <c:v>0.35832767560180562</c:v>
                </c:pt>
                <c:pt idx="649">
                  <c:v>0.35785019298598036</c:v>
                </c:pt>
                <c:pt idx="650">
                  <c:v>0.35592868487059565</c:v>
                </c:pt>
                <c:pt idx="651">
                  <c:v>0.3584086522788153</c:v>
                </c:pt>
                <c:pt idx="652">
                  <c:v>0.35527035260926737</c:v>
                </c:pt>
                <c:pt idx="653">
                  <c:v>0.35394114192538395</c:v>
                </c:pt>
                <c:pt idx="654">
                  <c:v>0.36285911514189573</c:v>
                </c:pt>
                <c:pt idx="655">
                  <c:v>0.34941240688869746</c:v>
                </c:pt>
                <c:pt idx="656">
                  <c:v>0.35769553342210036</c:v>
                </c:pt>
                <c:pt idx="657">
                  <c:v>0.35696193233194023</c:v>
                </c:pt>
                <c:pt idx="658">
                  <c:v>0.36153699285612473</c:v>
                </c:pt>
                <c:pt idx="659">
                  <c:v>0.35459750056706363</c:v>
                </c:pt>
                <c:pt idx="660">
                  <c:v>0.35663451182202915</c:v>
                </c:pt>
                <c:pt idx="661">
                  <c:v>0.35666885115708913</c:v>
                </c:pt>
                <c:pt idx="662">
                  <c:v>0.34778537910391011</c:v>
                </c:pt>
                <c:pt idx="663">
                  <c:v>0.3531568478484341</c:v>
                </c:pt>
                <c:pt idx="664">
                  <c:v>0.35951466656512687</c:v>
                </c:pt>
                <c:pt idx="665">
                  <c:v>0.3581333973615578</c:v>
                </c:pt>
                <c:pt idx="666">
                  <c:v>0.34523272440750524</c:v>
                </c:pt>
                <c:pt idx="667">
                  <c:v>0.34766752071171997</c:v>
                </c:pt>
                <c:pt idx="668">
                  <c:v>0.34731227196864622</c:v>
                </c:pt>
                <c:pt idx="669">
                  <c:v>0.35846369448134774</c:v>
                </c:pt>
                <c:pt idx="670">
                  <c:v>0.34083218152372458</c:v>
                </c:pt>
                <c:pt idx="671">
                  <c:v>0.36466878382645435</c:v>
                </c:pt>
                <c:pt idx="672">
                  <c:v>0.4209281642492988</c:v>
                </c:pt>
                <c:pt idx="673">
                  <c:v>0.34575705771491555</c:v>
                </c:pt>
                <c:pt idx="674">
                  <c:v>0.35532272863397402</c:v>
                </c:pt>
                <c:pt idx="675">
                  <c:v>0.35760085857463514</c:v>
                </c:pt>
                <c:pt idx="676">
                  <c:v>0.33871731804572736</c:v>
                </c:pt>
                <c:pt idx="677">
                  <c:v>0.3537669486483665</c:v>
                </c:pt>
                <c:pt idx="678">
                  <c:v>0.33800416631851443</c:v>
                </c:pt>
                <c:pt idx="679">
                  <c:v>0.34661983241320515</c:v>
                </c:pt>
                <c:pt idx="680">
                  <c:v>0.34556692311440124</c:v>
                </c:pt>
                <c:pt idx="681">
                  <c:v>0.347643940486696</c:v>
                </c:pt>
                <c:pt idx="682">
                  <c:v>0.35276241684249987</c:v>
                </c:pt>
                <c:pt idx="683">
                  <c:v>0.35924220404099227</c:v>
                </c:pt>
                <c:pt idx="684">
                  <c:v>0.36049489955078773</c:v>
                </c:pt>
                <c:pt idx="685">
                  <c:v>0.34344943090970709</c:v>
                </c:pt>
                <c:pt idx="686">
                  <c:v>0.33407437759204273</c:v>
                </c:pt>
                <c:pt idx="687">
                  <c:v>0.34337610087213494</c:v>
                </c:pt>
                <c:pt idx="688">
                  <c:v>0.3419990083805341</c:v>
                </c:pt>
                <c:pt idx="689">
                  <c:v>0.34113518992089703</c:v>
                </c:pt>
                <c:pt idx="690">
                  <c:v>0.33970259327092867</c:v>
                </c:pt>
                <c:pt idx="691">
                  <c:v>0.34743044151184654</c:v>
                </c:pt>
                <c:pt idx="692">
                  <c:v>0.33147696839299107</c:v>
                </c:pt>
                <c:pt idx="693">
                  <c:v>0.34054351650250109</c:v>
                </c:pt>
                <c:pt idx="694">
                  <c:v>0.34241103166485926</c:v>
                </c:pt>
                <c:pt idx="695">
                  <c:v>0.33457533537010631</c:v>
                </c:pt>
                <c:pt idx="696">
                  <c:v>0.33717332896874475</c:v>
                </c:pt>
                <c:pt idx="697">
                  <c:v>0.33937636481786648</c:v>
                </c:pt>
                <c:pt idx="698">
                  <c:v>0.32917144080416211</c:v>
                </c:pt>
                <c:pt idx="699">
                  <c:v>0.33912410987634978</c:v>
                </c:pt>
                <c:pt idx="700">
                  <c:v>0.34183638187757559</c:v>
                </c:pt>
                <c:pt idx="701">
                  <c:v>0.34074860559461406</c:v>
                </c:pt>
                <c:pt idx="702">
                  <c:v>0.34518451439791464</c:v>
                </c:pt>
                <c:pt idx="703">
                  <c:v>0.33837335540178298</c:v>
                </c:pt>
                <c:pt idx="704">
                  <c:v>0.335028968463574</c:v>
                </c:pt>
                <c:pt idx="705">
                  <c:v>0.33414173820291976</c:v>
                </c:pt>
                <c:pt idx="706">
                  <c:v>0.33772142072265315</c:v>
                </c:pt>
                <c:pt idx="707">
                  <c:v>0.32878469061279031</c:v>
                </c:pt>
                <c:pt idx="708">
                  <c:v>0.33652224172194717</c:v>
                </c:pt>
                <c:pt idx="709">
                  <c:v>0.33670333424232668</c:v>
                </c:pt>
                <c:pt idx="710">
                  <c:v>0.31734166725441754</c:v>
                </c:pt>
                <c:pt idx="711">
                  <c:v>0.33228169129221563</c:v>
                </c:pt>
                <c:pt idx="712">
                  <c:v>0.31974961030799315</c:v>
                </c:pt>
                <c:pt idx="713">
                  <c:v>0.32233627264121634</c:v>
                </c:pt>
                <c:pt idx="714">
                  <c:v>0.33339990993239399</c:v>
                </c:pt>
                <c:pt idx="715">
                  <c:v>0.3316133139718051</c:v>
                </c:pt>
                <c:pt idx="716">
                  <c:v>0.32767950033920018</c:v>
                </c:pt>
                <c:pt idx="717">
                  <c:v>0.3273904827810023</c:v>
                </c:pt>
                <c:pt idx="718">
                  <c:v>0.32888340289524876</c:v>
                </c:pt>
                <c:pt idx="719">
                  <c:v>0.32886186799483696</c:v>
                </c:pt>
                <c:pt idx="720">
                  <c:v>0.32363325334578397</c:v>
                </c:pt>
                <c:pt idx="721">
                  <c:v>0.32394845042239984</c:v>
                </c:pt>
                <c:pt idx="722">
                  <c:v>0.31506038464568303</c:v>
                </c:pt>
                <c:pt idx="723">
                  <c:v>0.34575369583733673</c:v>
                </c:pt>
                <c:pt idx="724">
                  <c:v>0.32745134143020521</c:v>
                </c:pt>
                <c:pt idx="725">
                  <c:v>0.33182133955139181</c:v>
                </c:pt>
                <c:pt idx="726">
                  <c:v>0.32555779185330508</c:v>
                </c:pt>
                <c:pt idx="727">
                  <c:v>0.32044454143228107</c:v>
                </c:pt>
                <c:pt idx="728">
                  <c:v>0.29888066628785009</c:v>
                </c:pt>
                <c:pt idx="729">
                  <c:v>0.3194114107019404</c:v>
                </c:pt>
                <c:pt idx="730">
                  <c:v>0.31873203999487548</c:v>
                </c:pt>
                <c:pt idx="731">
                  <c:v>0.32440185766343976</c:v>
                </c:pt>
                <c:pt idx="732">
                  <c:v>0.31890338494937781</c:v>
                </c:pt>
                <c:pt idx="733">
                  <c:v>0.3228086744478792</c:v>
                </c:pt>
                <c:pt idx="734">
                  <c:v>0.32670766502202386</c:v>
                </c:pt>
                <c:pt idx="735">
                  <c:v>0.31223757565630406</c:v>
                </c:pt>
                <c:pt idx="736">
                  <c:v>0.31877137030101105</c:v>
                </c:pt>
                <c:pt idx="737">
                  <c:v>0.31647147176519369</c:v>
                </c:pt>
                <c:pt idx="738">
                  <c:v>0.32814173509384298</c:v>
                </c:pt>
                <c:pt idx="739">
                  <c:v>0.32509295341360012</c:v>
                </c:pt>
                <c:pt idx="740">
                  <c:v>0.32669600663380138</c:v>
                </c:pt>
                <c:pt idx="741">
                  <c:v>0.27676584524463199</c:v>
                </c:pt>
                <c:pt idx="742">
                  <c:v>0.31888840142363739</c:v>
                </c:pt>
                <c:pt idx="743">
                  <c:v>0.29940705590836575</c:v>
                </c:pt>
                <c:pt idx="744">
                  <c:v>0.32114654679311616</c:v>
                </c:pt>
                <c:pt idx="745">
                  <c:v>0.29238369692310234</c:v>
                </c:pt>
                <c:pt idx="746">
                  <c:v>0.31691206588511001</c:v>
                </c:pt>
                <c:pt idx="747">
                  <c:v>0.33329992469488234</c:v>
                </c:pt>
                <c:pt idx="748">
                  <c:v>0.31498968761524959</c:v>
                </c:pt>
                <c:pt idx="749">
                  <c:v>0.30731415452118033</c:v>
                </c:pt>
                <c:pt idx="750">
                  <c:v>0.3220821291769031</c:v>
                </c:pt>
                <c:pt idx="751">
                  <c:v>0.30836772370680698</c:v>
                </c:pt>
                <c:pt idx="752">
                  <c:v>0.32052992783476886</c:v>
                </c:pt>
                <c:pt idx="753">
                  <c:v>0.3086138000361579</c:v>
                </c:pt>
                <c:pt idx="754">
                  <c:v>0.32332388181718202</c:v>
                </c:pt>
                <c:pt idx="755">
                  <c:v>0.31913493272746224</c:v>
                </c:pt>
                <c:pt idx="756">
                  <c:v>0.2771808467930012</c:v>
                </c:pt>
                <c:pt idx="757">
                  <c:v>0.31506699098348145</c:v>
                </c:pt>
                <c:pt idx="758">
                  <c:v>0.33628297307212229</c:v>
                </c:pt>
                <c:pt idx="759">
                  <c:v>0.30129657087045281</c:v>
                </c:pt>
                <c:pt idx="760">
                  <c:v>0.30531837847334292</c:v>
                </c:pt>
                <c:pt idx="761">
                  <c:v>0.30508847882198104</c:v>
                </c:pt>
                <c:pt idx="762">
                  <c:v>0.29714296243925808</c:v>
                </c:pt>
                <c:pt idx="763">
                  <c:v>0.28956127424341277</c:v>
                </c:pt>
                <c:pt idx="764">
                  <c:v>0.31805752546271621</c:v>
                </c:pt>
                <c:pt idx="765">
                  <c:v>0.30987636089991411</c:v>
                </c:pt>
                <c:pt idx="766">
                  <c:v>0.30714546304810231</c:v>
                </c:pt>
                <c:pt idx="767">
                  <c:v>0.30826857725403717</c:v>
                </c:pt>
                <c:pt idx="768">
                  <c:v>0.30271373383249522</c:v>
                </c:pt>
                <c:pt idx="769">
                  <c:v>0.31552587337803734</c:v>
                </c:pt>
                <c:pt idx="770">
                  <c:v>0.30636263298367944</c:v>
                </c:pt>
                <c:pt idx="771">
                  <c:v>0.2996887352225423</c:v>
                </c:pt>
                <c:pt idx="772">
                  <c:v>0.30837265210976827</c:v>
                </c:pt>
                <c:pt idx="773">
                  <c:v>0.31668548015793335</c:v>
                </c:pt>
                <c:pt idx="774">
                  <c:v>0.32384685508458605</c:v>
                </c:pt>
                <c:pt idx="775">
                  <c:v>0.30078640746975377</c:v>
                </c:pt>
                <c:pt idx="776">
                  <c:v>0.30395807877559822</c:v>
                </c:pt>
                <c:pt idx="777">
                  <c:v>0.31273441031038329</c:v>
                </c:pt>
                <c:pt idx="778">
                  <c:v>0.30042500911551734</c:v>
                </c:pt>
                <c:pt idx="779">
                  <c:v>0.30431237968707903</c:v>
                </c:pt>
                <c:pt idx="780">
                  <c:v>0.30017045740071008</c:v>
                </c:pt>
                <c:pt idx="781">
                  <c:v>0.30668945832986716</c:v>
                </c:pt>
                <c:pt idx="782">
                  <c:v>0.29407262208735246</c:v>
                </c:pt>
                <c:pt idx="783">
                  <c:v>0.31400510304156831</c:v>
                </c:pt>
                <c:pt idx="784">
                  <c:v>0.30308108767108066</c:v>
                </c:pt>
                <c:pt idx="785">
                  <c:v>0.30369469047456527</c:v>
                </c:pt>
                <c:pt idx="786">
                  <c:v>0.30895985450515218</c:v>
                </c:pt>
                <c:pt idx="787">
                  <c:v>0.31615918814581878</c:v>
                </c:pt>
                <c:pt idx="788">
                  <c:v>0.29874774303185059</c:v>
                </c:pt>
                <c:pt idx="789">
                  <c:v>0.29556440382464477</c:v>
                </c:pt>
                <c:pt idx="790">
                  <c:v>0.30409126157016481</c:v>
                </c:pt>
                <c:pt idx="791">
                  <c:v>0.29878636497519923</c:v>
                </c:pt>
                <c:pt idx="792">
                  <c:v>0.30291143079404825</c:v>
                </c:pt>
                <c:pt idx="793">
                  <c:v>0.29840684497849373</c:v>
                </c:pt>
                <c:pt idx="794">
                  <c:v>0.29913594256887838</c:v>
                </c:pt>
                <c:pt idx="795">
                  <c:v>0.30586783398078188</c:v>
                </c:pt>
                <c:pt idx="796">
                  <c:v>0.29307414101844903</c:v>
                </c:pt>
                <c:pt idx="797">
                  <c:v>0.28180459633256572</c:v>
                </c:pt>
                <c:pt idx="798">
                  <c:v>0.29196923224758498</c:v>
                </c:pt>
                <c:pt idx="799">
                  <c:v>0.31146220863838286</c:v>
                </c:pt>
                <c:pt idx="800">
                  <c:v>0.30065537226823252</c:v>
                </c:pt>
                <c:pt idx="801">
                  <c:v>0.30770333524963323</c:v>
                </c:pt>
                <c:pt idx="802">
                  <c:v>0.30577271753722363</c:v>
                </c:pt>
                <c:pt idx="803">
                  <c:v>0.3023469626413457</c:v>
                </c:pt>
                <c:pt idx="804">
                  <c:v>0.29139174243604871</c:v>
                </c:pt>
                <c:pt idx="805">
                  <c:v>0.30369684347842596</c:v>
                </c:pt>
                <c:pt idx="806">
                  <c:v>0.27406110642910431</c:v>
                </c:pt>
                <c:pt idx="807">
                  <c:v>0.28567503809585204</c:v>
                </c:pt>
                <c:pt idx="808">
                  <c:v>0.26894324340916881</c:v>
                </c:pt>
                <c:pt idx="809">
                  <c:v>0.29055932914076155</c:v>
                </c:pt>
                <c:pt idx="810">
                  <c:v>0.29947150371295672</c:v>
                </c:pt>
                <c:pt idx="811">
                  <c:v>0.2989182515339352</c:v>
                </c:pt>
                <c:pt idx="812">
                  <c:v>0.28120141879443006</c:v>
                </c:pt>
                <c:pt idx="813">
                  <c:v>0.27546641455637683</c:v>
                </c:pt>
                <c:pt idx="814">
                  <c:v>0.29435452310207039</c:v>
                </c:pt>
                <c:pt idx="815">
                  <c:v>0.27748411718783045</c:v>
                </c:pt>
                <c:pt idx="816">
                  <c:v>0.2988281911110704</c:v>
                </c:pt>
                <c:pt idx="817">
                  <c:v>0.29008000500285719</c:v>
                </c:pt>
                <c:pt idx="818">
                  <c:v>0.2930441274418798</c:v>
                </c:pt>
                <c:pt idx="819">
                  <c:v>0.29242470910894042</c:v>
                </c:pt>
                <c:pt idx="820">
                  <c:v>0.29072573407048918</c:v>
                </c:pt>
                <c:pt idx="821">
                  <c:v>0.29631310500748975</c:v>
                </c:pt>
                <c:pt idx="822">
                  <c:v>0.30664024117330091</c:v>
                </c:pt>
                <c:pt idx="823">
                  <c:v>0.28769150081006301</c:v>
                </c:pt>
                <c:pt idx="824">
                  <c:v>0.29672124790734145</c:v>
                </c:pt>
                <c:pt idx="825">
                  <c:v>0.28630099613060778</c:v>
                </c:pt>
                <c:pt idx="826">
                  <c:v>0.29659830333835252</c:v>
                </c:pt>
                <c:pt idx="827">
                  <c:v>0.28347878230797829</c:v>
                </c:pt>
                <c:pt idx="828">
                  <c:v>0.2885277770958995</c:v>
                </c:pt>
                <c:pt idx="829">
                  <c:v>0.31274075097376908</c:v>
                </c:pt>
                <c:pt idx="830">
                  <c:v>0.26018064016114839</c:v>
                </c:pt>
                <c:pt idx="831">
                  <c:v>0.28983175640239067</c:v>
                </c:pt>
                <c:pt idx="832">
                  <c:v>0.28706140932736846</c:v>
                </c:pt>
                <c:pt idx="833">
                  <c:v>0.29075521455640624</c:v>
                </c:pt>
                <c:pt idx="834">
                  <c:v>0.26434009065985675</c:v>
                </c:pt>
                <c:pt idx="835">
                  <c:v>0.27895079609831819</c:v>
                </c:pt>
                <c:pt idx="836">
                  <c:v>0.29259890303653463</c:v>
                </c:pt>
                <c:pt idx="837">
                  <c:v>0.28108478643268731</c:v>
                </c:pt>
                <c:pt idx="838">
                  <c:v>0.2961618393999092</c:v>
                </c:pt>
                <c:pt idx="839">
                  <c:v>0.28699453274220266</c:v>
                </c:pt>
                <c:pt idx="840">
                  <c:v>0.28058488801846987</c:v>
                </c:pt>
                <c:pt idx="841">
                  <c:v>0.28374241936273897</c:v>
                </c:pt>
                <c:pt idx="842">
                  <c:v>0.27699301192834641</c:v>
                </c:pt>
                <c:pt idx="843">
                  <c:v>0.29518051496409381</c:v>
                </c:pt>
                <c:pt idx="844">
                  <c:v>0.28944704123856063</c:v>
                </c:pt>
                <c:pt idx="845">
                  <c:v>0.28849180485584924</c:v>
                </c:pt>
                <c:pt idx="846">
                  <c:v>0.28942875083544684</c:v>
                </c:pt>
                <c:pt idx="847">
                  <c:v>0.27541556328569161</c:v>
                </c:pt>
                <c:pt idx="848">
                  <c:v>0.28446627898802745</c:v>
                </c:pt>
                <c:pt idx="849">
                  <c:v>0.28801226163249088</c:v>
                </c:pt>
                <c:pt idx="850">
                  <c:v>0.28309352963419954</c:v>
                </c:pt>
                <c:pt idx="851">
                  <c:v>0.27657289484815906</c:v>
                </c:pt>
                <c:pt idx="852">
                  <c:v>0.28191394185068291</c:v>
                </c:pt>
                <c:pt idx="853">
                  <c:v>0.27857782781959334</c:v>
                </c:pt>
                <c:pt idx="854">
                  <c:v>0.2913680056531599</c:v>
                </c:pt>
                <c:pt idx="855">
                  <c:v>0.28843393181328014</c:v>
                </c:pt>
                <c:pt idx="856">
                  <c:v>0.28415485597725648</c:v>
                </c:pt>
                <c:pt idx="857">
                  <c:v>0.28537173354794532</c:v>
                </c:pt>
                <c:pt idx="858">
                  <c:v>0.26625525437307096</c:v>
                </c:pt>
                <c:pt idx="859">
                  <c:v>0.26224455750967102</c:v>
                </c:pt>
                <c:pt idx="860">
                  <c:v>0.27225832127889282</c:v>
                </c:pt>
                <c:pt idx="861">
                  <c:v>0.29919543743609689</c:v>
                </c:pt>
                <c:pt idx="862">
                  <c:v>0.27261096731648282</c:v>
                </c:pt>
                <c:pt idx="863">
                  <c:v>0.280908798520346</c:v>
                </c:pt>
                <c:pt idx="864">
                  <c:v>0.27321010796803219</c:v>
                </c:pt>
                <c:pt idx="865">
                  <c:v>0.28289743468079753</c:v>
                </c:pt>
                <c:pt idx="866">
                  <c:v>0.29400933167047377</c:v>
                </c:pt>
                <c:pt idx="867">
                  <c:v>0.18844793109081487</c:v>
                </c:pt>
                <c:pt idx="868">
                  <c:v>0.2742516057602904</c:v>
                </c:pt>
                <c:pt idx="869">
                  <c:v>0.27039385082773065</c:v>
                </c:pt>
                <c:pt idx="870">
                  <c:v>0.26716287187162968</c:v>
                </c:pt>
                <c:pt idx="871">
                  <c:v>0.2831996754527501</c:v>
                </c:pt>
                <c:pt idx="872">
                  <c:v>0.28249168132875102</c:v>
                </c:pt>
                <c:pt idx="873">
                  <c:v>0.26471833204750728</c:v>
                </c:pt>
                <c:pt idx="874">
                  <c:v>0.28256835775047212</c:v>
                </c:pt>
                <c:pt idx="875">
                  <c:v>0.27674825759818816</c:v>
                </c:pt>
                <c:pt idx="876">
                  <c:v>0.26373233639221705</c:v>
                </c:pt>
                <c:pt idx="877">
                  <c:v>0.27418652375660768</c:v>
                </c:pt>
                <c:pt idx="878">
                  <c:v>0.27311747561792205</c:v>
                </c:pt>
                <c:pt idx="879">
                  <c:v>0.27607698300951683</c:v>
                </c:pt>
                <c:pt idx="880">
                  <c:v>0.27252228918418808</c:v>
                </c:pt>
                <c:pt idx="881">
                  <c:v>0.27847874326118066</c:v>
                </c:pt>
                <c:pt idx="882">
                  <c:v>0.27177533729470849</c:v>
                </c:pt>
                <c:pt idx="883">
                  <c:v>0.26803902149738934</c:v>
                </c:pt>
                <c:pt idx="884">
                  <c:v>0.29616100549111296</c:v>
                </c:pt>
                <c:pt idx="885">
                  <c:v>0.2608855226266838</c:v>
                </c:pt>
                <c:pt idx="886">
                  <c:v>0.27896076209221471</c:v>
                </c:pt>
                <c:pt idx="887">
                  <c:v>0.27254313762569382</c:v>
                </c:pt>
                <c:pt idx="888">
                  <c:v>0.27333307919868405</c:v>
                </c:pt>
                <c:pt idx="889">
                  <c:v>0.27612937588403863</c:v>
                </c:pt>
                <c:pt idx="890">
                  <c:v>0.26885067674699514</c:v>
                </c:pt>
                <c:pt idx="891">
                  <c:v>0.27817103713923075</c:v>
                </c:pt>
                <c:pt idx="892">
                  <c:v>0.26519969845068703</c:v>
                </c:pt>
                <c:pt idx="893">
                  <c:v>0.27254356000444685</c:v>
                </c:pt>
                <c:pt idx="894">
                  <c:v>0.26787633820479639</c:v>
                </c:pt>
                <c:pt idx="895">
                  <c:v>0.27837350804296052</c:v>
                </c:pt>
                <c:pt idx="896">
                  <c:v>0.27558114907325398</c:v>
                </c:pt>
                <c:pt idx="897">
                  <c:v>0.27173530010255953</c:v>
                </c:pt>
                <c:pt idx="898">
                  <c:v>0.26619437173418647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91-4CBA-BD03-BF56FEEF6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6160"/>
        <c:axId val="1"/>
      </c:scatterChart>
      <c:valAx>
        <c:axId val="53474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Y2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61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9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4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4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E0D99-4DE2-48A3-9A40-A36CB1B9F4D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求地聲儀參數 </a:t>
            </a:r>
          </a:p>
        </p:txBody>
      </p:sp>
    </p:spTree>
    <p:extLst>
      <p:ext uri="{BB962C8B-B14F-4D97-AF65-F5344CB8AC3E}">
        <p14:creationId xmlns:p14="http://schemas.microsoft.com/office/powerpoint/2010/main" val="357987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BBF6B3-D424-4862-9A54-A7BBC9C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D5FB8B-6566-44C7-B62F-569A9B94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C20AB1-4A26-4BF7-9383-714F8F049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FF0979D-8FE6-4323-A8FD-E274589C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515601"/>
              </p:ext>
            </p:extLst>
          </p:nvPr>
        </p:nvGraphicFramePr>
        <p:xfrm>
          <a:off x="579850" y="2614305"/>
          <a:ext cx="4715072" cy="284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AAEB64AE-B817-4841-831C-5BC88AE62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36325"/>
              </p:ext>
            </p:extLst>
          </p:nvPr>
        </p:nvGraphicFramePr>
        <p:xfrm>
          <a:off x="6249764" y="2579949"/>
          <a:ext cx="4715072" cy="294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85012CA7-9520-4A5F-868C-368C4741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438" y="5678377"/>
            <a:ext cx="3831537" cy="4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4A80B-CCBA-4E86-952C-F6D88A8D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77093F-BA67-42B7-A268-78A38583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13573" y="2291224"/>
            <a:ext cx="5504209" cy="31545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C77E4C-C05C-4AAD-96AA-872DF206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81147"/>
            <a:ext cx="4424318" cy="5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Example2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A5139-52F1-40AD-8A4A-823DCF19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zh-TW" altLang="en-US" dirty="0"/>
              <a:t>真實兩組電壓資料做一次</a:t>
            </a:r>
          </a:p>
        </p:txBody>
      </p:sp>
    </p:spTree>
    <p:extLst>
      <p:ext uri="{BB962C8B-B14F-4D97-AF65-F5344CB8AC3E}">
        <p14:creationId xmlns:p14="http://schemas.microsoft.com/office/powerpoint/2010/main" val="168153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原始電壓時域圖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467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</p:spTree>
    <p:extLst>
      <p:ext uri="{BB962C8B-B14F-4D97-AF65-F5344CB8AC3E}">
        <p14:creationId xmlns:p14="http://schemas.microsoft.com/office/powerpoint/2010/main" val="237095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42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146D2-A920-4A8B-B90A-D8B5E261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464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ABCEB-47B3-444F-B47D-06D66893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假設狀況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7D08B-9A47-48B4-A0C0-820BE6C3F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3"/>
          <a:stretch/>
        </p:blipFill>
        <p:spPr>
          <a:xfrm>
            <a:off x="1422400" y="2184400"/>
            <a:ext cx="5199621" cy="3372583"/>
          </a:xfrm>
          <a:prstGeom prst="rect">
            <a:avLst/>
          </a:prstGeom>
        </p:spPr>
      </p:pic>
      <p:pic>
        <p:nvPicPr>
          <p:cNvPr id="5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F18279AE-59F1-492B-A3EF-50101E42E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518161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E1C35E5B-5744-475B-B015-0689882C4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826297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8741264-5962-49B8-A0A0-808F3523D0B2}"/>
              </a:ext>
            </a:extLst>
          </p:cNvPr>
          <p:cNvSpPr txBox="1"/>
          <p:nvPr/>
        </p:nvSpPr>
        <p:spPr>
          <a:xfrm>
            <a:off x="6930157" y="487367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兩個儀器的地表震動速度訊號完全一樣</a:t>
            </a:r>
            <a:endParaRPr lang="en-US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C875-4444-4098-9391-994965E3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91BDB7-CA7E-474D-B1F5-21894EA9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39859"/>
            <a:ext cx="4909892" cy="3571946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4702C2-BBD3-4DF9-869B-1717F1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51" y="2414129"/>
            <a:ext cx="2378149" cy="30425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56D879D-61E5-468F-81D9-DD558275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250" y="3530600"/>
            <a:ext cx="1541470" cy="1784420"/>
          </a:xfrm>
          <a:prstGeom prst="rect">
            <a:avLst/>
          </a:prstGeom>
        </p:spPr>
      </p:pic>
      <p:pic>
        <p:nvPicPr>
          <p:cNvPr id="9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02337926-42E4-43C7-AD79-4B6478033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20" y="2686785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6BE07189-2E56-45D7-A690-CC4ADB55A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19" y="4051702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03164-F53E-4735-BC01-742F8D346E3B}"/>
              </a:ext>
            </a:extLst>
          </p:cNvPr>
          <p:cNvSpPr txBox="1"/>
          <p:nvPr/>
        </p:nvSpPr>
        <p:spPr>
          <a:xfrm>
            <a:off x="213360" y="2398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參數正確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C330BB-77A4-4959-A47F-B9D31DA97C82}"/>
              </a:ext>
            </a:extLst>
          </p:cNvPr>
          <p:cNvSpPr txBox="1"/>
          <p:nvPr/>
        </p:nvSpPr>
        <p:spPr>
          <a:xfrm>
            <a:off x="218955" y="3784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待測</a:t>
            </a:r>
          </a:p>
        </p:txBody>
      </p:sp>
    </p:spTree>
    <p:extLst>
      <p:ext uri="{BB962C8B-B14F-4D97-AF65-F5344CB8AC3E}">
        <p14:creationId xmlns:p14="http://schemas.microsoft.com/office/powerpoint/2010/main" val="81068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9844B-A749-4EFD-8BD4-DE9BEFDC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99" y="109637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131133-BCC1-43C4-9E91-1FA01981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DBF93AA-B548-4559-BDB7-A03B0C275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D87E82-F284-4F2B-B1EF-7BDB8E6DE2DB}"/>
              </a:ext>
            </a:extLst>
          </p:cNvPr>
          <p:cNvSpPr txBox="1"/>
          <p:nvPr/>
        </p:nvSpPr>
        <p:spPr>
          <a:xfrm>
            <a:off x="1790700" y="198778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V(W)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06C6ED-176F-451E-8FCD-536BF831E4F9}"/>
              </a:ext>
            </a:extLst>
          </p:cNvPr>
          <p:cNvSpPr txBox="1"/>
          <p:nvPr/>
        </p:nvSpPr>
        <p:spPr>
          <a:xfrm>
            <a:off x="9855913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T(W)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B431B3-793B-46DC-ACEE-307786D64FD0}"/>
              </a:ext>
            </a:extLst>
          </p:cNvPr>
          <p:cNvSpPr txBox="1"/>
          <p:nvPr/>
        </p:nvSpPr>
        <p:spPr>
          <a:xfrm>
            <a:off x="5974810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E(W)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0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D8797-CBE8-4D21-8996-4CE9803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  <a:r>
              <a:rPr lang="en-US" altLang="zh-TW" dirty="0"/>
              <a:t>(</a:t>
            </a:r>
            <a:r>
              <a:rPr lang="zh-TW" altLang="en-US" dirty="0"/>
              <a:t>迴歸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/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速度型地震儀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響應函數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eqArr>
                          <m:eqArr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𝑖h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</a:p>
              <a:p>
                <a:r>
                  <a:rPr lang="zh-TW" altLang="en-US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現在</a:t>
                </a:r>
                <a:r>
                  <a:rPr lang="zh-TW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</a:t>
                </a:r>
                <a:r>
                  <a:rPr lang="en-US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TW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未知</a:t>
                </a:r>
                <a:endPara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:r>
                  <a:rPr lang="zh-TW" altLang="zh-TW" sz="1800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兩邊取倒數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分成實數部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虛數部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簡單迴歸</a:t>
                </a:r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強制過原點簡單迴歸</a:t>
                </a:r>
                <a:endParaRPr lang="en-US" altLang="zh-TW" kern="100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zh-TW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A4F50EC-04C9-4947-B3AE-CC3939E1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1" t="28706" r="39306" b="55000"/>
          <a:stretch/>
        </p:blipFill>
        <p:spPr>
          <a:xfrm>
            <a:off x="5829300" y="4686425"/>
            <a:ext cx="2917022" cy="11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86D30-0002-495B-BB95-FCB6A372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422"/>
            <a:ext cx="10058400" cy="1450757"/>
          </a:xfrm>
        </p:spPr>
        <p:txBody>
          <a:bodyPr/>
          <a:lstStyle/>
          <a:p>
            <a:r>
              <a:rPr lang="zh-TW" altLang="en-US" dirty="0"/>
              <a:t>要告訴程式的東西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AEE2C-26AA-466F-931B-01981E2F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5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001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AF22-34CE-4495-8DD0-7EAF30BB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1B860-ED1A-436D-B1E4-F162E947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已確定所用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模塊的正確性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 (from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scipy.fftpack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用幾個頻率固定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波組合，在傅立葉轉換回去</a:t>
            </a:r>
            <a:endParaRPr lang="en-US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簡單迴歸、過原點簡單迴歸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(from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sklearn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linear_model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Excel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的迴歸也做一次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u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6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Example1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DD2162-F0A7-458A-A78C-D87B005A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zh-TW" altLang="en-US" dirty="0"/>
              <a:t>創造兩組電壓資料</a:t>
            </a:r>
          </a:p>
        </p:txBody>
      </p:sp>
    </p:spTree>
    <p:extLst>
      <p:ext uri="{BB962C8B-B14F-4D97-AF65-F5344CB8AC3E}">
        <p14:creationId xmlns:p14="http://schemas.microsoft.com/office/powerpoint/2010/main" val="168392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原始電壓時域圖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:25000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:5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:GS-20DX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3F5D0-1481-47D1-A049-45CF29F2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9" y="1812708"/>
            <a:ext cx="1308431" cy="4758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037A19-9F39-4D71-AA87-CE1D0869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1811980"/>
            <a:ext cx="1021080" cy="47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58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365</Words>
  <Application>Microsoft Office PowerPoint</Application>
  <PresentationFormat>寬螢幕</PresentationFormat>
  <Paragraphs>59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Cambria Math</vt:lpstr>
      <vt:lpstr>Times New Roman</vt:lpstr>
      <vt:lpstr>Wingdings</vt:lpstr>
      <vt:lpstr>回顧</vt:lpstr>
      <vt:lpstr>求地聲儀參數 </vt:lpstr>
      <vt:lpstr>假設狀況</vt:lpstr>
      <vt:lpstr>程式做的事</vt:lpstr>
      <vt:lpstr>程式做的事</vt:lpstr>
      <vt:lpstr>程式做的事(迴歸)</vt:lpstr>
      <vt:lpstr>要告訴程式的東西</vt:lpstr>
      <vt:lpstr>其他</vt:lpstr>
      <vt:lpstr>Example1 </vt:lpstr>
      <vt:lpstr>原始電壓時域圖</vt:lpstr>
      <vt:lpstr>做出來的六個圖</vt:lpstr>
      <vt:lpstr>迴歸得到的儀器參數</vt:lpstr>
      <vt:lpstr>比較</vt:lpstr>
      <vt:lpstr>Example2 </vt:lpstr>
      <vt:lpstr>原始電壓時域圖</vt:lpstr>
      <vt:lpstr>做出來的六個圖</vt:lpstr>
      <vt:lpstr>迴歸得到的儀器參數</vt:lpstr>
      <vt:lpstr>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求地聲儀參數 </dc:title>
  <dc:creator>ShihLin Chen</dc:creator>
  <cp:lastModifiedBy>ShihLin Chen</cp:lastModifiedBy>
  <cp:revision>18</cp:revision>
  <dcterms:created xsi:type="dcterms:W3CDTF">2021-03-21T06:47:12Z</dcterms:created>
  <dcterms:modified xsi:type="dcterms:W3CDTF">2021-03-23T04:10:08Z</dcterms:modified>
</cp:coreProperties>
</file>