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1" r:id="rId5"/>
    <p:sldId id="264" r:id="rId6"/>
    <p:sldId id="265" r:id="rId7"/>
    <p:sldId id="259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5ED5-516E-4205-B68E-0956E6810606}" type="datetimeFigureOut">
              <a:rPr lang="zh-TW" altLang="en-US" smtClean="0"/>
              <a:t>2021/1/29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5897-55EC-44E0-A1D2-1874F57BC4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98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5ED5-516E-4205-B68E-0956E6810606}" type="datetimeFigureOut">
              <a:rPr lang="zh-TW" altLang="en-US" smtClean="0"/>
              <a:t>2021/1/29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5897-55EC-44E0-A1D2-1874F57BC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91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5ED5-516E-4205-B68E-0956E6810606}" type="datetimeFigureOut">
              <a:rPr lang="zh-TW" altLang="en-US" smtClean="0"/>
              <a:t>2021/1/29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5897-55EC-44E0-A1D2-1874F57BC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12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5ED5-516E-4205-B68E-0956E6810606}" type="datetimeFigureOut">
              <a:rPr lang="zh-TW" altLang="en-US" smtClean="0"/>
              <a:t>2021/1/29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5897-55EC-44E0-A1D2-1874F57BC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16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5ED5-516E-4205-B68E-0956E6810606}" type="datetimeFigureOut">
              <a:rPr lang="zh-TW" altLang="en-US" smtClean="0"/>
              <a:t>2021/1/29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5897-55EC-44E0-A1D2-1874F57BC4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1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5ED5-516E-4205-B68E-0956E6810606}" type="datetimeFigureOut">
              <a:rPr lang="zh-TW" altLang="en-US" smtClean="0"/>
              <a:t>2021/1/29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5897-55EC-44E0-A1D2-1874F57BC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66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5ED5-516E-4205-B68E-0956E6810606}" type="datetimeFigureOut">
              <a:rPr lang="zh-TW" altLang="en-US" smtClean="0"/>
              <a:t>2021/1/29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5897-55EC-44E0-A1D2-1874F57BC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5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5ED5-516E-4205-B68E-0956E6810606}" type="datetimeFigureOut">
              <a:rPr lang="zh-TW" altLang="en-US" smtClean="0"/>
              <a:t>2021/1/29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5897-55EC-44E0-A1D2-1874F57BC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38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5ED5-516E-4205-B68E-0956E6810606}" type="datetimeFigureOut">
              <a:rPr lang="zh-TW" altLang="en-US" smtClean="0"/>
              <a:t>2021/1/29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5897-55EC-44E0-A1D2-1874F57BC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25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325ED5-516E-4205-B68E-0956E6810606}" type="datetimeFigureOut">
              <a:rPr lang="zh-TW" altLang="en-US" smtClean="0"/>
              <a:t>2021/1/29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675897-55EC-44E0-A1D2-1874F57BC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33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5ED5-516E-4205-B68E-0956E6810606}" type="datetimeFigureOut">
              <a:rPr lang="zh-TW" altLang="en-US" smtClean="0"/>
              <a:t>2021/1/29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5897-55EC-44E0-A1D2-1874F57BC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72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325ED5-516E-4205-B68E-0956E6810606}" type="datetimeFigureOut">
              <a:rPr lang="zh-TW" altLang="en-US" smtClean="0"/>
              <a:t>2021/1/29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B675897-55EC-44E0-A1D2-1874F57BC4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47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67F3E1-6D00-4940-9B49-9041C59D2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響應</a:t>
            </a:r>
            <a:r>
              <a:rPr lang="en-US" altLang="zh-TW" dirty="0"/>
              <a:t>(response)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6990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4C57AB7-26E9-4ABA-85C2-BA92F937D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13" y="1772653"/>
            <a:ext cx="4915012" cy="446949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14F194C-3F13-44BE-8F2E-6ABF4DB18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016" y="2427143"/>
            <a:ext cx="4298584" cy="300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0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96AC19-7E71-4D17-852A-535E36AC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A5C421-F444-49D1-BACD-F194EFC41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755" y="1837777"/>
            <a:ext cx="2636520" cy="43886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7D52C3E-5FB3-4BFA-B3FA-6DE106B85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492" y="1879086"/>
            <a:ext cx="2718530" cy="203889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BD96EAD-BA60-4C25-9841-6EE1FD5B7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817" y="3959465"/>
            <a:ext cx="3238500" cy="226695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721AC39-ACC7-43A6-8EF0-F214182E0C00}"/>
              </a:ext>
            </a:extLst>
          </p:cNvPr>
          <p:cNvSpPr txBox="1"/>
          <p:nvPr/>
        </p:nvSpPr>
        <p:spPr>
          <a:xfrm>
            <a:off x="9198342" y="5857083"/>
            <a:ext cx="262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紀錄球震動</a:t>
            </a:r>
            <a:r>
              <a:rPr lang="en-US" altLang="zh-TW" dirty="0"/>
              <a:t>--&gt; </a:t>
            </a:r>
            <a:r>
              <a:rPr lang="zh-TW" altLang="en-US" dirty="0"/>
              <a:t>地表震動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A06015C-7487-4A8A-8EC6-066239ABA2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6735" y="1538947"/>
            <a:ext cx="643082" cy="27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918A4-7C26-47C1-ABD6-E0B10C45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如何得到響應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8EA3AD-8A9A-4F18-BE17-9126E8AF4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92" y="2472295"/>
            <a:ext cx="1946326" cy="323977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C04678F-7600-464D-B2F9-C448B038E1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9" t="10913" r="25351" b="13434"/>
          <a:stretch/>
        </p:blipFill>
        <p:spPr>
          <a:xfrm rot="5400000">
            <a:off x="2597432" y="2355793"/>
            <a:ext cx="2822697" cy="32861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1788A76-BE84-4732-A8C3-172F40FC9BCA}"/>
                  </a:ext>
                </a:extLst>
              </p:cNvPr>
              <p:cNvSpPr txBox="1"/>
              <p:nvPr/>
            </p:nvSpPr>
            <p:spPr>
              <a:xfrm>
                <a:off x="6267450" y="2114720"/>
                <a:ext cx="4633128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𝐾𝑧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1788A76-BE84-4732-A8C3-172F40FC9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450" y="2114720"/>
                <a:ext cx="4633128" cy="5557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1418D734-C690-4C59-A66C-0284495EBB33}"/>
                  </a:ext>
                </a:extLst>
              </p:cNvPr>
              <p:cNvSpPr txBox="1"/>
              <p:nvPr/>
            </p:nvSpPr>
            <p:spPr>
              <a:xfrm>
                <a:off x="6267450" y="2910460"/>
                <a:ext cx="3054875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num>
                        <m:den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1418D734-C690-4C59-A66C-0284495EB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450" y="2910460"/>
                <a:ext cx="3054875" cy="518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B315178-8801-4A09-8AB1-3C82CC9BA84C}"/>
                  </a:ext>
                </a:extLst>
              </p:cNvPr>
              <p:cNvSpPr txBox="1"/>
              <p:nvPr/>
            </p:nvSpPr>
            <p:spPr>
              <a:xfrm>
                <a:off x="7391400" y="3570231"/>
                <a:ext cx="1336391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rad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B315178-8801-4A09-8AB1-3C82CC9BA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570231"/>
                <a:ext cx="1336391" cy="7194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E791158-BD59-4D42-A54C-6E3E780EB7E0}"/>
                  </a:ext>
                </a:extLst>
              </p:cNvPr>
              <p:cNvSpPr txBox="1"/>
              <p:nvPr/>
            </p:nvSpPr>
            <p:spPr>
              <a:xfrm>
                <a:off x="6267450" y="4506963"/>
                <a:ext cx="3410614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𝒉</m:t>
                      </m:r>
                      <m:acc>
                        <m:accPr>
                          <m:chr m:val="̇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̈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E791158-BD59-4D42-A54C-6E3E780EB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450" y="4506963"/>
                <a:ext cx="3410614" cy="283219"/>
              </a:xfrm>
              <a:prstGeom prst="rect">
                <a:avLst/>
              </a:prstGeom>
              <a:blipFill>
                <a:blip r:embed="rId7"/>
                <a:stretch>
                  <a:fillRect l="-536" t="-4255" r="-1964" b="-319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05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EAFB00-AFDF-4934-A282-3B226E74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如何得到響應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00BA289-786C-40F6-B272-D6BF3D97A6E4}"/>
                  </a:ext>
                </a:extLst>
              </p:cNvPr>
              <p:cNvSpPr txBox="1"/>
              <p:nvPr/>
            </p:nvSpPr>
            <p:spPr>
              <a:xfrm>
                <a:off x="897255" y="1954263"/>
                <a:ext cx="3410614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𝒉</m:t>
                      </m:r>
                      <m:acc>
                        <m:accPr>
                          <m:chr m:val="̇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̈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00BA289-786C-40F6-B272-D6BF3D97A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55" y="1954263"/>
                <a:ext cx="3410614" cy="283219"/>
              </a:xfrm>
              <a:prstGeom prst="rect">
                <a:avLst/>
              </a:prstGeom>
              <a:blipFill>
                <a:blip r:embed="rId2"/>
                <a:stretch>
                  <a:fillRect l="-536" t="-6522" r="-1964" b="-347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3D459B5-8308-40DA-BF10-C9F368B6D8AE}"/>
                  </a:ext>
                </a:extLst>
              </p:cNvPr>
              <p:cNvSpPr txBox="1"/>
              <p:nvPr/>
            </p:nvSpPr>
            <p:spPr>
              <a:xfrm>
                <a:off x="6883586" y="2237482"/>
                <a:ext cx="4272094" cy="237000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正轉換　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TW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逆轉換</m:t>
                      </m:r>
                      <m:r>
                        <a:rPr lang="zh-TW" altLang="en-US" i="1" dirty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</a:rPr>
                      <m:t>微分的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正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轉換</m:t>
                    </m:r>
                  </m:oMath>
                </a14:m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3D459B5-8308-40DA-BF10-C9F368B6D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586" y="2237482"/>
                <a:ext cx="4272094" cy="2370008"/>
              </a:xfrm>
              <a:prstGeom prst="rect">
                <a:avLst/>
              </a:prstGeom>
              <a:blipFill>
                <a:blip r:embed="rId3"/>
                <a:stretch>
                  <a:fillRect l="-3125" b="-2041"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5D56914-A1F0-4655-AE87-DEC55CAA304F}"/>
                  </a:ext>
                </a:extLst>
              </p:cNvPr>
              <p:cNvSpPr txBox="1"/>
              <p:nvPr/>
            </p:nvSpPr>
            <p:spPr>
              <a:xfrm>
                <a:off x="897255" y="3866487"/>
                <a:ext cx="4312078" cy="1195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1" i="1"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5D56914-A1F0-4655-AE87-DEC55CAA3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55" y="3866487"/>
                <a:ext cx="4312078" cy="11951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14D3E66-46AF-40AC-B610-ABD1B625A9BA}"/>
                  </a:ext>
                </a:extLst>
              </p:cNvPr>
              <p:cNvSpPr txBox="1"/>
              <p:nvPr/>
            </p:nvSpPr>
            <p:spPr>
              <a:xfrm>
                <a:off x="897255" y="2454385"/>
                <a:ext cx="5238165" cy="1195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(−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altLang="zh-TW" dirty="0"/>
                            <m:t> 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b="1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14D3E66-46AF-40AC-B610-ABD1B625A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55" y="2454385"/>
                <a:ext cx="5238165" cy="11951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06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0EAB3-A4D0-4EAD-A206-3CC513C5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如何得到響應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FEB62A6-5FCF-4754-8D6E-98947ADBCB02}"/>
                  </a:ext>
                </a:extLst>
              </p:cNvPr>
              <p:cNvSpPr txBox="1"/>
              <p:nvPr/>
            </p:nvSpPr>
            <p:spPr>
              <a:xfrm>
                <a:off x="501593" y="1954132"/>
                <a:ext cx="4312078" cy="1195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1" i="1"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FEB62A6-5FCF-4754-8D6E-98947ADBC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93" y="1954132"/>
                <a:ext cx="4312078" cy="11951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EDF6EA2-4E6D-444B-8403-BF7F64FD1841}"/>
                  </a:ext>
                </a:extLst>
              </p:cNvPr>
              <p:cNvSpPr txBox="1"/>
              <p:nvPr/>
            </p:nvSpPr>
            <p:spPr>
              <a:xfrm>
                <a:off x="501593" y="3457575"/>
                <a:ext cx="6816802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b="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  <m: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b="1" i="1" smtClean="0">
                              <a:latin typeface="Cambria Math" panose="02040503050406030204" pitchFamily="18" charset="0"/>
                            </a:rPr>
                            <m:t>𝝋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EDF6EA2-4E6D-444B-8403-BF7F64FD1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93" y="3457575"/>
                <a:ext cx="6816802" cy="6049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>
            <a:extLst>
              <a:ext uri="{FF2B5EF4-FFF2-40B4-BE49-F238E27FC236}">
                <a16:creationId xmlns:a16="http://schemas.microsoft.com/office/drawing/2014/main" id="{B1B39215-35D6-434C-BABA-C0DDD8A26009}"/>
              </a:ext>
            </a:extLst>
          </p:cNvPr>
          <p:cNvGrpSpPr/>
          <p:nvPr/>
        </p:nvGrpSpPr>
        <p:grpSpPr>
          <a:xfrm>
            <a:off x="8174355" y="1784970"/>
            <a:ext cx="2981325" cy="1533525"/>
            <a:chOff x="7993652" y="2004333"/>
            <a:chExt cx="2981325" cy="1533525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CBE82760-1302-42DA-B8B7-A1F6E59FF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3652" y="2004333"/>
              <a:ext cx="2981325" cy="1533525"/>
            </a:xfrm>
            <a:prstGeom prst="rect">
              <a:avLst/>
            </a:prstGeom>
          </p:spPr>
        </p:pic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93EDC8D0-0FEE-4A11-AB40-CAA31F5CC618}"/>
                </a:ext>
              </a:extLst>
            </p:cNvPr>
            <p:cNvCxnSpPr/>
            <p:nvPr/>
          </p:nvCxnSpPr>
          <p:spPr>
            <a:xfrm flipV="1">
              <a:off x="8974667" y="2616200"/>
              <a:ext cx="431800" cy="651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EB2D16D-2F86-4545-AFDD-778C94B31AE1}"/>
                  </a:ext>
                </a:extLst>
              </p:cNvPr>
              <p:cNvSpPr txBox="1"/>
              <p:nvPr/>
            </p:nvSpPr>
            <p:spPr>
              <a:xfrm>
                <a:off x="5775214" y="4110496"/>
                <a:ext cx="3380156" cy="1350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+4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𝑡𝑎𝑛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h𝑖</m:t>
                                  </m:r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EB2D16D-2F86-4545-AFDD-778C94B31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214" y="4110496"/>
                <a:ext cx="3380156" cy="13509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44B78B1-07E2-4E59-9D2C-42D2FD771752}"/>
                  </a:ext>
                </a:extLst>
              </p:cNvPr>
              <p:cNvSpPr txBox="1"/>
              <p:nvPr/>
            </p:nvSpPr>
            <p:spPr>
              <a:xfrm>
                <a:off x="501593" y="4682628"/>
                <a:ext cx="3254865" cy="13217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TW" b="0" dirty="0"/>
              </a:p>
              <a:p>
                <a:r>
                  <a:rPr lang="zh-TW" altLang="en-US" dirty="0"/>
                  <a:t>同理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44B78B1-07E2-4E59-9D2C-42D2FD771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93" y="4682628"/>
                <a:ext cx="3254865" cy="1321708"/>
              </a:xfrm>
              <a:prstGeom prst="rect">
                <a:avLst/>
              </a:prstGeom>
              <a:blipFill>
                <a:blip r:embed="rId6"/>
                <a:stretch>
                  <a:fillRect l="-4307" r="-187" b="-27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BF26883F-523B-4917-8467-77A74F16E0E4}"/>
                  </a:ext>
                </a:extLst>
              </p:cNvPr>
              <p:cNvSpPr txBox="1"/>
              <p:nvPr/>
            </p:nvSpPr>
            <p:spPr>
              <a:xfrm>
                <a:off x="8006111" y="3337784"/>
                <a:ext cx="4185889" cy="403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BF26883F-523B-4917-8467-77A74F16E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111" y="3337784"/>
                <a:ext cx="4185889" cy="403444"/>
              </a:xfrm>
              <a:prstGeom prst="rect">
                <a:avLst/>
              </a:prstGeom>
              <a:blipFill>
                <a:blip r:embed="rId7"/>
                <a:stretch>
                  <a:fillRect l="-1456" r="-873" b="-106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19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8E9D3-E380-4E36-8D68-E9561221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響應函數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5EE1F0C-ECC8-40D5-92AE-CF5A40560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477" y="2854551"/>
            <a:ext cx="4338218" cy="290074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23CCECE-2EA5-4858-964D-8C3721AC6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188" y="2854551"/>
            <a:ext cx="4856812" cy="29008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C0A3AA7-CA19-46F6-8FA1-83491CE72981}"/>
                  </a:ext>
                </a:extLst>
              </p:cNvPr>
              <p:cNvSpPr txBox="1"/>
              <p:nvPr/>
            </p:nvSpPr>
            <p:spPr>
              <a:xfrm>
                <a:off x="338415" y="1950476"/>
                <a:ext cx="3380156" cy="1350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+4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𝑡𝑎𝑛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h𝑖</m:t>
                                  </m:r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C0A3AA7-CA19-46F6-8FA1-83491CE72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15" y="1950476"/>
                <a:ext cx="3380156" cy="13509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02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5D6016-BE7F-44E8-AA79-09C858C5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電磁感應式地震儀</a:t>
            </a:r>
            <a:r>
              <a:rPr lang="en-US" altLang="zh-TW" dirty="0"/>
              <a:t>(</a:t>
            </a:r>
            <a:r>
              <a:rPr lang="zh-TW" altLang="en-US" dirty="0"/>
              <a:t>速度型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7D55C58-EFFF-4563-91B8-BCD9C72D9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51" y="1737360"/>
            <a:ext cx="3203649" cy="409868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435245A-3A06-47F3-81B1-73674D65A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869" y="1829138"/>
            <a:ext cx="1922265" cy="31997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A612B9F-1E88-4FC5-B4F6-C97AC2A5F263}"/>
                  </a:ext>
                </a:extLst>
              </p:cNvPr>
              <p:cNvSpPr txBox="1"/>
              <p:nvPr/>
            </p:nvSpPr>
            <p:spPr>
              <a:xfrm>
                <a:off x="6538383" y="2017763"/>
                <a:ext cx="5057667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𝒉</m:t>
                    </m:r>
                    <m:acc>
                      <m:accPr>
                        <m:chr m:val="̇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1" i="1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  <m:sup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̈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TW" altLang="en-US" dirty="0"/>
                  <a:t>，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原</a:t>
                </a:r>
                <a:r>
                  <a:rPr lang="en-US" altLang="zh-TW" dirty="0"/>
                  <a:t>h=D/2m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A612B9F-1E88-4FC5-B4F6-C97AC2A5F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383" y="2017763"/>
                <a:ext cx="5057667" cy="283219"/>
              </a:xfrm>
              <a:prstGeom prst="rect">
                <a:avLst/>
              </a:prstGeom>
              <a:blipFill>
                <a:blip r:embed="rId4"/>
                <a:stretch>
                  <a:fillRect l="-1206" t="-26087" r="-1930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3FF0659-AAB8-4CE5-9661-F0DD5A60F486}"/>
                  </a:ext>
                </a:extLst>
              </p:cNvPr>
              <p:cNvSpPr txBox="1"/>
              <p:nvPr/>
            </p:nvSpPr>
            <p:spPr>
              <a:xfrm>
                <a:off x="6663267" y="2650067"/>
                <a:ext cx="2717800" cy="6011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𝑚𝑅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3FF0659-AAB8-4CE5-9661-F0DD5A60F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267" y="2650067"/>
                <a:ext cx="2717800" cy="601127"/>
              </a:xfrm>
              <a:prstGeom prst="rect">
                <a:avLst/>
              </a:prstGeom>
              <a:blipFill>
                <a:blip r:embed="rId5"/>
                <a:stretch>
                  <a:fillRect b="-10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5236FFD-1B65-444B-BA12-272A19C499D4}"/>
                  </a:ext>
                </a:extLst>
              </p:cNvPr>
              <p:cNvSpPr txBox="1"/>
              <p:nvPr/>
            </p:nvSpPr>
            <p:spPr>
              <a:xfrm>
                <a:off x="9180178" y="2508489"/>
                <a:ext cx="2354684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發電常數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線圈電阻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跟空氣阻力有關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5236FFD-1B65-444B-BA12-272A19C49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178" y="2508489"/>
                <a:ext cx="2354684" cy="1025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EB84E99-9B7A-4933-8FEB-CFC5B08AEFA3}"/>
                  </a:ext>
                </a:extLst>
              </p:cNvPr>
              <p:cNvSpPr txBox="1"/>
              <p:nvPr/>
            </p:nvSpPr>
            <p:spPr>
              <a:xfrm>
                <a:off x="6824134" y="3893807"/>
                <a:ext cx="3838166" cy="1321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𝐺𝑍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zh-TW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</m:acc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𝐺𝑍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EB84E99-9B7A-4933-8FEB-CFC5B08AE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134" y="3893807"/>
                <a:ext cx="3838166" cy="1321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F3623B7C-FB11-4385-8678-953357612D45}"/>
                  </a:ext>
                </a:extLst>
              </p:cNvPr>
              <p:cNvSpPr txBox="1"/>
              <p:nvPr/>
            </p:nvSpPr>
            <p:spPr>
              <a:xfrm>
                <a:off x="7920870" y="5559043"/>
                <a:ext cx="8319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TW" altLang="en-US" dirty="0"/>
                  <a:t>電壓</a:t>
                </a:r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F3623B7C-FB11-4385-8678-953357612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870" y="5559043"/>
                <a:ext cx="831959" cy="276999"/>
              </a:xfrm>
              <a:prstGeom prst="rect">
                <a:avLst/>
              </a:prstGeom>
              <a:blipFill>
                <a:blip r:embed="rId8"/>
                <a:stretch>
                  <a:fillRect l="-9489" t="-28889" r="-16788" b="-5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29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F5CC5-63AD-4FA5-9BF4-951BC169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儀器響應的標準規範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3C006AB-56BF-4897-8DE9-4529F7D56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22" y="2506060"/>
            <a:ext cx="6740510" cy="277129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7A5EB14-B8F6-4B69-A433-C47530BE02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64"/>
          <a:stretch/>
        </p:blipFill>
        <p:spPr>
          <a:xfrm>
            <a:off x="6746890" y="2870719"/>
            <a:ext cx="4624735" cy="979766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6211EC55-B374-4F2C-ACCE-09CF5C27377D}"/>
              </a:ext>
            </a:extLst>
          </p:cNvPr>
          <p:cNvSpPr/>
          <p:nvPr/>
        </p:nvSpPr>
        <p:spPr>
          <a:xfrm>
            <a:off x="6451600" y="3259002"/>
            <a:ext cx="448732" cy="169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9FD4AC9-395C-4372-852E-AAB3A2E89CDF}"/>
              </a:ext>
            </a:extLst>
          </p:cNvPr>
          <p:cNvSpPr txBox="1"/>
          <p:nvPr/>
        </p:nvSpPr>
        <p:spPr>
          <a:xfrm>
            <a:off x="8175682" y="3784600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z: </a:t>
            </a:r>
            <a:r>
              <a:rPr lang="zh-TW" altLang="en-US" dirty="0"/>
              <a:t>零點</a:t>
            </a:r>
            <a:endParaRPr lang="en-US" altLang="zh-TW" dirty="0"/>
          </a:p>
          <a:p>
            <a:r>
              <a:rPr lang="en-US" altLang="zh-TW" dirty="0"/>
              <a:t>p: </a:t>
            </a:r>
            <a:r>
              <a:rPr lang="zh-TW" altLang="en-US" dirty="0"/>
              <a:t>極點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1BFB95-DF4B-40A9-AC5C-94F0BEEA0F83}"/>
              </a:ext>
            </a:extLst>
          </p:cNvPr>
          <p:cNvSpPr/>
          <p:nvPr/>
        </p:nvSpPr>
        <p:spPr>
          <a:xfrm>
            <a:off x="2861733" y="2260600"/>
            <a:ext cx="8983134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17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17F253-F0ED-4DA9-AC82-10F1D04C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GS-32CT</a:t>
            </a:r>
            <a:r>
              <a:rPr lang="zh-TW" altLang="en-US" dirty="0"/>
              <a:t>、</a:t>
            </a:r>
            <a:r>
              <a:rPr lang="en-US" altLang="zh-TW" dirty="0"/>
              <a:t>GS-20DX(</a:t>
            </a:r>
            <a:r>
              <a:rPr lang="zh-TW" altLang="en-US" dirty="0"/>
              <a:t>速度型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3A05AE-59E2-44CD-A477-DAD51011E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52" r="14622"/>
          <a:stretch/>
        </p:blipFill>
        <p:spPr>
          <a:xfrm>
            <a:off x="344804" y="2352676"/>
            <a:ext cx="5781676" cy="291787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AC98B82-6C6F-4976-A3F0-E9370F61A4E4}"/>
              </a:ext>
            </a:extLst>
          </p:cNvPr>
          <p:cNvSpPr/>
          <p:nvPr/>
        </p:nvSpPr>
        <p:spPr>
          <a:xfrm>
            <a:off x="542924" y="2352676"/>
            <a:ext cx="4038601" cy="981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B2AE27C-D6BE-4AEF-8402-70E2F187D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171" y="2486098"/>
            <a:ext cx="5329170" cy="2917873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CD03ED98-0ECD-4520-AA51-F882D1984119}"/>
              </a:ext>
            </a:extLst>
          </p:cNvPr>
          <p:cNvCxnSpPr>
            <a:cxnSpLocks/>
          </p:cNvCxnSpPr>
          <p:nvPr/>
        </p:nvCxnSpPr>
        <p:spPr>
          <a:xfrm>
            <a:off x="6019800" y="4743450"/>
            <a:ext cx="57626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61339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769</TotalTime>
  <Words>260</Words>
  <Application>Microsoft Office PowerPoint</Application>
  <PresentationFormat>寬螢幕</PresentationFormat>
  <Paragraphs>40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Cambria Math</vt:lpstr>
      <vt:lpstr>回顧</vt:lpstr>
      <vt:lpstr>響應(response)</vt:lpstr>
      <vt:lpstr>簡介</vt:lpstr>
      <vt:lpstr>如何得到響應</vt:lpstr>
      <vt:lpstr>如何得到響應</vt:lpstr>
      <vt:lpstr>如何得到響應</vt:lpstr>
      <vt:lpstr>響應函數</vt:lpstr>
      <vt:lpstr>電磁感應式地震儀(速度型)</vt:lpstr>
      <vt:lpstr>儀器響應的標準規範</vt:lpstr>
      <vt:lpstr>GS-32CT、GS-20DX(速度型)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響應(response)</dc:title>
  <dc:creator>ShihLin Chen</dc:creator>
  <cp:lastModifiedBy>ShihLin Chen</cp:lastModifiedBy>
  <cp:revision>28</cp:revision>
  <dcterms:created xsi:type="dcterms:W3CDTF">2021-01-28T02:57:07Z</dcterms:created>
  <dcterms:modified xsi:type="dcterms:W3CDTF">2021-01-29T06:40:53Z</dcterms:modified>
</cp:coreProperties>
</file>