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9" r:id="rId5"/>
    <p:sldId id="259" r:id="rId6"/>
    <p:sldId id="261" r:id="rId7"/>
    <p:sldId id="266" r:id="rId8"/>
    <p:sldId id="267" r:id="rId9"/>
    <p:sldId id="264" r:id="rId10"/>
    <p:sldId id="268" r:id="rId1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摘要節" id="{F2F9CA52-2795-4E6A-A789-7FCDB776B0FA}">
          <p14:sldIdLst/>
        </p14:section>
        <p14:section name="第 1 節" id="{F26362D6-FD62-4E5C-81A5-49D43F1CEFB3}">
          <p14:sldIdLst>
            <p14:sldId id="256"/>
            <p14:sldId id="257"/>
            <p14:sldId id="258"/>
            <p14:sldId id="269"/>
            <p14:sldId id="259"/>
            <p14:sldId id="261"/>
            <p14:sldId id="266"/>
            <p14:sldId id="267"/>
            <p14:sldId id="264"/>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60"/>
  </p:normalViewPr>
  <p:slideViewPr>
    <p:cSldViewPr snapToGrid="0">
      <p:cViewPr varScale="1">
        <p:scale>
          <a:sx n="159" d="100"/>
          <a:sy n="159" d="100"/>
        </p:scale>
        <p:origin x="324"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5498A7-E9DB-448A-B30D-1BA282B343DB}" type="doc">
      <dgm:prSet loTypeId="urn:microsoft.com/office/officeart/2005/8/layout/bProcess4" loCatId="process" qsTypeId="urn:microsoft.com/office/officeart/2005/8/quickstyle/simple4" qsCatId="simple" csTypeId="urn:microsoft.com/office/officeart/2005/8/colors/accent3_2" csCatId="accent3" phldr="1"/>
      <dgm:spPr/>
      <dgm:t>
        <a:bodyPr/>
        <a:lstStyle/>
        <a:p>
          <a:endParaRPr lang="zh-TW" altLang="en-US"/>
        </a:p>
      </dgm:t>
    </dgm:pt>
    <dgm:pt modelId="{79CFED1A-322B-4504-9E9A-F77470F17DCC}">
      <dgm:prSet phldrT="[文字]"/>
      <dgm:spPr/>
      <dgm:t>
        <a:bodyPr/>
        <a:lstStyle/>
        <a:p>
          <a:r>
            <a:rPr lang="zh-TW" altLang="en-US" dirty="0"/>
            <a:t>登入</a:t>
          </a:r>
          <a:r>
            <a:rPr lang="en-US" altLang="zh-TW" dirty="0"/>
            <a:t>/</a:t>
          </a:r>
          <a:r>
            <a:rPr lang="zh-TW" altLang="en-US" dirty="0"/>
            <a:t>註冊</a:t>
          </a:r>
          <a:br>
            <a:rPr lang="en-US" altLang="zh-TW" dirty="0"/>
          </a:br>
          <a:r>
            <a:rPr lang="zh-TW" altLang="en-US" dirty="0"/>
            <a:t>遊戲帳號</a:t>
          </a:r>
        </a:p>
      </dgm:t>
    </dgm:pt>
    <dgm:pt modelId="{254E4AB1-C4B6-4A86-AC86-C1B202B8C836}" type="parTrans" cxnId="{04F075A1-1F95-48B0-8FDC-383E736E0EE8}">
      <dgm:prSet/>
      <dgm:spPr/>
      <dgm:t>
        <a:bodyPr/>
        <a:lstStyle/>
        <a:p>
          <a:endParaRPr lang="zh-TW" altLang="en-US"/>
        </a:p>
      </dgm:t>
    </dgm:pt>
    <dgm:pt modelId="{51009D62-7A24-418F-AE7E-F4C51E54C010}" type="sibTrans" cxnId="{04F075A1-1F95-48B0-8FDC-383E736E0EE8}">
      <dgm:prSet/>
      <dgm:spPr/>
      <dgm:t>
        <a:bodyPr/>
        <a:lstStyle/>
        <a:p>
          <a:endParaRPr lang="zh-TW" altLang="en-US"/>
        </a:p>
      </dgm:t>
    </dgm:pt>
    <dgm:pt modelId="{0C81BB79-943C-4C85-AECC-5A9F964D3D28}">
      <dgm:prSet phldrT="[文字]"/>
      <dgm:spPr/>
      <dgm:t>
        <a:bodyPr/>
        <a:lstStyle/>
        <a:p>
          <a:r>
            <a:rPr lang="zh-TW" altLang="en-US" dirty="0"/>
            <a:t>開始遊戲</a:t>
          </a:r>
        </a:p>
      </dgm:t>
    </dgm:pt>
    <dgm:pt modelId="{ECFC6E04-8B29-4F2A-8A59-67B8DC3E7CF7}" type="parTrans" cxnId="{32743303-1448-4B13-AFF2-613D31D6AAEC}">
      <dgm:prSet/>
      <dgm:spPr/>
      <dgm:t>
        <a:bodyPr/>
        <a:lstStyle/>
        <a:p>
          <a:endParaRPr lang="zh-TW" altLang="en-US"/>
        </a:p>
      </dgm:t>
    </dgm:pt>
    <dgm:pt modelId="{5509434F-397E-41F4-821E-0FEBE96AB79D}" type="sibTrans" cxnId="{32743303-1448-4B13-AFF2-613D31D6AAEC}">
      <dgm:prSet/>
      <dgm:spPr/>
      <dgm:t>
        <a:bodyPr/>
        <a:lstStyle/>
        <a:p>
          <a:endParaRPr lang="zh-TW" altLang="en-US"/>
        </a:p>
      </dgm:t>
    </dgm:pt>
    <dgm:pt modelId="{75B15481-7A96-425F-A0F7-FCAA11A3BA15}">
      <dgm:prSet phldrT="[文字]"/>
      <dgm:spPr/>
      <dgm:t>
        <a:bodyPr/>
        <a:lstStyle/>
        <a:p>
          <a:r>
            <a:rPr lang="zh-TW" altLang="en-US" dirty="0"/>
            <a:t>從資料庫取得玩家資料</a:t>
          </a:r>
        </a:p>
      </dgm:t>
    </dgm:pt>
    <dgm:pt modelId="{BFC49602-683E-48B0-BF5C-10797C3D3E57}" type="parTrans" cxnId="{11229C99-AC0C-47D9-A532-6A2FAFB7D549}">
      <dgm:prSet/>
      <dgm:spPr/>
      <dgm:t>
        <a:bodyPr/>
        <a:lstStyle/>
        <a:p>
          <a:endParaRPr lang="zh-TW" altLang="en-US"/>
        </a:p>
      </dgm:t>
    </dgm:pt>
    <dgm:pt modelId="{EF25FD84-41ED-4398-917F-869041219515}" type="sibTrans" cxnId="{11229C99-AC0C-47D9-A532-6A2FAFB7D549}">
      <dgm:prSet/>
      <dgm:spPr/>
      <dgm:t>
        <a:bodyPr/>
        <a:lstStyle/>
        <a:p>
          <a:endParaRPr lang="zh-TW" altLang="en-US"/>
        </a:p>
      </dgm:t>
    </dgm:pt>
    <dgm:pt modelId="{FC864680-6425-40A2-9C8B-57A83B21DDA6}">
      <dgm:prSet phldrT="[文字]"/>
      <dgm:spPr/>
      <dgm:t>
        <a:bodyPr/>
        <a:lstStyle/>
        <a:p>
          <a:r>
            <a:rPr lang="zh-TW" altLang="en-US" dirty="0"/>
            <a:t>遊戲開始時執行計時器</a:t>
          </a:r>
        </a:p>
      </dgm:t>
    </dgm:pt>
    <dgm:pt modelId="{8D4BDC0B-16F9-4E99-B911-CF8165419C9C}" type="parTrans" cxnId="{9A48122E-0671-449B-A06B-E6693AD41283}">
      <dgm:prSet/>
      <dgm:spPr/>
      <dgm:t>
        <a:bodyPr/>
        <a:lstStyle/>
        <a:p>
          <a:endParaRPr lang="zh-TW" altLang="en-US"/>
        </a:p>
      </dgm:t>
    </dgm:pt>
    <dgm:pt modelId="{4AE910FD-DE6F-430F-97B8-1C518B4AF155}" type="sibTrans" cxnId="{9A48122E-0671-449B-A06B-E6693AD41283}">
      <dgm:prSet/>
      <dgm:spPr/>
      <dgm:t>
        <a:bodyPr/>
        <a:lstStyle/>
        <a:p>
          <a:endParaRPr lang="zh-TW" altLang="en-US"/>
        </a:p>
      </dgm:t>
    </dgm:pt>
    <dgm:pt modelId="{884EB198-497E-4204-B5C7-E7155E04A88A}">
      <dgm:prSet phldrT="[文字]"/>
      <dgm:spPr/>
      <dgm:t>
        <a:bodyPr/>
        <a:lstStyle/>
        <a:p>
          <a:r>
            <a:rPr lang="zh-TW" altLang="en-US" dirty="0"/>
            <a:t>當攻擊敵人時顯示傷害</a:t>
          </a:r>
        </a:p>
      </dgm:t>
    </dgm:pt>
    <dgm:pt modelId="{999F23AF-4BFB-4229-8E4F-773426E1CA92}" type="parTrans" cxnId="{A16D6CF9-E5A8-411B-B79E-DBAE5343D0B0}">
      <dgm:prSet/>
      <dgm:spPr/>
      <dgm:t>
        <a:bodyPr/>
        <a:lstStyle/>
        <a:p>
          <a:endParaRPr lang="zh-TW" altLang="en-US"/>
        </a:p>
      </dgm:t>
    </dgm:pt>
    <dgm:pt modelId="{91A214DB-3F9F-4214-B00D-EB0B2BCDA076}" type="sibTrans" cxnId="{A16D6CF9-E5A8-411B-B79E-DBAE5343D0B0}">
      <dgm:prSet/>
      <dgm:spPr/>
      <dgm:t>
        <a:bodyPr/>
        <a:lstStyle/>
        <a:p>
          <a:endParaRPr lang="zh-TW" altLang="en-US"/>
        </a:p>
      </dgm:t>
    </dgm:pt>
    <dgm:pt modelId="{11FE3062-243D-4ABC-A458-2EC4B2A4CA96}">
      <dgm:prSet phldrT="[文字]"/>
      <dgm:spPr/>
      <dgm:t>
        <a:bodyPr/>
        <a:lstStyle/>
        <a:p>
          <a:pPr algn="just"/>
          <a:r>
            <a:rPr lang="zh-TW" altLang="en-US" dirty="0"/>
            <a:t>當玩家死亡時跳出結算畫面</a:t>
          </a:r>
        </a:p>
      </dgm:t>
    </dgm:pt>
    <dgm:pt modelId="{E81DF600-A574-4910-B1F4-56B85617589D}" type="parTrans" cxnId="{46E617D1-531B-4EB4-B0D9-35C52C270E7F}">
      <dgm:prSet/>
      <dgm:spPr/>
      <dgm:t>
        <a:bodyPr/>
        <a:lstStyle/>
        <a:p>
          <a:endParaRPr lang="zh-TW" altLang="en-US"/>
        </a:p>
      </dgm:t>
    </dgm:pt>
    <dgm:pt modelId="{E1ED61EC-50F2-4874-AF84-789DA0C3A9B5}" type="sibTrans" cxnId="{46E617D1-531B-4EB4-B0D9-35C52C270E7F}">
      <dgm:prSet/>
      <dgm:spPr/>
      <dgm:t>
        <a:bodyPr/>
        <a:lstStyle/>
        <a:p>
          <a:endParaRPr lang="zh-TW" altLang="en-US"/>
        </a:p>
      </dgm:t>
    </dgm:pt>
    <dgm:pt modelId="{BE2235EB-1295-4FEB-93A1-202EAE8B5CF6}">
      <dgm:prSet phldrT="[文字]"/>
      <dgm:spPr/>
      <dgm:t>
        <a:bodyPr/>
        <a:lstStyle/>
        <a:p>
          <a:r>
            <a:rPr lang="zh-TW" altLang="en-US" dirty="0"/>
            <a:t>點擊回到遊戲畫面</a:t>
          </a:r>
        </a:p>
      </dgm:t>
    </dgm:pt>
    <dgm:pt modelId="{B6A8B27B-F4B3-4725-B019-D4BCE00D0AF6}" type="parTrans" cxnId="{3B5106CF-F1B8-482A-AD9B-B8719B19AEF6}">
      <dgm:prSet/>
      <dgm:spPr/>
      <dgm:t>
        <a:bodyPr/>
        <a:lstStyle/>
        <a:p>
          <a:endParaRPr lang="zh-TW" altLang="en-US"/>
        </a:p>
      </dgm:t>
    </dgm:pt>
    <dgm:pt modelId="{18796B3A-D964-45F5-A23E-02D868AC8600}" type="sibTrans" cxnId="{3B5106CF-F1B8-482A-AD9B-B8719B19AEF6}">
      <dgm:prSet/>
      <dgm:spPr/>
      <dgm:t>
        <a:bodyPr/>
        <a:lstStyle/>
        <a:p>
          <a:endParaRPr lang="zh-TW" altLang="en-US"/>
        </a:p>
      </dgm:t>
    </dgm:pt>
    <dgm:pt modelId="{7C36AE77-C460-4C14-AA2C-D974278F4F2B}">
      <dgm:prSet phldrT="[文字]"/>
      <dgm:spPr/>
      <dgm:t>
        <a:bodyPr/>
        <a:lstStyle/>
        <a:p>
          <a:r>
            <a:rPr lang="zh-TW" altLang="en-US" dirty="0"/>
            <a:t>當遊戲時間</a:t>
          </a:r>
          <a:r>
            <a:rPr lang="en-US" altLang="zh-TW" dirty="0"/>
            <a:t>5</a:t>
          </a:r>
          <a:r>
            <a:rPr lang="zh-TW" altLang="en-US" dirty="0"/>
            <a:t>分鐘時勝利</a:t>
          </a:r>
        </a:p>
      </dgm:t>
    </dgm:pt>
    <dgm:pt modelId="{B5751163-225D-4704-B8E3-BBBABF864A8F}" type="parTrans" cxnId="{0B91CA5B-A5DB-42F0-B005-EB6CCA601520}">
      <dgm:prSet/>
      <dgm:spPr/>
      <dgm:t>
        <a:bodyPr/>
        <a:lstStyle/>
        <a:p>
          <a:endParaRPr lang="zh-TW" altLang="en-US"/>
        </a:p>
      </dgm:t>
    </dgm:pt>
    <dgm:pt modelId="{8B33EC48-D24C-4961-A7BB-B28D0AE082E4}" type="sibTrans" cxnId="{0B91CA5B-A5DB-42F0-B005-EB6CCA601520}">
      <dgm:prSet/>
      <dgm:spPr/>
      <dgm:t>
        <a:bodyPr/>
        <a:lstStyle/>
        <a:p>
          <a:endParaRPr lang="zh-TW" altLang="en-US"/>
        </a:p>
      </dgm:t>
    </dgm:pt>
    <dgm:pt modelId="{8FFCC2CC-D2E9-4C82-B557-04DA2487B954}">
      <dgm:prSet phldrT="[文字]"/>
      <dgm:spPr/>
      <dgm:t>
        <a:bodyPr/>
        <a:lstStyle/>
        <a:p>
          <a:r>
            <a:rPr lang="zh-TW" altLang="en-US" dirty="0"/>
            <a:t>商城系統</a:t>
          </a:r>
        </a:p>
      </dgm:t>
    </dgm:pt>
    <dgm:pt modelId="{DB3C6C2A-A9B3-48ED-8A66-CE82E99246D3}" type="parTrans" cxnId="{A5EEE1AB-73E2-4AE8-91FF-7C16FE9A051B}">
      <dgm:prSet/>
      <dgm:spPr/>
      <dgm:t>
        <a:bodyPr/>
        <a:lstStyle/>
        <a:p>
          <a:endParaRPr lang="zh-TW" altLang="en-US"/>
        </a:p>
      </dgm:t>
    </dgm:pt>
    <dgm:pt modelId="{ECDC0701-3AA4-48C8-80A1-C1D5149581F1}" type="sibTrans" cxnId="{A5EEE1AB-73E2-4AE8-91FF-7C16FE9A051B}">
      <dgm:prSet/>
      <dgm:spPr/>
      <dgm:t>
        <a:bodyPr/>
        <a:lstStyle/>
        <a:p>
          <a:endParaRPr lang="zh-TW" altLang="en-US"/>
        </a:p>
      </dgm:t>
    </dgm:pt>
    <dgm:pt modelId="{86886885-DDFD-47FD-839D-6C1584D182A3}" type="pres">
      <dgm:prSet presAssocID="{965498A7-E9DB-448A-B30D-1BA282B343DB}" presName="Name0" presStyleCnt="0">
        <dgm:presLayoutVars>
          <dgm:dir/>
          <dgm:resizeHandles/>
        </dgm:presLayoutVars>
      </dgm:prSet>
      <dgm:spPr/>
    </dgm:pt>
    <dgm:pt modelId="{840C7222-D24E-433C-AAA5-B0670038BBE1}" type="pres">
      <dgm:prSet presAssocID="{79CFED1A-322B-4504-9E9A-F77470F17DCC}" presName="compNode" presStyleCnt="0"/>
      <dgm:spPr/>
    </dgm:pt>
    <dgm:pt modelId="{801CA27F-7B4A-4353-AB1B-D2BCCC45344E}" type="pres">
      <dgm:prSet presAssocID="{79CFED1A-322B-4504-9E9A-F77470F17DCC}" presName="dummyConnPt" presStyleCnt="0"/>
      <dgm:spPr/>
    </dgm:pt>
    <dgm:pt modelId="{9C2BDF18-F9B5-45A7-A136-B248648E10C8}" type="pres">
      <dgm:prSet presAssocID="{79CFED1A-322B-4504-9E9A-F77470F17DCC}" presName="node" presStyleLbl="node1" presStyleIdx="0" presStyleCnt="9">
        <dgm:presLayoutVars>
          <dgm:bulletEnabled val="1"/>
        </dgm:presLayoutVars>
      </dgm:prSet>
      <dgm:spPr/>
    </dgm:pt>
    <dgm:pt modelId="{C68BB9BD-49AC-4EA0-BB62-DAAC5C354F36}" type="pres">
      <dgm:prSet presAssocID="{51009D62-7A24-418F-AE7E-F4C51E54C010}" presName="sibTrans" presStyleLbl="bgSibTrans2D1" presStyleIdx="0" presStyleCnt="8"/>
      <dgm:spPr/>
    </dgm:pt>
    <dgm:pt modelId="{E3F55FEA-3AE0-42FE-A66D-61858A669013}" type="pres">
      <dgm:prSet presAssocID="{0C81BB79-943C-4C85-AECC-5A9F964D3D28}" presName="compNode" presStyleCnt="0"/>
      <dgm:spPr/>
    </dgm:pt>
    <dgm:pt modelId="{B0ACCD08-5483-41D2-A182-91B4158E0EA1}" type="pres">
      <dgm:prSet presAssocID="{0C81BB79-943C-4C85-AECC-5A9F964D3D28}" presName="dummyConnPt" presStyleCnt="0"/>
      <dgm:spPr/>
    </dgm:pt>
    <dgm:pt modelId="{D9D7A8DB-B01D-40A8-847A-D51C16EEC417}" type="pres">
      <dgm:prSet presAssocID="{0C81BB79-943C-4C85-AECC-5A9F964D3D28}" presName="node" presStyleLbl="node1" presStyleIdx="1" presStyleCnt="9">
        <dgm:presLayoutVars>
          <dgm:bulletEnabled val="1"/>
        </dgm:presLayoutVars>
      </dgm:prSet>
      <dgm:spPr/>
    </dgm:pt>
    <dgm:pt modelId="{353DD09E-3F09-4300-BE11-6F2196B97A52}" type="pres">
      <dgm:prSet presAssocID="{5509434F-397E-41F4-821E-0FEBE96AB79D}" presName="sibTrans" presStyleLbl="bgSibTrans2D1" presStyleIdx="1" presStyleCnt="8"/>
      <dgm:spPr/>
    </dgm:pt>
    <dgm:pt modelId="{4F0125B1-D27F-4260-8FE9-0EF74F756AF5}" type="pres">
      <dgm:prSet presAssocID="{75B15481-7A96-425F-A0F7-FCAA11A3BA15}" presName="compNode" presStyleCnt="0"/>
      <dgm:spPr/>
    </dgm:pt>
    <dgm:pt modelId="{DC33EFD6-D4CE-4117-A84F-B6CAD53D137A}" type="pres">
      <dgm:prSet presAssocID="{75B15481-7A96-425F-A0F7-FCAA11A3BA15}" presName="dummyConnPt" presStyleCnt="0"/>
      <dgm:spPr/>
    </dgm:pt>
    <dgm:pt modelId="{1A6B52DB-9844-49E7-BA12-6A480D2EDD1D}" type="pres">
      <dgm:prSet presAssocID="{75B15481-7A96-425F-A0F7-FCAA11A3BA15}" presName="node" presStyleLbl="node1" presStyleIdx="2" presStyleCnt="9">
        <dgm:presLayoutVars>
          <dgm:bulletEnabled val="1"/>
        </dgm:presLayoutVars>
      </dgm:prSet>
      <dgm:spPr/>
    </dgm:pt>
    <dgm:pt modelId="{2B06073C-6294-4C45-AA66-99799E194DF1}" type="pres">
      <dgm:prSet presAssocID="{EF25FD84-41ED-4398-917F-869041219515}" presName="sibTrans" presStyleLbl="bgSibTrans2D1" presStyleIdx="2" presStyleCnt="8"/>
      <dgm:spPr/>
    </dgm:pt>
    <dgm:pt modelId="{CD5B5E89-1483-4E7D-9AE6-FF399CE6F86D}" type="pres">
      <dgm:prSet presAssocID="{FC864680-6425-40A2-9C8B-57A83B21DDA6}" presName="compNode" presStyleCnt="0"/>
      <dgm:spPr/>
    </dgm:pt>
    <dgm:pt modelId="{CC716409-36AE-468B-8831-78384738F1CC}" type="pres">
      <dgm:prSet presAssocID="{FC864680-6425-40A2-9C8B-57A83B21DDA6}" presName="dummyConnPt" presStyleCnt="0"/>
      <dgm:spPr/>
    </dgm:pt>
    <dgm:pt modelId="{E4460C28-CF59-4F83-AB57-427B42104A34}" type="pres">
      <dgm:prSet presAssocID="{FC864680-6425-40A2-9C8B-57A83B21DDA6}" presName="node" presStyleLbl="node1" presStyleIdx="3" presStyleCnt="9">
        <dgm:presLayoutVars>
          <dgm:bulletEnabled val="1"/>
        </dgm:presLayoutVars>
      </dgm:prSet>
      <dgm:spPr/>
    </dgm:pt>
    <dgm:pt modelId="{7B96D45D-F2FD-4577-9239-71C432CD45A1}" type="pres">
      <dgm:prSet presAssocID="{4AE910FD-DE6F-430F-97B8-1C518B4AF155}" presName="sibTrans" presStyleLbl="bgSibTrans2D1" presStyleIdx="3" presStyleCnt="8"/>
      <dgm:spPr/>
    </dgm:pt>
    <dgm:pt modelId="{A1CF7F9F-295C-4DC1-A15E-48A790F45017}" type="pres">
      <dgm:prSet presAssocID="{884EB198-497E-4204-B5C7-E7155E04A88A}" presName="compNode" presStyleCnt="0"/>
      <dgm:spPr/>
    </dgm:pt>
    <dgm:pt modelId="{4AC3030B-D39B-495E-8565-C33D9591C712}" type="pres">
      <dgm:prSet presAssocID="{884EB198-497E-4204-B5C7-E7155E04A88A}" presName="dummyConnPt" presStyleCnt="0"/>
      <dgm:spPr/>
    </dgm:pt>
    <dgm:pt modelId="{E90D7723-16D2-496E-B888-3E800715E106}" type="pres">
      <dgm:prSet presAssocID="{884EB198-497E-4204-B5C7-E7155E04A88A}" presName="node" presStyleLbl="node1" presStyleIdx="4" presStyleCnt="9">
        <dgm:presLayoutVars>
          <dgm:bulletEnabled val="1"/>
        </dgm:presLayoutVars>
      </dgm:prSet>
      <dgm:spPr/>
    </dgm:pt>
    <dgm:pt modelId="{C57AA728-42E4-4B96-B82A-B8618E671784}" type="pres">
      <dgm:prSet presAssocID="{91A214DB-3F9F-4214-B00D-EB0B2BCDA076}" presName="sibTrans" presStyleLbl="bgSibTrans2D1" presStyleIdx="4" presStyleCnt="8"/>
      <dgm:spPr/>
    </dgm:pt>
    <dgm:pt modelId="{3CDCAB8B-227B-4608-AF4D-AF872C6555FB}" type="pres">
      <dgm:prSet presAssocID="{11FE3062-243D-4ABC-A458-2EC4B2A4CA96}" presName="compNode" presStyleCnt="0"/>
      <dgm:spPr/>
    </dgm:pt>
    <dgm:pt modelId="{D58F2603-238C-406D-9B86-E23536AC1AEC}" type="pres">
      <dgm:prSet presAssocID="{11FE3062-243D-4ABC-A458-2EC4B2A4CA96}" presName="dummyConnPt" presStyleCnt="0"/>
      <dgm:spPr/>
    </dgm:pt>
    <dgm:pt modelId="{1E4C93A6-8CCB-4EA9-8689-EB5B48A23CC2}" type="pres">
      <dgm:prSet presAssocID="{11FE3062-243D-4ABC-A458-2EC4B2A4CA96}" presName="node" presStyleLbl="node1" presStyleIdx="5" presStyleCnt="9">
        <dgm:presLayoutVars>
          <dgm:bulletEnabled val="1"/>
        </dgm:presLayoutVars>
      </dgm:prSet>
      <dgm:spPr/>
    </dgm:pt>
    <dgm:pt modelId="{E8651EDC-6602-447D-963E-30E70D9345B6}" type="pres">
      <dgm:prSet presAssocID="{E1ED61EC-50F2-4874-AF84-789DA0C3A9B5}" presName="sibTrans" presStyleLbl="bgSibTrans2D1" presStyleIdx="5" presStyleCnt="8"/>
      <dgm:spPr/>
    </dgm:pt>
    <dgm:pt modelId="{6BA24366-D75C-49CA-BE00-2EF5DE390E50}" type="pres">
      <dgm:prSet presAssocID="{BE2235EB-1295-4FEB-93A1-202EAE8B5CF6}" presName="compNode" presStyleCnt="0"/>
      <dgm:spPr/>
    </dgm:pt>
    <dgm:pt modelId="{B6D614D3-98B8-48B6-BE6F-1F7284CB5424}" type="pres">
      <dgm:prSet presAssocID="{BE2235EB-1295-4FEB-93A1-202EAE8B5CF6}" presName="dummyConnPt" presStyleCnt="0"/>
      <dgm:spPr/>
    </dgm:pt>
    <dgm:pt modelId="{026CA011-483F-4359-9F29-6E03D280B3B1}" type="pres">
      <dgm:prSet presAssocID="{BE2235EB-1295-4FEB-93A1-202EAE8B5CF6}" presName="node" presStyleLbl="node1" presStyleIdx="6" presStyleCnt="9">
        <dgm:presLayoutVars>
          <dgm:bulletEnabled val="1"/>
        </dgm:presLayoutVars>
      </dgm:prSet>
      <dgm:spPr/>
    </dgm:pt>
    <dgm:pt modelId="{1821981C-5D93-489F-AEA4-135E92B155A7}" type="pres">
      <dgm:prSet presAssocID="{18796B3A-D964-45F5-A23E-02D868AC8600}" presName="sibTrans" presStyleLbl="bgSibTrans2D1" presStyleIdx="6" presStyleCnt="8"/>
      <dgm:spPr/>
    </dgm:pt>
    <dgm:pt modelId="{7F792A2F-1866-4DB8-8F8B-89237CCEDE19}" type="pres">
      <dgm:prSet presAssocID="{7C36AE77-C460-4C14-AA2C-D974278F4F2B}" presName="compNode" presStyleCnt="0"/>
      <dgm:spPr/>
    </dgm:pt>
    <dgm:pt modelId="{629D466A-0380-45EA-ACF6-6C596D749952}" type="pres">
      <dgm:prSet presAssocID="{7C36AE77-C460-4C14-AA2C-D974278F4F2B}" presName="dummyConnPt" presStyleCnt="0"/>
      <dgm:spPr/>
    </dgm:pt>
    <dgm:pt modelId="{ABF7AB63-A610-4B66-9339-0881B8B608BD}" type="pres">
      <dgm:prSet presAssocID="{7C36AE77-C460-4C14-AA2C-D974278F4F2B}" presName="node" presStyleLbl="node1" presStyleIdx="7" presStyleCnt="9">
        <dgm:presLayoutVars>
          <dgm:bulletEnabled val="1"/>
        </dgm:presLayoutVars>
      </dgm:prSet>
      <dgm:spPr/>
    </dgm:pt>
    <dgm:pt modelId="{9EE5EBC9-B499-4A5E-80F1-57737515C54D}" type="pres">
      <dgm:prSet presAssocID="{8B33EC48-D24C-4961-A7BB-B28D0AE082E4}" presName="sibTrans" presStyleLbl="bgSibTrans2D1" presStyleIdx="7" presStyleCnt="8"/>
      <dgm:spPr/>
    </dgm:pt>
    <dgm:pt modelId="{1D9EE592-279F-4102-BC41-D1453D882338}" type="pres">
      <dgm:prSet presAssocID="{8FFCC2CC-D2E9-4C82-B557-04DA2487B954}" presName="compNode" presStyleCnt="0"/>
      <dgm:spPr/>
    </dgm:pt>
    <dgm:pt modelId="{B1330F4F-6E2D-45BD-B51B-5144E4B819B5}" type="pres">
      <dgm:prSet presAssocID="{8FFCC2CC-D2E9-4C82-B557-04DA2487B954}" presName="dummyConnPt" presStyleCnt="0"/>
      <dgm:spPr/>
    </dgm:pt>
    <dgm:pt modelId="{8D4A6C3D-7169-4C76-87B2-3F6AFC7155BC}" type="pres">
      <dgm:prSet presAssocID="{8FFCC2CC-D2E9-4C82-B557-04DA2487B954}" presName="node" presStyleLbl="node1" presStyleIdx="8" presStyleCnt="9">
        <dgm:presLayoutVars>
          <dgm:bulletEnabled val="1"/>
        </dgm:presLayoutVars>
      </dgm:prSet>
      <dgm:spPr/>
    </dgm:pt>
  </dgm:ptLst>
  <dgm:cxnLst>
    <dgm:cxn modelId="{32743303-1448-4B13-AFF2-613D31D6AAEC}" srcId="{965498A7-E9DB-448A-B30D-1BA282B343DB}" destId="{0C81BB79-943C-4C85-AECC-5A9F964D3D28}" srcOrd="1" destOrd="0" parTransId="{ECFC6E04-8B29-4F2A-8A59-67B8DC3E7CF7}" sibTransId="{5509434F-397E-41F4-821E-0FEBE96AB79D}"/>
    <dgm:cxn modelId="{D9CB6B0B-91D6-425B-8BA2-0B4BCE573B0A}" type="presOf" srcId="{884EB198-497E-4204-B5C7-E7155E04A88A}" destId="{E90D7723-16D2-496E-B888-3E800715E106}" srcOrd="0" destOrd="0" presId="urn:microsoft.com/office/officeart/2005/8/layout/bProcess4"/>
    <dgm:cxn modelId="{9A48122E-0671-449B-A06B-E6693AD41283}" srcId="{965498A7-E9DB-448A-B30D-1BA282B343DB}" destId="{FC864680-6425-40A2-9C8B-57A83B21DDA6}" srcOrd="3" destOrd="0" parTransId="{8D4BDC0B-16F9-4E99-B911-CF8165419C9C}" sibTransId="{4AE910FD-DE6F-430F-97B8-1C518B4AF155}"/>
    <dgm:cxn modelId="{7E87F12E-5B7A-4677-9DE4-0A92FF29F4BB}" type="presOf" srcId="{E1ED61EC-50F2-4874-AF84-789DA0C3A9B5}" destId="{E8651EDC-6602-447D-963E-30E70D9345B6}" srcOrd="0" destOrd="0" presId="urn:microsoft.com/office/officeart/2005/8/layout/bProcess4"/>
    <dgm:cxn modelId="{5DAF5238-8985-4849-A6FD-47DB4E5A6036}" type="presOf" srcId="{11FE3062-243D-4ABC-A458-2EC4B2A4CA96}" destId="{1E4C93A6-8CCB-4EA9-8689-EB5B48A23CC2}" srcOrd="0" destOrd="0" presId="urn:microsoft.com/office/officeart/2005/8/layout/bProcess4"/>
    <dgm:cxn modelId="{C2C8613F-DF48-4C09-992C-ABC84B135E35}" type="presOf" srcId="{18796B3A-D964-45F5-A23E-02D868AC8600}" destId="{1821981C-5D93-489F-AEA4-135E92B155A7}" srcOrd="0" destOrd="0" presId="urn:microsoft.com/office/officeart/2005/8/layout/bProcess4"/>
    <dgm:cxn modelId="{0121505B-D779-444E-8B9C-C4C7B766D7CA}" type="presOf" srcId="{7C36AE77-C460-4C14-AA2C-D974278F4F2B}" destId="{ABF7AB63-A610-4B66-9339-0881B8B608BD}" srcOrd="0" destOrd="0" presId="urn:microsoft.com/office/officeart/2005/8/layout/bProcess4"/>
    <dgm:cxn modelId="{0B91CA5B-A5DB-42F0-B005-EB6CCA601520}" srcId="{965498A7-E9DB-448A-B30D-1BA282B343DB}" destId="{7C36AE77-C460-4C14-AA2C-D974278F4F2B}" srcOrd="7" destOrd="0" parTransId="{B5751163-225D-4704-B8E3-BBBABF864A8F}" sibTransId="{8B33EC48-D24C-4961-A7BB-B28D0AE082E4}"/>
    <dgm:cxn modelId="{F444E661-84C4-43FE-B316-FED02AEE3852}" type="presOf" srcId="{4AE910FD-DE6F-430F-97B8-1C518B4AF155}" destId="{7B96D45D-F2FD-4577-9239-71C432CD45A1}" srcOrd="0" destOrd="0" presId="urn:microsoft.com/office/officeart/2005/8/layout/bProcess4"/>
    <dgm:cxn modelId="{31939872-A9A5-4577-A399-DEE394829430}" type="presOf" srcId="{8FFCC2CC-D2E9-4C82-B557-04DA2487B954}" destId="{8D4A6C3D-7169-4C76-87B2-3F6AFC7155BC}" srcOrd="0" destOrd="0" presId="urn:microsoft.com/office/officeart/2005/8/layout/bProcess4"/>
    <dgm:cxn modelId="{8505C576-CDCE-4695-BEA3-A52A79015438}" type="presOf" srcId="{5509434F-397E-41F4-821E-0FEBE96AB79D}" destId="{353DD09E-3F09-4300-BE11-6F2196B97A52}" srcOrd="0" destOrd="0" presId="urn:microsoft.com/office/officeart/2005/8/layout/bProcess4"/>
    <dgm:cxn modelId="{96AC3A85-2579-4EB1-BCBA-6D3D0B683DFA}" type="presOf" srcId="{8B33EC48-D24C-4961-A7BB-B28D0AE082E4}" destId="{9EE5EBC9-B499-4A5E-80F1-57737515C54D}" srcOrd="0" destOrd="0" presId="urn:microsoft.com/office/officeart/2005/8/layout/bProcess4"/>
    <dgm:cxn modelId="{D9B55590-7F2F-4472-87C7-05939FAA70F1}" type="presOf" srcId="{965498A7-E9DB-448A-B30D-1BA282B343DB}" destId="{86886885-DDFD-47FD-839D-6C1584D182A3}" srcOrd="0" destOrd="0" presId="urn:microsoft.com/office/officeart/2005/8/layout/bProcess4"/>
    <dgm:cxn modelId="{11229C99-AC0C-47D9-A532-6A2FAFB7D549}" srcId="{965498A7-E9DB-448A-B30D-1BA282B343DB}" destId="{75B15481-7A96-425F-A0F7-FCAA11A3BA15}" srcOrd="2" destOrd="0" parTransId="{BFC49602-683E-48B0-BF5C-10797C3D3E57}" sibTransId="{EF25FD84-41ED-4398-917F-869041219515}"/>
    <dgm:cxn modelId="{62498B9E-8DB9-45FD-8735-6F6E32F1ECD5}" type="presOf" srcId="{FC864680-6425-40A2-9C8B-57A83B21DDA6}" destId="{E4460C28-CF59-4F83-AB57-427B42104A34}" srcOrd="0" destOrd="0" presId="urn:microsoft.com/office/officeart/2005/8/layout/bProcess4"/>
    <dgm:cxn modelId="{04F075A1-1F95-48B0-8FDC-383E736E0EE8}" srcId="{965498A7-E9DB-448A-B30D-1BA282B343DB}" destId="{79CFED1A-322B-4504-9E9A-F77470F17DCC}" srcOrd="0" destOrd="0" parTransId="{254E4AB1-C4B6-4A86-AC86-C1B202B8C836}" sibTransId="{51009D62-7A24-418F-AE7E-F4C51E54C010}"/>
    <dgm:cxn modelId="{A5EEE1AB-73E2-4AE8-91FF-7C16FE9A051B}" srcId="{965498A7-E9DB-448A-B30D-1BA282B343DB}" destId="{8FFCC2CC-D2E9-4C82-B557-04DA2487B954}" srcOrd="8" destOrd="0" parTransId="{DB3C6C2A-A9B3-48ED-8A66-CE82E99246D3}" sibTransId="{ECDC0701-3AA4-48C8-80A1-C1D5149581F1}"/>
    <dgm:cxn modelId="{CAA357B4-C27F-49C7-AFD7-9517FD46CF65}" type="presOf" srcId="{79CFED1A-322B-4504-9E9A-F77470F17DCC}" destId="{9C2BDF18-F9B5-45A7-A136-B248648E10C8}" srcOrd="0" destOrd="0" presId="urn:microsoft.com/office/officeart/2005/8/layout/bProcess4"/>
    <dgm:cxn modelId="{022C86BB-B96D-426C-82CF-9DC06F48764A}" type="presOf" srcId="{51009D62-7A24-418F-AE7E-F4C51E54C010}" destId="{C68BB9BD-49AC-4EA0-BB62-DAAC5C354F36}" srcOrd="0" destOrd="0" presId="urn:microsoft.com/office/officeart/2005/8/layout/bProcess4"/>
    <dgm:cxn modelId="{85089AC1-228C-48E1-9E10-CC4D2D0E158D}" type="presOf" srcId="{0C81BB79-943C-4C85-AECC-5A9F964D3D28}" destId="{D9D7A8DB-B01D-40A8-847A-D51C16EEC417}" srcOrd="0" destOrd="0" presId="urn:microsoft.com/office/officeart/2005/8/layout/bProcess4"/>
    <dgm:cxn modelId="{3B5106CF-F1B8-482A-AD9B-B8719B19AEF6}" srcId="{965498A7-E9DB-448A-B30D-1BA282B343DB}" destId="{BE2235EB-1295-4FEB-93A1-202EAE8B5CF6}" srcOrd="6" destOrd="0" parTransId="{B6A8B27B-F4B3-4725-B019-D4BCE00D0AF6}" sibTransId="{18796B3A-D964-45F5-A23E-02D868AC8600}"/>
    <dgm:cxn modelId="{D5CD84CF-66CD-49AC-9FF6-FF3F29E12606}" type="presOf" srcId="{91A214DB-3F9F-4214-B00D-EB0B2BCDA076}" destId="{C57AA728-42E4-4B96-B82A-B8618E671784}" srcOrd="0" destOrd="0" presId="urn:microsoft.com/office/officeart/2005/8/layout/bProcess4"/>
    <dgm:cxn modelId="{46E617D1-531B-4EB4-B0D9-35C52C270E7F}" srcId="{965498A7-E9DB-448A-B30D-1BA282B343DB}" destId="{11FE3062-243D-4ABC-A458-2EC4B2A4CA96}" srcOrd="5" destOrd="0" parTransId="{E81DF600-A574-4910-B1F4-56B85617589D}" sibTransId="{E1ED61EC-50F2-4874-AF84-789DA0C3A9B5}"/>
    <dgm:cxn modelId="{23B1EBD3-589B-4729-94BF-0FAC9048C46F}" type="presOf" srcId="{BE2235EB-1295-4FEB-93A1-202EAE8B5CF6}" destId="{026CA011-483F-4359-9F29-6E03D280B3B1}" srcOrd="0" destOrd="0" presId="urn:microsoft.com/office/officeart/2005/8/layout/bProcess4"/>
    <dgm:cxn modelId="{6A245DE7-5087-4E2B-81C4-97C037B66331}" type="presOf" srcId="{EF25FD84-41ED-4398-917F-869041219515}" destId="{2B06073C-6294-4C45-AA66-99799E194DF1}" srcOrd="0" destOrd="0" presId="urn:microsoft.com/office/officeart/2005/8/layout/bProcess4"/>
    <dgm:cxn modelId="{2EE009EE-21DF-4DD3-87D6-55F30744AC42}" type="presOf" srcId="{75B15481-7A96-425F-A0F7-FCAA11A3BA15}" destId="{1A6B52DB-9844-49E7-BA12-6A480D2EDD1D}" srcOrd="0" destOrd="0" presId="urn:microsoft.com/office/officeart/2005/8/layout/bProcess4"/>
    <dgm:cxn modelId="{A16D6CF9-E5A8-411B-B79E-DBAE5343D0B0}" srcId="{965498A7-E9DB-448A-B30D-1BA282B343DB}" destId="{884EB198-497E-4204-B5C7-E7155E04A88A}" srcOrd="4" destOrd="0" parTransId="{999F23AF-4BFB-4229-8E4F-773426E1CA92}" sibTransId="{91A214DB-3F9F-4214-B00D-EB0B2BCDA076}"/>
    <dgm:cxn modelId="{3B1C5B56-5D6A-4C00-A73B-4E09D83100B4}" type="presParOf" srcId="{86886885-DDFD-47FD-839D-6C1584D182A3}" destId="{840C7222-D24E-433C-AAA5-B0670038BBE1}" srcOrd="0" destOrd="0" presId="urn:microsoft.com/office/officeart/2005/8/layout/bProcess4"/>
    <dgm:cxn modelId="{6A07E671-B473-4478-846C-CF1196131D8A}" type="presParOf" srcId="{840C7222-D24E-433C-AAA5-B0670038BBE1}" destId="{801CA27F-7B4A-4353-AB1B-D2BCCC45344E}" srcOrd="0" destOrd="0" presId="urn:microsoft.com/office/officeart/2005/8/layout/bProcess4"/>
    <dgm:cxn modelId="{08B13D4A-C4A9-4EDE-BE04-EE9E425622B2}" type="presParOf" srcId="{840C7222-D24E-433C-AAA5-B0670038BBE1}" destId="{9C2BDF18-F9B5-45A7-A136-B248648E10C8}" srcOrd="1" destOrd="0" presId="urn:microsoft.com/office/officeart/2005/8/layout/bProcess4"/>
    <dgm:cxn modelId="{B94EA9EE-0956-4DA1-BD14-327B87F242F8}" type="presParOf" srcId="{86886885-DDFD-47FD-839D-6C1584D182A3}" destId="{C68BB9BD-49AC-4EA0-BB62-DAAC5C354F36}" srcOrd="1" destOrd="0" presId="urn:microsoft.com/office/officeart/2005/8/layout/bProcess4"/>
    <dgm:cxn modelId="{3F61B79A-F2F6-4B0E-9BF0-0F37D1DA707D}" type="presParOf" srcId="{86886885-DDFD-47FD-839D-6C1584D182A3}" destId="{E3F55FEA-3AE0-42FE-A66D-61858A669013}" srcOrd="2" destOrd="0" presId="urn:microsoft.com/office/officeart/2005/8/layout/bProcess4"/>
    <dgm:cxn modelId="{487231FF-7868-4C52-A382-00D177FBB629}" type="presParOf" srcId="{E3F55FEA-3AE0-42FE-A66D-61858A669013}" destId="{B0ACCD08-5483-41D2-A182-91B4158E0EA1}" srcOrd="0" destOrd="0" presId="urn:microsoft.com/office/officeart/2005/8/layout/bProcess4"/>
    <dgm:cxn modelId="{3E2491DE-C201-494B-BFEA-3F212BBD8BF9}" type="presParOf" srcId="{E3F55FEA-3AE0-42FE-A66D-61858A669013}" destId="{D9D7A8DB-B01D-40A8-847A-D51C16EEC417}" srcOrd="1" destOrd="0" presId="urn:microsoft.com/office/officeart/2005/8/layout/bProcess4"/>
    <dgm:cxn modelId="{6C1D775D-407C-49B2-8E27-DA21FF351F39}" type="presParOf" srcId="{86886885-DDFD-47FD-839D-6C1584D182A3}" destId="{353DD09E-3F09-4300-BE11-6F2196B97A52}" srcOrd="3" destOrd="0" presId="urn:microsoft.com/office/officeart/2005/8/layout/bProcess4"/>
    <dgm:cxn modelId="{822361F4-F8DC-43A8-8168-ABFA775CEA6A}" type="presParOf" srcId="{86886885-DDFD-47FD-839D-6C1584D182A3}" destId="{4F0125B1-D27F-4260-8FE9-0EF74F756AF5}" srcOrd="4" destOrd="0" presId="urn:microsoft.com/office/officeart/2005/8/layout/bProcess4"/>
    <dgm:cxn modelId="{F52B73AF-A905-4D45-AEFE-9DC202176F2E}" type="presParOf" srcId="{4F0125B1-D27F-4260-8FE9-0EF74F756AF5}" destId="{DC33EFD6-D4CE-4117-A84F-B6CAD53D137A}" srcOrd="0" destOrd="0" presId="urn:microsoft.com/office/officeart/2005/8/layout/bProcess4"/>
    <dgm:cxn modelId="{1061A11A-AE13-40A3-9FD3-E5BFA0F8B3BB}" type="presParOf" srcId="{4F0125B1-D27F-4260-8FE9-0EF74F756AF5}" destId="{1A6B52DB-9844-49E7-BA12-6A480D2EDD1D}" srcOrd="1" destOrd="0" presId="urn:microsoft.com/office/officeart/2005/8/layout/bProcess4"/>
    <dgm:cxn modelId="{B070DBA1-79AC-4618-921C-E422D468E69B}" type="presParOf" srcId="{86886885-DDFD-47FD-839D-6C1584D182A3}" destId="{2B06073C-6294-4C45-AA66-99799E194DF1}" srcOrd="5" destOrd="0" presId="urn:microsoft.com/office/officeart/2005/8/layout/bProcess4"/>
    <dgm:cxn modelId="{2E380DB9-C1ED-4405-85E2-7280EE0F99F2}" type="presParOf" srcId="{86886885-DDFD-47FD-839D-6C1584D182A3}" destId="{CD5B5E89-1483-4E7D-9AE6-FF399CE6F86D}" srcOrd="6" destOrd="0" presId="urn:microsoft.com/office/officeart/2005/8/layout/bProcess4"/>
    <dgm:cxn modelId="{7EB47FF6-3390-43E1-AB76-BDC91511A26E}" type="presParOf" srcId="{CD5B5E89-1483-4E7D-9AE6-FF399CE6F86D}" destId="{CC716409-36AE-468B-8831-78384738F1CC}" srcOrd="0" destOrd="0" presId="urn:microsoft.com/office/officeart/2005/8/layout/bProcess4"/>
    <dgm:cxn modelId="{B0AD239D-5086-47DC-941F-D012A2288A6D}" type="presParOf" srcId="{CD5B5E89-1483-4E7D-9AE6-FF399CE6F86D}" destId="{E4460C28-CF59-4F83-AB57-427B42104A34}" srcOrd="1" destOrd="0" presId="urn:microsoft.com/office/officeart/2005/8/layout/bProcess4"/>
    <dgm:cxn modelId="{91C534F3-CF48-4133-A949-B024281E41DB}" type="presParOf" srcId="{86886885-DDFD-47FD-839D-6C1584D182A3}" destId="{7B96D45D-F2FD-4577-9239-71C432CD45A1}" srcOrd="7" destOrd="0" presId="urn:microsoft.com/office/officeart/2005/8/layout/bProcess4"/>
    <dgm:cxn modelId="{16D93BFE-ADD9-449C-AA9C-0CCD6DCA9F72}" type="presParOf" srcId="{86886885-DDFD-47FD-839D-6C1584D182A3}" destId="{A1CF7F9F-295C-4DC1-A15E-48A790F45017}" srcOrd="8" destOrd="0" presId="urn:microsoft.com/office/officeart/2005/8/layout/bProcess4"/>
    <dgm:cxn modelId="{E998CA31-62B7-494D-8968-65FC4711D44D}" type="presParOf" srcId="{A1CF7F9F-295C-4DC1-A15E-48A790F45017}" destId="{4AC3030B-D39B-495E-8565-C33D9591C712}" srcOrd="0" destOrd="0" presId="urn:microsoft.com/office/officeart/2005/8/layout/bProcess4"/>
    <dgm:cxn modelId="{59CB688E-EDB8-4D04-B08F-522F35425F6E}" type="presParOf" srcId="{A1CF7F9F-295C-4DC1-A15E-48A790F45017}" destId="{E90D7723-16D2-496E-B888-3E800715E106}" srcOrd="1" destOrd="0" presId="urn:microsoft.com/office/officeart/2005/8/layout/bProcess4"/>
    <dgm:cxn modelId="{9E2E3206-A13D-42A9-9DEE-922E84643FEA}" type="presParOf" srcId="{86886885-DDFD-47FD-839D-6C1584D182A3}" destId="{C57AA728-42E4-4B96-B82A-B8618E671784}" srcOrd="9" destOrd="0" presId="urn:microsoft.com/office/officeart/2005/8/layout/bProcess4"/>
    <dgm:cxn modelId="{489E152A-778D-418B-9FEA-6DC0FE1B77DD}" type="presParOf" srcId="{86886885-DDFD-47FD-839D-6C1584D182A3}" destId="{3CDCAB8B-227B-4608-AF4D-AF872C6555FB}" srcOrd="10" destOrd="0" presId="urn:microsoft.com/office/officeart/2005/8/layout/bProcess4"/>
    <dgm:cxn modelId="{BC980894-F6D7-4442-9CD9-B0DC172AB6C3}" type="presParOf" srcId="{3CDCAB8B-227B-4608-AF4D-AF872C6555FB}" destId="{D58F2603-238C-406D-9B86-E23536AC1AEC}" srcOrd="0" destOrd="0" presId="urn:microsoft.com/office/officeart/2005/8/layout/bProcess4"/>
    <dgm:cxn modelId="{69E7E7CD-F8A6-494E-B342-9F2FD87EAD83}" type="presParOf" srcId="{3CDCAB8B-227B-4608-AF4D-AF872C6555FB}" destId="{1E4C93A6-8CCB-4EA9-8689-EB5B48A23CC2}" srcOrd="1" destOrd="0" presId="urn:microsoft.com/office/officeart/2005/8/layout/bProcess4"/>
    <dgm:cxn modelId="{593FFC47-9D80-4B46-B62C-4510E6D630A7}" type="presParOf" srcId="{86886885-DDFD-47FD-839D-6C1584D182A3}" destId="{E8651EDC-6602-447D-963E-30E70D9345B6}" srcOrd="11" destOrd="0" presId="urn:microsoft.com/office/officeart/2005/8/layout/bProcess4"/>
    <dgm:cxn modelId="{F79DD4C6-478A-4AED-8362-8EF6095D0D30}" type="presParOf" srcId="{86886885-DDFD-47FD-839D-6C1584D182A3}" destId="{6BA24366-D75C-49CA-BE00-2EF5DE390E50}" srcOrd="12" destOrd="0" presId="urn:microsoft.com/office/officeart/2005/8/layout/bProcess4"/>
    <dgm:cxn modelId="{4FF33FA1-1E0A-46BA-B980-28BFB7479D3C}" type="presParOf" srcId="{6BA24366-D75C-49CA-BE00-2EF5DE390E50}" destId="{B6D614D3-98B8-48B6-BE6F-1F7284CB5424}" srcOrd="0" destOrd="0" presId="urn:microsoft.com/office/officeart/2005/8/layout/bProcess4"/>
    <dgm:cxn modelId="{C3EBF462-4938-4F5E-A557-808C57F29666}" type="presParOf" srcId="{6BA24366-D75C-49CA-BE00-2EF5DE390E50}" destId="{026CA011-483F-4359-9F29-6E03D280B3B1}" srcOrd="1" destOrd="0" presId="urn:microsoft.com/office/officeart/2005/8/layout/bProcess4"/>
    <dgm:cxn modelId="{2A5732A0-5E0E-4C77-87C2-C47B6A8129EA}" type="presParOf" srcId="{86886885-DDFD-47FD-839D-6C1584D182A3}" destId="{1821981C-5D93-489F-AEA4-135E92B155A7}" srcOrd="13" destOrd="0" presId="urn:microsoft.com/office/officeart/2005/8/layout/bProcess4"/>
    <dgm:cxn modelId="{9459F042-30AB-4C92-AC80-48040A351F30}" type="presParOf" srcId="{86886885-DDFD-47FD-839D-6C1584D182A3}" destId="{7F792A2F-1866-4DB8-8F8B-89237CCEDE19}" srcOrd="14" destOrd="0" presId="urn:microsoft.com/office/officeart/2005/8/layout/bProcess4"/>
    <dgm:cxn modelId="{D811C208-9CE1-42D7-922B-2C4AD42D6B5D}" type="presParOf" srcId="{7F792A2F-1866-4DB8-8F8B-89237CCEDE19}" destId="{629D466A-0380-45EA-ACF6-6C596D749952}" srcOrd="0" destOrd="0" presId="urn:microsoft.com/office/officeart/2005/8/layout/bProcess4"/>
    <dgm:cxn modelId="{4F3286A0-8C20-40E9-A934-FCA293405014}" type="presParOf" srcId="{7F792A2F-1866-4DB8-8F8B-89237CCEDE19}" destId="{ABF7AB63-A610-4B66-9339-0881B8B608BD}" srcOrd="1" destOrd="0" presId="urn:microsoft.com/office/officeart/2005/8/layout/bProcess4"/>
    <dgm:cxn modelId="{4E832B95-4B2F-407F-A253-61142E81A368}" type="presParOf" srcId="{86886885-DDFD-47FD-839D-6C1584D182A3}" destId="{9EE5EBC9-B499-4A5E-80F1-57737515C54D}" srcOrd="15" destOrd="0" presId="urn:microsoft.com/office/officeart/2005/8/layout/bProcess4"/>
    <dgm:cxn modelId="{D7BE7CA2-A7CF-4A47-ACC9-61159C93DEAD}" type="presParOf" srcId="{86886885-DDFD-47FD-839D-6C1584D182A3}" destId="{1D9EE592-279F-4102-BC41-D1453D882338}" srcOrd="16" destOrd="0" presId="urn:microsoft.com/office/officeart/2005/8/layout/bProcess4"/>
    <dgm:cxn modelId="{34478973-A328-4E50-A2F5-3540B695AB7B}" type="presParOf" srcId="{1D9EE592-279F-4102-BC41-D1453D882338}" destId="{B1330F4F-6E2D-45BD-B51B-5144E4B819B5}" srcOrd="0" destOrd="0" presId="urn:microsoft.com/office/officeart/2005/8/layout/bProcess4"/>
    <dgm:cxn modelId="{E389734F-C31C-4789-A49A-5363CC903C4A}" type="presParOf" srcId="{1D9EE592-279F-4102-BC41-D1453D882338}" destId="{8D4A6C3D-7169-4C76-87B2-3F6AFC7155BC}"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BB9BD-49AC-4EA0-BB62-DAAC5C354F36}">
      <dsp:nvSpPr>
        <dsp:cNvPr id="0" name=""/>
        <dsp:cNvSpPr/>
      </dsp:nvSpPr>
      <dsp:spPr>
        <a:xfrm rot="5400000">
          <a:off x="689936" y="565590"/>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C2BDF18-F9B5-45A7-A136-B248648E10C8}">
      <dsp:nvSpPr>
        <dsp:cNvPr id="0" name=""/>
        <dsp:cNvSpPr/>
      </dsp:nvSpPr>
      <dsp:spPr>
        <a:xfrm>
          <a:off x="889890" y="45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登入</a:t>
          </a:r>
          <a:r>
            <a:rPr lang="en-US" altLang="zh-TW" sz="1300" kern="1200" dirty="0"/>
            <a:t>/</a:t>
          </a:r>
          <a:r>
            <a:rPr lang="zh-TW" altLang="en-US" sz="1300" kern="1200" dirty="0"/>
            <a:t>註冊</a:t>
          </a:r>
          <a:br>
            <a:rPr lang="en-US" altLang="zh-TW" sz="1300" kern="1200" dirty="0"/>
          </a:br>
          <a:r>
            <a:rPr lang="zh-TW" altLang="en-US" sz="1300" kern="1200" dirty="0"/>
            <a:t>遊戲帳號</a:t>
          </a:r>
        </a:p>
      </dsp:txBody>
      <dsp:txXfrm>
        <a:off x="910669" y="21231"/>
        <a:ext cx="1140867" cy="667897"/>
      </dsp:txXfrm>
    </dsp:sp>
    <dsp:sp modelId="{353DD09E-3F09-4300-BE11-6F2196B97A52}">
      <dsp:nvSpPr>
        <dsp:cNvPr id="0" name=""/>
        <dsp:cNvSpPr/>
      </dsp:nvSpPr>
      <dsp:spPr>
        <a:xfrm rot="5400000">
          <a:off x="689936" y="1452409"/>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D9D7A8DB-B01D-40A8-847A-D51C16EEC417}">
      <dsp:nvSpPr>
        <dsp:cNvPr id="0" name=""/>
        <dsp:cNvSpPr/>
      </dsp:nvSpPr>
      <dsp:spPr>
        <a:xfrm>
          <a:off x="889890" y="88727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開始遊戲</a:t>
          </a:r>
        </a:p>
      </dsp:txBody>
      <dsp:txXfrm>
        <a:off x="910669" y="908051"/>
        <a:ext cx="1140867" cy="667897"/>
      </dsp:txXfrm>
    </dsp:sp>
    <dsp:sp modelId="{2B06073C-6294-4C45-AA66-99799E194DF1}">
      <dsp:nvSpPr>
        <dsp:cNvPr id="0" name=""/>
        <dsp:cNvSpPr/>
      </dsp:nvSpPr>
      <dsp:spPr>
        <a:xfrm>
          <a:off x="1133345" y="1895819"/>
          <a:ext cx="1565656"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A6B52DB-9844-49E7-BA12-6A480D2EDD1D}">
      <dsp:nvSpPr>
        <dsp:cNvPr id="0" name=""/>
        <dsp:cNvSpPr/>
      </dsp:nvSpPr>
      <dsp:spPr>
        <a:xfrm>
          <a:off x="889890" y="1774091"/>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從資料庫取得玩家資料</a:t>
          </a:r>
        </a:p>
      </dsp:txBody>
      <dsp:txXfrm>
        <a:off x="910669" y="1794870"/>
        <a:ext cx="1140867" cy="667897"/>
      </dsp:txXfrm>
    </dsp:sp>
    <dsp:sp modelId="{7B96D45D-F2FD-4577-9239-71C432CD45A1}">
      <dsp:nvSpPr>
        <dsp:cNvPr id="0" name=""/>
        <dsp:cNvSpPr/>
      </dsp:nvSpPr>
      <dsp:spPr>
        <a:xfrm rot="16200000">
          <a:off x="2262562" y="1452409"/>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4460C28-CF59-4F83-AB57-427B42104A34}">
      <dsp:nvSpPr>
        <dsp:cNvPr id="0" name=""/>
        <dsp:cNvSpPr/>
      </dsp:nvSpPr>
      <dsp:spPr>
        <a:xfrm>
          <a:off x="2462517" y="1774091"/>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遊戲開始時執行計時器</a:t>
          </a:r>
        </a:p>
      </dsp:txBody>
      <dsp:txXfrm>
        <a:off x="2483296" y="1794870"/>
        <a:ext cx="1140867" cy="667897"/>
      </dsp:txXfrm>
    </dsp:sp>
    <dsp:sp modelId="{C57AA728-42E4-4B96-B82A-B8618E671784}">
      <dsp:nvSpPr>
        <dsp:cNvPr id="0" name=""/>
        <dsp:cNvSpPr/>
      </dsp:nvSpPr>
      <dsp:spPr>
        <a:xfrm rot="16200000">
          <a:off x="2262562" y="565590"/>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E90D7723-16D2-496E-B888-3E800715E106}">
      <dsp:nvSpPr>
        <dsp:cNvPr id="0" name=""/>
        <dsp:cNvSpPr/>
      </dsp:nvSpPr>
      <dsp:spPr>
        <a:xfrm>
          <a:off x="2462517" y="88727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當攻擊敵人時顯示傷害</a:t>
          </a:r>
        </a:p>
      </dsp:txBody>
      <dsp:txXfrm>
        <a:off x="2483296" y="908051"/>
        <a:ext cx="1140867" cy="667897"/>
      </dsp:txXfrm>
    </dsp:sp>
    <dsp:sp modelId="{E8651EDC-6602-447D-963E-30E70D9345B6}">
      <dsp:nvSpPr>
        <dsp:cNvPr id="0" name=""/>
        <dsp:cNvSpPr/>
      </dsp:nvSpPr>
      <dsp:spPr>
        <a:xfrm>
          <a:off x="2705972" y="122180"/>
          <a:ext cx="1565656"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1E4C93A6-8CCB-4EA9-8689-EB5B48A23CC2}">
      <dsp:nvSpPr>
        <dsp:cNvPr id="0" name=""/>
        <dsp:cNvSpPr/>
      </dsp:nvSpPr>
      <dsp:spPr>
        <a:xfrm>
          <a:off x="2462517" y="45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just" defTabSz="577850">
            <a:lnSpc>
              <a:spcPct val="90000"/>
            </a:lnSpc>
            <a:spcBef>
              <a:spcPct val="0"/>
            </a:spcBef>
            <a:spcAft>
              <a:spcPct val="35000"/>
            </a:spcAft>
            <a:buNone/>
          </a:pPr>
          <a:r>
            <a:rPr lang="zh-TW" altLang="en-US" sz="1300" kern="1200" dirty="0"/>
            <a:t>當玩家死亡時跳出結算畫面</a:t>
          </a:r>
        </a:p>
      </dsp:txBody>
      <dsp:txXfrm>
        <a:off x="2483296" y="21231"/>
        <a:ext cx="1140867" cy="667897"/>
      </dsp:txXfrm>
    </dsp:sp>
    <dsp:sp modelId="{1821981C-5D93-489F-AEA4-135E92B155A7}">
      <dsp:nvSpPr>
        <dsp:cNvPr id="0" name=""/>
        <dsp:cNvSpPr/>
      </dsp:nvSpPr>
      <dsp:spPr>
        <a:xfrm rot="5400000">
          <a:off x="3835188" y="565590"/>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026CA011-483F-4359-9F29-6E03D280B3B1}">
      <dsp:nvSpPr>
        <dsp:cNvPr id="0" name=""/>
        <dsp:cNvSpPr/>
      </dsp:nvSpPr>
      <dsp:spPr>
        <a:xfrm>
          <a:off x="4035143" y="45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點擊回到遊戲畫面</a:t>
          </a:r>
        </a:p>
      </dsp:txBody>
      <dsp:txXfrm>
        <a:off x="4055922" y="21231"/>
        <a:ext cx="1140867" cy="667897"/>
      </dsp:txXfrm>
    </dsp:sp>
    <dsp:sp modelId="{9EE5EBC9-B499-4A5E-80F1-57737515C54D}">
      <dsp:nvSpPr>
        <dsp:cNvPr id="0" name=""/>
        <dsp:cNvSpPr/>
      </dsp:nvSpPr>
      <dsp:spPr>
        <a:xfrm rot="5400000">
          <a:off x="3835188" y="1452409"/>
          <a:ext cx="879849" cy="106418"/>
        </a:xfrm>
        <a:prstGeom prst="rect">
          <a:avLst/>
        </a:prstGeom>
        <a:solidFill>
          <a:schemeClr val="accent3">
            <a:tint val="60000"/>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ABF7AB63-A610-4B66-9339-0881B8B608BD}">
      <dsp:nvSpPr>
        <dsp:cNvPr id="0" name=""/>
        <dsp:cNvSpPr/>
      </dsp:nvSpPr>
      <dsp:spPr>
        <a:xfrm>
          <a:off x="4035143" y="887272"/>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當遊戲時間</a:t>
          </a:r>
          <a:r>
            <a:rPr lang="en-US" altLang="zh-TW" sz="1300" kern="1200" dirty="0"/>
            <a:t>5</a:t>
          </a:r>
          <a:r>
            <a:rPr lang="zh-TW" altLang="en-US" sz="1300" kern="1200" dirty="0"/>
            <a:t>分鐘時勝利</a:t>
          </a:r>
        </a:p>
      </dsp:txBody>
      <dsp:txXfrm>
        <a:off x="4055922" y="908051"/>
        <a:ext cx="1140867" cy="667897"/>
      </dsp:txXfrm>
    </dsp:sp>
    <dsp:sp modelId="{8D4A6C3D-7169-4C76-87B2-3F6AFC7155BC}">
      <dsp:nvSpPr>
        <dsp:cNvPr id="0" name=""/>
        <dsp:cNvSpPr/>
      </dsp:nvSpPr>
      <dsp:spPr>
        <a:xfrm>
          <a:off x="4035143" y="1774091"/>
          <a:ext cx="1182425" cy="709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zh-TW" altLang="en-US" sz="1300" kern="1200" dirty="0"/>
            <a:t>商城系統</a:t>
          </a:r>
        </a:p>
      </dsp:txBody>
      <dsp:txXfrm>
        <a:off x="4055922" y="1794870"/>
        <a:ext cx="1140867" cy="6678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943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83182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10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9159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94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8640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39165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9417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0051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866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7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31352482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libili.com/video/BV1XF411d71A/?spm_id_from=333.337.search-" TargetMode="External"/><Relationship Id="rId2" Type="http://schemas.openxmlformats.org/officeDocument/2006/relationships/hyperlink" Target="https://www.bilibili.com/video/BV1xZ4y1G7yH/?spm_id_from=333.337.search-card.all.click&amp;vd_source=326f736121c57e6c4a32df5a33b18728" TargetMode="External"/><Relationship Id="rId1" Type="http://schemas.openxmlformats.org/officeDocument/2006/relationships/slideLayout" Target="../slideLayouts/slideLayout2.xml"/><Relationship Id="rId6" Type="http://schemas.openxmlformats.org/officeDocument/2006/relationships/hyperlink" Target="https://estea8968.github.io/osep_web_serial/app/" TargetMode="External"/><Relationship Id="rId5" Type="http://schemas.openxmlformats.org/officeDocument/2006/relationships/hyperlink" Target="https://drive.google.com/file/d/1LTA3200ioeiL1BlhSjPtOWMjX4mYZaxm/view?usp=sharing" TargetMode="External"/><Relationship Id="rId4" Type="http://schemas.openxmlformats.org/officeDocument/2006/relationships/hyperlink" Target="https://docs.google.com/spreadsheets/d/1mJVRwITT0YbhXFecZKPJzZo-qeM9X65rZ3TC8IW5iGs/edit#gid=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5.png"/><Relationship Id="rId21" Type="http://schemas.openxmlformats.org/officeDocument/2006/relationships/image" Target="../media/image18.png"/><Relationship Id="rId7" Type="http://schemas.openxmlformats.org/officeDocument/2006/relationships/diagramColors" Target="../diagrams/colors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diagramLayout" Target="../diagrams/layout1.xml"/><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diagramData" Target="../diagrams/data1.xml"/><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標題 1">
            <a:extLst>
              <a:ext uri="{FF2B5EF4-FFF2-40B4-BE49-F238E27FC236}">
                <a16:creationId xmlns:a16="http://schemas.microsoft.com/office/drawing/2014/main" id="{E5F17438-F65C-79D9-EE8E-A350D0F88C31}"/>
              </a:ext>
            </a:extLst>
          </p:cNvPr>
          <p:cNvSpPr txBox="1">
            <a:spLocks/>
          </p:cNvSpPr>
          <p:nvPr/>
        </p:nvSpPr>
        <p:spPr>
          <a:xfrm>
            <a:off x="678930" y="1362381"/>
            <a:ext cx="4700937" cy="545091"/>
          </a:xfrm>
          <a:prstGeom prst="rect">
            <a:avLst/>
          </a:prstGeom>
        </p:spPr>
        <p:txBody>
          <a:bodyPr vert="horz" wrap="square" lIns="91440" tIns="45720" rIns="91440" bIns="45720" rtlCol="0" anchor="b" anchorCtr="0">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dist">
              <a:lnSpc>
                <a:spcPct val="100000"/>
              </a:lnSpc>
              <a:spcAft>
                <a:spcPts val="600"/>
              </a:spcAft>
            </a:pPr>
            <a:r>
              <a:rPr lang="en-US" altLang="zh-TW" sz="3200" b="1" dirty="0">
                <a:latin typeface="SanafonMaruP" panose="02000600000000000000" pitchFamily="2" charset="-128"/>
                <a:ea typeface="SanafonMaruP" panose="02000600000000000000" pitchFamily="2" charset="-128"/>
              </a:rPr>
              <a:t>DD</a:t>
            </a:r>
            <a:r>
              <a:rPr lang="zh-TW" altLang="en-US" sz="3200" b="1" dirty="0">
                <a:latin typeface="SanafonMaruP" panose="02000600000000000000" pitchFamily="2" charset="-128"/>
                <a:ea typeface="SanafonMaruP" panose="02000600000000000000" pitchFamily="2" charset="-128"/>
              </a:rPr>
              <a:t>特攻</a:t>
            </a:r>
            <a:endParaRPr lang="zh-TW" altLang="en-US" sz="3200" b="1" kern="1200" cap="none" spc="0" baseline="0" dirty="0">
              <a:solidFill>
                <a:schemeClr val="tx1"/>
              </a:solidFill>
              <a:latin typeface="SanafonMaruP" panose="02000600000000000000" pitchFamily="2" charset="-128"/>
              <a:ea typeface="SanafonMaruP" panose="02000600000000000000" pitchFamily="2" charset="-128"/>
            </a:endParaRPr>
          </a:p>
        </p:txBody>
      </p:sp>
      <p:cxnSp>
        <p:nvCxnSpPr>
          <p:cNvPr id="97" name="Straight Connector 11">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副標題 2">
            <a:extLst>
              <a:ext uri="{FF2B5EF4-FFF2-40B4-BE49-F238E27FC236}">
                <a16:creationId xmlns:a16="http://schemas.microsoft.com/office/drawing/2014/main" id="{C24AE9B3-38CD-7CB7-4259-28BB20AA51D5}"/>
              </a:ext>
            </a:extLst>
          </p:cNvPr>
          <p:cNvSpPr txBox="1">
            <a:spLocks/>
          </p:cNvSpPr>
          <p:nvPr/>
        </p:nvSpPr>
        <p:spPr>
          <a:xfrm>
            <a:off x="989999" y="2924410"/>
            <a:ext cx="4078800" cy="100918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dist">
              <a:lnSpc>
                <a:spcPct val="150000"/>
              </a:lnSpc>
            </a:pPr>
            <a:r>
              <a:rPr lang="zh-TW" altLang="en-US" sz="2000" spc="50" dirty="0">
                <a:solidFill>
                  <a:schemeClr val="tx1">
                    <a:alpha val="60000"/>
                  </a:schemeClr>
                </a:solidFill>
              </a:rPr>
              <a:t>組員組長組員</a:t>
            </a:r>
            <a:endParaRPr lang="en-US" altLang="zh-TW" sz="2000" spc="50" dirty="0">
              <a:solidFill>
                <a:schemeClr val="tx1">
                  <a:alpha val="60000"/>
                </a:schemeClr>
              </a:solidFill>
            </a:endParaRPr>
          </a:p>
          <a:p>
            <a:pPr algn="dist">
              <a:lnSpc>
                <a:spcPct val="150000"/>
              </a:lnSpc>
            </a:pPr>
            <a:r>
              <a:rPr lang="zh-TW" altLang="en-US" sz="2000" spc="50" dirty="0">
                <a:solidFill>
                  <a:schemeClr val="tx1">
                    <a:alpha val="60000"/>
                  </a:schemeClr>
                </a:solidFill>
              </a:rPr>
              <a:t>鄭煜彥、林松毅、鄔秉倫</a:t>
            </a:r>
          </a:p>
          <a:p>
            <a:pPr algn="l">
              <a:lnSpc>
                <a:spcPct val="150000"/>
              </a:lnSpc>
            </a:pPr>
            <a:endParaRPr lang="en-US" altLang="zh-TW" sz="2000" spc="50" dirty="0">
              <a:solidFill>
                <a:schemeClr val="tx1">
                  <a:alpha val="60000"/>
                </a:schemeClr>
              </a:solidFill>
            </a:endParaRPr>
          </a:p>
        </p:txBody>
      </p:sp>
      <p:pic>
        <p:nvPicPr>
          <p:cNvPr id="98" name="Picture 1" descr="一張含有 鮮豔, 圖形, 綠色, 平面設計 的圖片&#10;&#10;自動產生的描述">
            <a:extLst>
              <a:ext uri="{FF2B5EF4-FFF2-40B4-BE49-F238E27FC236}">
                <a16:creationId xmlns:a16="http://schemas.microsoft.com/office/drawing/2014/main" id="{D183270B-1842-B1EA-F6BC-98E619668641}"/>
              </a:ext>
            </a:extLst>
          </p:cNvPr>
          <p:cNvPicPr>
            <a:picLocks noChangeAspect="1"/>
          </p:cNvPicPr>
          <p:nvPr/>
        </p:nvPicPr>
        <p:blipFill rotWithShape="1">
          <a:blip r:embed="rId2"/>
          <a:srcRect l="8673" r="31841" b="-1"/>
          <a:stretch/>
        </p:blipFill>
        <p:spPr>
          <a:xfrm>
            <a:off x="6080462" y="10"/>
            <a:ext cx="6111538" cy="6857990"/>
          </a:xfrm>
          <a:prstGeom prst="rect">
            <a:avLst/>
          </a:prstGeom>
        </p:spPr>
      </p:pic>
      <p:sp>
        <p:nvSpPr>
          <p:cNvPr id="42" name="文字方塊 41">
            <a:extLst>
              <a:ext uri="{FF2B5EF4-FFF2-40B4-BE49-F238E27FC236}">
                <a16:creationId xmlns:a16="http://schemas.microsoft.com/office/drawing/2014/main" id="{52C8BF8D-6ADA-A75A-7ED6-BA3269E3418F}"/>
              </a:ext>
            </a:extLst>
          </p:cNvPr>
          <p:cNvSpPr txBox="1"/>
          <p:nvPr/>
        </p:nvSpPr>
        <p:spPr>
          <a:xfrm>
            <a:off x="3379867" y="7278623"/>
            <a:ext cx="1107996" cy="369332"/>
          </a:xfrm>
          <a:prstGeom prst="rect">
            <a:avLst/>
          </a:prstGeom>
          <a:noFill/>
        </p:spPr>
        <p:txBody>
          <a:bodyPr wrap="none" rtlCol="0">
            <a:spAutoFit/>
          </a:bodyPr>
          <a:lstStyle/>
          <a:p>
            <a:r>
              <a:rPr lang="zh-TW" altLang="en-US" dirty="0">
                <a:solidFill>
                  <a:srgbClr val="FF0000"/>
                </a:solidFill>
                <a:latin typeface="SanafonMaruP" panose="02000600000000000000" pitchFamily="2" charset="-128"/>
                <a:ea typeface="SanafonMaruP" panose="02000600000000000000" pitchFamily="2" charset="-128"/>
              </a:rPr>
              <a:t>專題背景</a:t>
            </a:r>
          </a:p>
        </p:txBody>
      </p:sp>
      <p:sp>
        <p:nvSpPr>
          <p:cNvPr id="46" name="文字方塊 45">
            <a:extLst>
              <a:ext uri="{FF2B5EF4-FFF2-40B4-BE49-F238E27FC236}">
                <a16:creationId xmlns:a16="http://schemas.microsoft.com/office/drawing/2014/main" id="{2FCFCF10-EA1F-4498-16EC-961682D0863F}"/>
              </a:ext>
            </a:extLst>
          </p:cNvPr>
          <p:cNvSpPr txBox="1"/>
          <p:nvPr/>
        </p:nvSpPr>
        <p:spPr>
          <a:xfrm>
            <a:off x="1314908" y="-654791"/>
            <a:ext cx="6097218" cy="369332"/>
          </a:xfrm>
          <a:prstGeom prst="rect">
            <a:avLst/>
          </a:prstGeom>
          <a:noFill/>
        </p:spPr>
        <p:txBody>
          <a:bodyPr wrap="square">
            <a:spAutoFit/>
          </a:bodyPr>
          <a:lstStyle/>
          <a:p>
            <a:r>
              <a:rPr lang="zh-TW" altLang="en-US" dirty="0">
                <a:solidFill>
                  <a:srgbClr val="FF0000"/>
                </a:solidFill>
                <a:latin typeface="SanafonMaruP" panose="02000600000000000000" pitchFamily="2" charset="-128"/>
                <a:ea typeface="SanafonMaruP" panose="02000600000000000000" pitchFamily="2" charset="-128"/>
              </a:rPr>
              <a:t>專題</a:t>
            </a:r>
            <a:endParaRPr lang="zh-TW" altLang="en-US" dirty="0"/>
          </a:p>
        </p:txBody>
      </p:sp>
    </p:spTree>
    <p:extLst>
      <p:ext uri="{BB962C8B-B14F-4D97-AF65-F5344CB8AC3E}">
        <p14:creationId xmlns:p14="http://schemas.microsoft.com/office/powerpoint/2010/main" val="3492390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fade">
                                      <p:cBhvr>
                                        <p:cTn id="7" dur="500"/>
                                        <p:tgtEl>
                                          <p:spTgt spid="98"/>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plus(in)">
                                      <p:cBhvr>
                                        <p:cTn id="11" dur="500"/>
                                        <p:tgtEl>
                                          <p:spTgt spid="4">
                                            <p:txEl>
                                              <p:pRg st="0" end="0"/>
                                            </p:txEl>
                                          </p:spTgt>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53D245E-D7FF-C61D-E05C-93B4B33A1365}"/>
              </a:ext>
            </a:extLst>
          </p:cNvPr>
          <p:cNvSpPr>
            <a:spLocks noGrp="1"/>
          </p:cNvSpPr>
          <p:nvPr>
            <p:ph type="title"/>
          </p:nvPr>
        </p:nvSpPr>
        <p:spPr/>
        <p:txBody>
          <a:bodyPr/>
          <a:lstStyle/>
          <a:p>
            <a:r>
              <a:rPr lang="zh-TW" altLang="en-US" dirty="0"/>
              <a:t>參考資料</a:t>
            </a:r>
          </a:p>
        </p:txBody>
      </p:sp>
      <p:sp>
        <p:nvSpPr>
          <p:cNvPr id="3" name="內容版面配置區 2">
            <a:extLst>
              <a:ext uri="{FF2B5EF4-FFF2-40B4-BE49-F238E27FC236}">
                <a16:creationId xmlns:a16="http://schemas.microsoft.com/office/drawing/2014/main" id="{20B19191-1CF3-7B75-1B63-180EA1EEFA18}"/>
              </a:ext>
            </a:extLst>
          </p:cNvPr>
          <p:cNvSpPr>
            <a:spLocks noGrp="1"/>
          </p:cNvSpPr>
          <p:nvPr>
            <p:ph idx="1"/>
          </p:nvPr>
        </p:nvSpPr>
        <p:spPr/>
        <p:txBody>
          <a:bodyPr/>
          <a:lstStyle/>
          <a:p>
            <a:r>
              <a:rPr lang="zh-TW" altLang="en-US" dirty="0"/>
              <a:t>分身血量</a:t>
            </a:r>
            <a:r>
              <a:rPr lang="en-US" altLang="zh-TW" dirty="0">
                <a:hlinkClick r:id="rId2"/>
              </a:rPr>
              <a:t>https://www.bilibili.com/video/BV1xZ4y1G7yH/?spm_id_from=333.337.search-card.all.click&amp;vd_source=326f736121c57e6c4a32df5a33b18728</a:t>
            </a:r>
            <a:endParaRPr lang="en-US" altLang="zh-TW" dirty="0"/>
          </a:p>
          <a:p>
            <a:r>
              <a:rPr lang="zh-TW" altLang="en-US" dirty="0"/>
              <a:t>鼠標移動</a:t>
            </a:r>
            <a:endParaRPr lang="en-US" altLang="zh-TW" dirty="0"/>
          </a:p>
          <a:p>
            <a:r>
              <a:rPr lang="en-US" altLang="zh-TW" dirty="0">
                <a:hlinkClick r:id="rId3"/>
              </a:rPr>
              <a:t>https://www.bilibili.com/video/BV1XF411d71A/?spm_id_from=333.337.search-</a:t>
            </a:r>
            <a:r>
              <a:rPr lang="zh-TW" altLang="en-US" dirty="0"/>
              <a:t>   </a:t>
            </a:r>
            <a:r>
              <a:rPr lang="en-US" altLang="zh-TW" dirty="0" err="1"/>
              <a:t>card.all.click&amp;vd_source</a:t>
            </a:r>
            <a:r>
              <a:rPr lang="en-US" altLang="zh-TW" dirty="0"/>
              <a:t>=326f736121c57e6c4a32df5a33b18728</a:t>
            </a:r>
            <a:endParaRPr lang="zh-TW" altLang="en-US" dirty="0"/>
          </a:p>
          <a:p>
            <a:endParaRPr lang="en-US" altLang="zh-TW" dirty="0"/>
          </a:p>
        </p:txBody>
      </p:sp>
      <p:sp>
        <p:nvSpPr>
          <p:cNvPr id="5" name="文字方塊 4">
            <a:extLst>
              <a:ext uri="{FF2B5EF4-FFF2-40B4-BE49-F238E27FC236}">
                <a16:creationId xmlns:a16="http://schemas.microsoft.com/office/drawing/2014/main" id="{9F85E22C-6B4B-40A5-B91A-1F410143B989}"/>
              </a:ext>
            </a:extLst>
          </p:cNvPr>
          <p:cNvSpPr txBox="1"/>
          <p:nvPr/>
        </p:nvSpPr>
        <p:spPr>
          <a:xfrm>
            <a:off x="1291891" y="4848511"/>
            <a:ext cx="1589672" cy="369332"/>
          </a:xfrm>
          <a:prstGeom prst="rect">
            <a:avLst/>
          </a:prstGeom>
          <a:noFill/>
        </p:spPr>
        <p:txBody>
          <a:bodyPr wrap="square">
            <a:spAutoFit/>
          </a:bodyPr>
          <a:lstStyle/>
          <a:p>
            <a:r>
              <a:rPr lang="zh-TW" altLang="en-US" dirty="0">
                <a:hlinkClick r:id="rId4" tooltip="開啟儲存玩家資料用的資料表(google sheet)"/>
              </a:rPr>
              <a:t>試算表資料庫</a:t>
            </a:r>
            <a:endParaRPr lang="zh-TW" altLang="en-US" dirty="0"/>
          </a:p>
        </p:txBody>
      </p:sp>
      <p:sp>
        <p:nvSpPr>
          <p:cNvPr id="7" name="文字方塊 6">
            <a:extLst>
              <a:ext uri="{FF2B5EF4-FFF2-40B4-BE49-F238E27FC236}">
                <a16:creationId xmlns:a16="http://schemas.microsoft.com/office/drawing/2014/main" id="{F6911197-7E7A-B239-3C5C-52B5D6DAD0E9}"/>
              </a:ext>
            </a:extLst>
          </p:cNvPr>
          <p:cNvSpPr txBox="1"/>
          <p:nvPr/>
        </p:nvSpPr>
        <p:spPr>
          <a:xfrm>
            <a:off x="2953753" y="4848511"/>
            <a:ext cx="1589672" cy="369332"/>
          </a:xfrm>
          <a:prstGeom prst="rect">
            <a:avLst/>
          </a:prstGeom>
          <a:noFill/>
        </p:spPr>
        <p:txBody>
          <a:bodyPr wrap="square">
            <a:spAutoFit/>
          </a:bodyPr>
          <a:lstStyle/>
          <a:p>
            <a:r>
              <a:rPr lang="zh-TW" altLang="en-US" dirty="0">
                <a:hlinkClick r:id="rId5" tooltip="開啟儲存玩家資料用的資料表(google sheet)"/>
              </a:rPr>
              <a:t>下載遊戲檔案</a:t>
            </a:r>
            <a:endParaRPr lang="zh-TW" altLang="en-US" dirty="0"/>
          </a:p>
        </p:txBody>
      </p:sp>
      <p:sp>
        <p:nvSpPr>
          <p:cNvPr id="8" name="文字方塊 7">
            <a:extLst>
              <a:ext uri="{FF2B5EF4-FFF2-40B4-BE49-F238E27FC236}">
                <a16:creationId xmlns:a16="http://schemas.microsoft.com/office/drawing/2014/main" id="{CB3A5F62-1FA8-3D98-819E-6D532B92C174}"/>
              </a:ext>
            </a:extLst>
          </p:cNvPr>
          <p:cNvSpPr txBox="1"/>
          <p:nvPr/>
        </p:nvSpPr>
        <p:spPr>
          <a:xfrm>
            <a:off x="4506328" y="4848511"/>
            <a:ext cx="1589672" cy="369332"/>
          </a:xfrm>
          <a:prstGeom prst="rect">
            <a:avLst/>
          </a:prstGeom>
          <a:noFill/>
        </p:spPr>
        <p:txBody>
          <a:bodyPr wrap="square">
            <a:spAutoFit/>
          </a:bodyPr>
          <a:lstStyle/>
          <a:p>
            <a:r>
              <a:rPr lang="zh-TW" altLang="en-US" dirty="0">
                <a:hlinkClick r:id="rId6" tooltip="開啟儲存玩家資料用的資料表(google sheet)"/>
              </a:rPr>
              <a:t>打開</a:t>
            </a:r>
            <a:r>
              <a:rPr lang="en-US" altLang="zh-TW">
                <a:hlinkClick r:id="rId6" tooltip="開啟儲存玩家資料用的資料表(google sheet)"/>
              </a:rPr>
              <a:t>scratch</a:t>
            </a:r>
            <a:endParaRPr lang="zh-TW" altLang="en-US" dirty="0"/>
          </a:p>
        </p:txBody>
      </p:sp>
    </p:spTree>
    <p:extLst>
      <p:ext uri="{BB962C8B-B14F-4D97-AF65-F5344CB8AC3E}">
        <p14:creationId xmlns:p14="http://schemas.microsoft.com/office/powerpoint/2010/main" val="882651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4" name="Straight Connector 8">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5" name="Group 10">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2" name="Group 11">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664D6EB9-7976-6FA8-E3DC-3187AE9826E0}"/>
              </a:ext>
            </a:extLst>
          </p:cNvPr>
          <p:cNvSpPr>
            <a:spLocks noGrp="1"/>
          </p:cNvSpPr>
          <p:nvPr>
            <p:ph type="title"/>
          </p:nvPr>
        </p:nvSpPr>
        <p:spPr>
          <a:xfrm>
            <a:off x="802788" y="1421606"/>
            <a:ext cx="4565012" cy="1302630"/>
          </a:xfrm>
        </p:spPr>
        <p:txBody>
          <a:bodyPr vert="horz" lIns="91440" tIns="45720" rIns="91440" bIns="45720" rtlCol="0" anchor="ctr" anchorCtr="0">
            <a:normAutofit/>
          </a:bodyPr>
          <a:lstStyle/>
          <a:p>
            <a:pPr algn="dist"/>
            <a:r>
              <a:rPr lang="zh-TW" altLang="en-US" sz="5400" b="1" dirty="0">
                <a:latin typeface="SanafonMaruP" panose="02000600000000000000" pitchFamily="2" charset="-128"/>
                <a:ea typeface="SanafonMaruP" panose="02000600000000000000" pitchFamily="2" charset="-128"/>
              </a:rPr>
              <a:t>專題背景</a:t>
            </a:r>
          </a:p>
        </p:txBody>
      </p:sp>
      <p:sp>
        <p:nvSpPr>
          <p:cNvPr id="3" name="內容版面配置區 2">
            <a:extLst>
              <a:ext uri="{FF2B5EF4-FFF2-40B4-BE49-F238E27FC236}">
                <a16:creationId xmlns:a16="http://schemas.microsoft.com/office/drawing/2014/main" id="{61318194-B4BB-77A2-E255-81C998F35426}"/>
              </a:ext>
            </a:extLst>
          </p:cNvPr>
          <p:cNvSpPr>
            <a:spLocks noGrp="1"/>
          </p:cNvSpPr>
          <p:nvPr>
            <p:ph idx="1"/>
          </p:nvPr>
        </p:nvSpPr>
        <p:spPr>
          <a:xfrm>
            <a:off x="794224" y="4226998"/>
            <a:ext cx="4573576" cy="2000400"/>
          </a:xfrm>
        </p:spPr>
        <p:txBody>
          <a:bodyPr vert="horz" lIns="91440" tIns="45720" rIns="91440" bIns="45720" rtlCol="0">
            <a:normAutofit fontScale="92500"/>
          </a:bodyPr>
          <a:lstStyle/>
          <a:p>
            <a:pPr marL="0" indent="0" algn="ctr">
              <a:lnSpc>
                <a:spcPct val="115000"/>
              </a:lnSpc>
              <a:buNone/>
            </a:pPr>
            <a:r>
              <a:rPr lang="zh-TW" altLang="en-US" sz="2400" dirty="0"/>
              <a:t>我們以為要做到</a:t>
            </a:r>
            <a:r>
              <a:rPr lang="en-US" altLang="zh-TW" sz="2400" dirty="0" err="1"/>
              <a:t>Microbit</a:t>
            </a:r>
            <a:r>
              <a:rPr lang="zh-TW" altLang="en-US" sz="2400" dirty="0"/>
              <a:t>上會錯意，再加上看到各位的，覺得太丟臉想要雪恥一下，然後選擇噠噠特攻是因為我們某個組員很愛這遊戲還課金所以就選擇這個遊戲了</a:t>
            </a:r>
          </a:p>
        </p:txBody>
      </p:sp>
      <p:grpSp>
        <p:nvGrpSpPr>
          <p:cNvPr id="19" name="Group 18">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20" name="Rectangle 19">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46" name="Group 21">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47"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22">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51"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1" name="Rectangle 30">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文字方塊 4">
            <a:extLst>
              <a:ext uri="{FF2B5EF4-FFF2-40B4-BE49-F238E27FC236}">
                <a16:creationId xmlns:a16="http://schemas.microsoft.com/office/drawing/2014/main" id="{9C29F96E-0C09-4F40-AFA4-DF33B08CC997}"/>
              </a:ext>
            </a:extLst>
          </p:cNvPr>
          <p:cNvSpPr txBox="1"/>
          <p:nvPr/>
        </p:nvSpPr>
        <p:spPr>
          <a:xfrm>
            <a:off x="-165469" y="-473850"/>
            <a:ext cx="1107996" cy="369332"/>
          </a:xfrm>
          <a:prstGeom prst="rect">
            <a:avLst/>
          </a:prstGeom>
          <a:noFill/>
        </p:spPr>
        <p:txBody>
          <a:bodyPr wrap="none" rtlCol="0">
            <a:spAutoFit/>
          </a:bodyPr>
          <a:lstStyle/>
          <a:p>
            <a:r>
              <a:rPr lang="zh-TW" altLang="en-US" dirty="0">
                <a:solidFill>
                  <a:srgbClr val="FF0000"/>
                </a:solidFill>
                <a:latin typeface="SanafonMaruP" panose="02000600000000000000" pitchFamily="2" charset="-128"/>
                <a:ea typeface="SanafonMaruP" panose="02000600000000000000" pitchFamily="2" charset="-128"/>
              </a:rPr>
              <a:t>專題描述</a:t>
            </a:r>
          </a:p>
        </p:txBody>
      </p:sp>
      <p:pic>
        <p:nvPicPr>
          <p:cNvPr id="9" name="圖片 8">
            <a:extLst>
              <a:ext uri="{FF2B5EF4-FFF2-40B4-BE49-F238E27FC236}">
                <a16:creationId xmlns:a16="http://schemas.microsoft.com/office/drawing/2014/main" id="{EA9C5654-329E-8822-F8F9-C9D16FC721B8}"/>
              </a:ext>
            </a:extLst>
          </p:cNvPr>
          <p:cNvPicPr>
            <a:picLocks noChangeAspect="1"/>
          </p:cNvPicPr>
          <p:nvPr/>
        </p:nvPicPr>
        <p:blipFill>
          <a:blip r:embed="rId2"/>
          <a:stretch>
            <a:fillRect/>
          </a:stretch>
        </p:blipFill>
        <p:spPr>
          <a:xfrm>
            <a:off x="7642636" y="152700"/>
            <a:ext cx="3596351" cy="6227398"/>
          </a:xfrm>
          <a:prstGeom prst="rect">
            <a:avLst/>
          </a:prstGeom>
        </p:spPr>
      </p:pic>
    </p:spTree>
    <p:extLst>
      <p:ext uri="{BB962C8B-B14F-4D97-AF65-F5344CB8AC3E}">
        <p14:creationId xmlns:p14="http://schemas.microsoft.com/office/powerpoint/2010/main" val="424694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39" name="Group 3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4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4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4" name="Rectangle 43">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82D755B-46B9-C99A-CF7F-AB5DBD627216}"/>
              </a:ext>
            </a:extLst>
          </p:cNvPr>
          <p:cNvSpPr>
            <a:spLocks noGrp="1"/>
          </p:cNvSpPr>
          <p:nvPr>
            <p:ph type="title"/>
          </p:nvPr>
        </p:nvSpPr>
        <p:spPr>
          <a:xfrm>
            <a:off x="4875975" y="1080000"/>
            <a:ext cx="6307200" cy="2185200"/>
          </a:xfrm>
        </p:spPr>
        <p:txBody>
          <a:bodyPr vert="horz" lIns="91440" tIns="45720" rIns="91440" bIns="45720" rtlCol="0" anchor="b" anchorCtr="0">
            <a:normAutofit/>
          </a:bodyPr>
          <a:lstStyle/>
          <a:p>
            <a:pPr algn="ctr"/>
            <a:r>
              <a:rPr lang="zh-TW" altLang="en-US" sz="4800"/>
              <a:t>專題描述</a:t>
            </a:r>
          </a:p>
        </p:txBody>
      </p:sp>
      <p:sp>
        <p:nvSpPr>
          <p:cNvPr id="3" name="內容版面配置區 2">
            <a:extLst>
              <a:ext uri="{FF2B5EF4-FFF2-40B4-BE49-F238E27FC236}">
                <a16:creationId xmlns:a16="http://schemas.microsoft.com/office/drawing/2014/main" id="{952628A6-A862-7B11-2061-7D600CC34F91}"/>
              </a:ext>
            </a:extLst>
          </p:cNvPr>
          <p:cNvSpPr>
            <a:spLocks noGrp="1"/>
          </p:cNvSpPr>
          <p:nvPr>
            <p:ph idx="1"/>
          </p:nvPr>
        </p:nvSpPr>
        <p:spPr>
          <a:xfrm>
            <a:off x="4875975" y="4068000"/>
            <a:ext cx="6307200" cy="1710500"/>
          </a:xfrm>
        </p:spPr>
        <p:txBody>
          <a:bodyPr vert="horz" lIns="91440" tIns="45720" rIns="91440" bIns="45720" rtlCol="0">
            <a:normAutofit/>
          </a:bodyPr>
          <a:lstStyle/>
          <a:p>
            <a:pPr marL="0" indent="0" algn="ctr">
              <a:lnSpc>
                <a:spcPct val="125000"/>
              </a:lnSpc>
              <a:buNone/>
            </a:pPr>
            <a:r>
              <a:rPr lang="en-US" altLang="zh-TW" sz="2400" dirty="0"/>
              <a:t>Roguelike</a:t>
            </a:r>
            <a:r>
              <a:rPr lang="zh-TW" altLang="en-US" sz="2400"/>
              <a:t>類型的遊戲方式，打怪升級並且升級技能並破關。</a:t>
            </a:r>
          </a:p>
        </p:txBody>
      </p:sp>
      <p:pic>
        <p:nvPicPr>
          <p:cNvPr id="15" name="Picture 14" descr="White paper ships being led by a yellow ship">
            <a:extLst>
              <a:ext uri="{FF2B5EF4-FFF2-40B4-BE49-F238E27FC236}">
                <a16:creationId xmlns:a16="http://schemas.microsoft.com/office/drawing/2014/main" id="{356FDE2A-D4E3-E64C-1D9E-E2DB4C501E24}"/>
              </a:ext>
            </a:extLst>
          </p:cNvPr>
          <p:cNvPicPr>
            <a:picLocks noChangeAspect="1"/>
          </p:cNvPicPr>
          <p:nvPr/>
        </p:nvPicPr>
        <p:blipFill rotWithShape="1">
          <a:blip r:embed="rId2"/>
          <a:srcRect l="44986" r="17405" b="-1"/>
          <a:stretch/>
        </p:blipFill>
        <p:spPr>
          <a:xfrm>
            <a:off x="20" y="10"/>
            <a:ext cx="3863955" cy="6857989"/>
          </a:xfrm>
          <a:prstGeom prst="rect">
            <a:avLst/>
          </a:prstGeom>
        </p:spPr>
      </p:pic>
      <p:cxnSp>
        <p:nvCxnSpPr>
          <p:cNvPr id="46" name="Straight Connector 45">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標題 1">
            <a:extLst>
              <a:ext uri="{FF2B5EF4-FFF2-40B4-BE49-F238E27FC236}">
                <a16:creationId xmlns:a16="http://schemas.microsoft.com/office/drawing/2014/main" id="{1446E46A-40AA-1246-EC57-725A6E0B889F}"/>
              </a:ext>
            </a:extLst>
          </p:cNvPr>
          <p:cNvSpPr txBox="1">
            <a:spLocks/>
          </p:cNvSpPr>
          <p:nvPr/>
        </p:nvSpPr>
        <p:spPr>
          <a:xfrm>
            <a:off x="6546417" y="-665008"/>
            <a:ext cx="4174388" cy="665008"/>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dist">
              <a:spcAft>
                <a:spcPts val="600"/>
              </a:spcAft>
            </a:pPr>
            <a:r>
              <a:rPr lang="zh-TW" altLang="en-US" sz="3600">
                <a:solidFill>
                  <a:srgbClr val="FF0000"/>
                </a:solidFill>
                <a:highlight>
                  <a:srgbClr val="FFFF00"/>
                </a:highlight>
                <a:latin typeface="SanafonMaruP" panose="02000600000000000000" pitchFamily="2" charset="-128"/>
                <a:ea typeface="SanafonMaruP" panose="02000600000000000000" pitchFamily="2" charset="-128"/>
              </a:rPr>
              <a:t>系統架構描述</a:t>
            </a:r>
          </a:p>
        </p:txBody>
      </p:sp>
    </p:spTree>
    <p:extLst>
      <p:ext uri="{BB962C8B-B14F-4D97-AF65-F5344CB8AC3E}">
        <p14:creationId xmlns:p14="http://schemas.microsoft.com/office/powerpoint/2010/main" val="38234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77B2BBC-8BA6-B39F-212F-F51559FB3A2E}"/>
              </a:ext>
            </a:extLst>
          </p:cNvPr>
          <p:cNvSpPr>
            <a:spLocks noGrp="1"/>
          </p:cNvSpPr>
          <p:nvPr>
            <p:ph type="title"/>
          </p:nvPr>
        </p:nvSpPr>
        <p:spPr>
          <a:xfrm>
            <a:off x="990000" y="540000"/>
            <a:ext cx="3528000" cy="2303213"/>
          </a:xfrm>
        </p:spPr>
        <p:txBody>
          <a:bodyPr vert="horz" lIns="91440" tIns="45720" rIns="91440" bIns="45720" rtlCol="0" anchor="ctr" anchorCtr="0">
            <a:normAutofit/>
          </a:bodyPr>
          <a:lstStyle/>
          <a:p>
            <a:pPr algn="ctr"/>
            <a:r>
              <a:rPr lang="zh-TW" altLang="en-US" kern="1200" cap="none" spc="0" baseline="0" dirty="0">
                <a:latin typeface="+mj-lt"/>
                <a:ea typeface="+mj-ea"/>
                <a:cs typeface="+mj-cs"/>
              </a:rPr>
              <a:t>系統架構描述</a:t>
            </a:r>
          </a:p>
        </p:txBody>
      </p:sp>
      <p:cxnSp>
        <p:nvCxnSpPr>
          <p:cNvPr id="36" name="Straight Connector 35">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6FB613AD-00EA-4831-B6D3-32608400E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8999"/>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圖片 5" descr="一張含有 文字, 螢幕擷取畫面, 字型, 時鐘 的圖片&#10;&#10;自動產生的描述">
            <a:extLst>
              <a:ext uri="{FF2B5EF4-FFF2-40B4-BE49-F238E27FC236}">
                <a16:creationId xmlns:a16="http://schemas.microsoft.com/office/drawing/2014/main" id="{BF4D71D7-C974-012D-9005-99FB3E96F2B6}"/>
              </a:ext>
            </a:extLst>
          </p:cNvPr>
          <p:cNvPicPr>
            <a:picLocks noChangeAspect="1"/>
          </p:cNvPicPr>
          <p:nvPr/>
        </p:nvPicPr>
        <p:blipFill>
          <a:blip r:embed="rId2"/>
          <a:stretch>
            <a:fillRect/>
          </a:stretch>
        </p:blipFill>
        <p:spPr>
          <a:xfrm>
            <a:off x="1083566" y="3993299"/>
            <a:ext cx="3067200" cy="2300400"/>
          </a:xfrm>
          <a:prstGeom prst="rect">
            <a:avLst/>
          </a:prstGeom>
        </p:spPr>
      </p:pic>
      <p:pic>
        <p:nvPicPr>
          <p:cNvPr id="9" name="圖片 8" descr="一張含有 文字, 螢幕擷取畫面, 數字, 字型 的圖片&#10;&#10;自動產生的描述">
            <a:extLst>
              <a:ext uri="{FF2B5EF4-FFF2-40B4-BE49-F238E27FC236}">
                <a16:creationId xmlns:a16="http://schemas.microsoft.com/office/drawing/2014/main" id="{651785A0-C9CC-B418-6C76-873DEB838443}"/>
              </a:ext>
            </a:extLst>
          </p:cNvPr>
          <p:cNvPicPr>
            <a:picLocks noChangeAspect="1"/>
          </p:cNvPicPr>
          <p:nvPr/>
        </p:nvPicPr>
        <p:blipFill>
          <a:blip r:embed="rId3"/>
          <a:stretch>
            <a:fillRect/>
          </a:stretch>
        </p:blipFill>
        <p:spPr>
          <a:xfrm>
            <a:off x="6229412" y="4219020"/>
            <a:ext cx="5421600" cy="1897559"/>
          </a:xfrm>
          <a:prstGeom prst="rect">
            <a:avLst/>
          </a:prstGeom>
        </p:spPr>
      </p:pic>
      <p:sp>
        <p:nvSpPr>
          <p:cNvPr id="11" name="文字方塊 10">
            <a:extLst>
              <a:ext uri="{FF2B5EF4-FFF2-40B4-BE49-F238E27FC236}">
                <a16:creationId xmlns:a16="http://schemas.microsoft.com/office/drawing/2014/main" id="{B4B2BAA1-E0D8-241A-DC72-FFF17AA31354}"/>
              </a:ext>
            </a:extLst>
          </p:cNvPr>
          <p:cNvSpPr txBox="1"/>
          <p:nvPr/>
        </p:nvSpPr>
        <p:spPr>
          <a:xfrm>
            <a:off x="516828" y="3700110"/>
            <a:ext cx="4108181" cy="3032076"/>
          </a:xfrm>
          <a:prstGeom prst="rect">
            <a:avLst/>
          </a:prstGeom>
        </p:spPr>
        <p:txBody>
          <a:bodyPr vert="horz" lIns="91440" tIns="45720" rIns="91440" bIns="45720" rtlCol="0">
            <a:normAutofit/>
          </a:bodyPr>
          <a:lstStyle/>
          <a:p>
            <a:pPr algn="ctr">
              <a:lnSpc>
                <a:spcPct val="140000"/>
              </a:lnSpc>
              <a:spcAft>
                <a:spcPts val="600"/>
              </a:spcAft>
            </a:pPr>
            <a:endParaRPr lang="en-US" altLang="zh-TW" sz="1600" spc="50" dirty="0">
              <a:solidFill>
                <a:schemeClr val="tx1">
                  <a:alpha val="60000"/>
                </a:schemeClr>
              </a:solidFill>
            </a:endParaRPr>
          </a:p>
        </p:txBody>
      </p:sp>
      <p:graphicFrame>
        <p:nvGraphicFramePr>
          <p:cNvPr id="7" name="資料庫圖表 6">
            <a:extLst>
              <a:ext uri="{FF2B5EF4-FFF2-40B4-BE49-F238E27FC236}">
                <a16:creationId xmlns:a16="http://schemas.microsoft.com/office/drawing/2014/main" id="{AC6601C6-9FA7-303B-CCBB-D169F0C14B33}"/>
              </a:ext>
            </a:extLst>
          </p:cNvPr>
          <p:cNvGraphicFramePr/>
          <p:nvPr>
            <p:extLst>
              <p:ext uri="{D42A27DB-BD31-4B8C-83A1-F6EECF244321}">
                <p14:modId xmlns:p14="http://schemas.microsoft.com/office/powerpoint/2010/main" val="960561172"/>
              </p:ext>
            </p:extLst>
          </p:nvPr>
        </p:nvGraphicFramePr>
        <p:xfrm>
          <a:off x="5543552" y="450000"/>
          <a:ext cx="6107460" cy="248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1" name="圖片 20">
            <a:extLst>
              <a:ext uri="{FF2B5EF4-FFF2-40B4-BE49-F238E27FC236}">
                <a16:creationId xmlns:a16="http://schemas.microsoft.com/office/drawing/2014/main" id="{75AD8DDB-914C-AC0E-4C67-1365D639062F}"/>
              </a:ext>
            </a:extLst>
          </p:cNvPr>
          <p:cNvPicPr>
            <a:picLocks noChangeAspect="1"/>
          </p:cNvPicPr>
          <p:nvPr/>
        </p:nvPicPr>
        <p:blipFill>
          <a:blip r:embed="rId9"/>
          <a:stretch>
            <a:fillRect/>
          </a:stretch>
        </p:blipFill>
        <p:spPr>
          <a:xfrm>
            <a:off x="1065180" y="3922234"/>
            <a:ext cx="3196327" cy="2395766"/>
          </a:xfrm>
          <a:prstGeom prst="rect">
            <a:avLst/>
          </a:prstGeom>
        </p:spPr>
      </p:pic>
      <p:pic>
        <p:nvPicPr>
          <p:cNvPr id="23" name="圖片 22">
            <a:extLst>
              <a:ext uri="{FF2B5EF4-FFF2-40B4-BE49-F238E27FC236}">
                <a16:creationId xmlns:a16="http://schemas.microsoft.com/office/drawing/2014/main" id="{7252E943-0E8F-735C-FD1D-312ABF0FB644}"/>
              </a:ext>
            </a:extLst>
          </p:cNvPr>
          <p:cNvPicPr>
            <a:picLocks noChangeAspect="1"/>
          </p:cNvPicPr>
          <p:nvPr/>
        </p:nvPicPr>
        <p:blipFill>
          <a:blip r:embed="rId10"/>
          <a:stretch>
            <a:fillRect/>
          </a:stretch>
        </p:blipFill>
        <p:spPr>
          <a:xfrm>
            <a:off x="5826038" y="3829959"/>
            <a:ext cx="6086739" cy="2627079"/>
          </a:xfrm>
          <a:prstGeom prst="rect">
            <a:avLst/>
          </a:prstGeom>
        </p:spPr>
      </p:pic>
      <p:pic>
        <p:nvPicPr>
          <p:cNvPr id="25" name="圖片 24">
            <a:extLst>
              <a:ext uri="{FF2B5EF4-FFF2-40B4-BE49-F238E27FC236}">
                <a16:creationId xmlns:a16="http://schemas.microsoft.com/office/drawing/2014/main" id="{8D9BD8E4-C5A3-12E2-1D02-E6EC55912C2B}"/>
              </a:ext>
            </a:extLst>
          </p:cNvPr>
          <p:cNvPicPr>
            <a:picLocks noChangeAspect="1"/>
          </p:cNvPicPr>
          <p:nvPr/>
        </p:nvPicPr>
        <p:blipFill>
          <a:blip r:embed="rId11"/>
          <a:stretch>
            <a:fillRect/>
          </a:stretch>
        </p:blipFill>
        <p:spPr>
          <a:xfrm>
            <a:off x="7249169" y="3959522"/>
            <a:ext cx="3196327" cy="2321189"/>
          </a:xfrm>
          <a:prstGeom prst="rect">
            <a:avLst/>
          </a:prstGeom>
        </p:spPr>
      </p:pic>
      <p:pic>
        <p:nvPicPr>
          <p:cNvPr id="27" name="圖片 26">
            <a:extLst>
              <a:ext uri="{FF2B5EF4-FFF2-40B4-BE49-F238E27FC236}">
                <a16:creationId xmlns:a16="http://schemas.microsoft.com/office/drawing/2014/main" id="{2676412A-EBA6-5CD2-A4D7-113338542E21}"/>
              </a:ext>
            </a:extLst>
          </p:cNvPr>
          <p:cNvPicPr>
            <a:picLocks noChangeAspect="1"/>
          </p:cNvPicPr>
          <p:nvPr/>
        </p:nvPicPr>
        <p:blipFill>
          <a:blip r:embed="rId12"/>
          <a:stretch>
            <a:fillRect/>
          </a:stretch>
        </p:blipFill>
        <p:spPr>
          <a:xfrm>
            <a:off x="696990" y="4122301"/>
            <a:ext cx="5665443" cy="1995629"/>
          </a:xfrm>
          <a:prstGeom prst="rect">
            <a:avLst/>
          </a:prstGeom>
        </p:spPr>
      </p:pic>
      <p:pic>
        <p:nvPicPr>
          <p:cNvPr id="30" name="圖片 29">
            <a:extLst>
              <a:ext uri="{FF2B5EF4-FFF2-40B4-BE49-F238E27FC236}">
                <a16:creationId xmlns:a16="http://schemas.microsoft.com/office/drawing/2014/main" id="{BDA35D96-7CDF-A169-C473-A6ADE0E151CA}"/>
              </a:ext>
            </a:extLst>
          </p:cNvPr>
          <p:cNvPicPr>
            <a:picLocks noChangeAspect="1"/>
          </p:cNvPicPr>
          <p:nvPr/>
        </p:nvPicPr>
        <p:blipFill>
          <a:blip r:embed="rId13"/>
          <a:stretch>
            <a:fillRect/>
          </a:stretch>
        </p:blipFill>
        <p:spPr>
          <a:xfrm>
            <a:off x="1266408" y="3708115"/>
            <a:ext cx="9030960" cy="885949"/>
          </a:xfrm>
          <a:prstGeom prst="rect">
            <a:avLst/>
          </a:prstGeom>
        </p:spPr>
      </p:pic>
      <p:pic>
        <p:nvPicPr>
          <p:cNvPr id="32" name="圖片 31">
            <a:extLst>
              <a:ext uri="{FF2B5EF4-FFF2-40B4-BE49-F238E27FC236}">
                <a16:creationId xmlns:a16="http://schemas.microsoft.com/office/drawing/2014/main" id="{8A4719DA-AFB6-8EB2-C329-2261E0C37305}"/>
              </a:ext>
            </a:extLst>
          </p:cNvPr>
          <p:cNvPicPr>
            <a:picLocks noChangeAspect="1"/>
          </p:cNvPicPr>
          <p:nvPr/>
        </p:nvPicPr>
        <p:blipFill>
          <a:blip r:embed="rId14"/>
          <a:stretch>
            <a:fillRect/>
          </a:stretch>
        </p:blipFill>
        <p:spPr>
          <a:xfrm>
            <a:off x="1333092" y="4931341"/>
            <a:ext cx="8897592" cy="1086002"/>
          </a:xfrm>
          <a:prstGeom prst="rect">
            <a:avLst/>
          </a:prstGeom>
        </p:spPr>
      </p:pic>
      <p:pic>
        <p:nvPicPr>
          <p:cNvPr id="35" name="圖片 34">
            <a:extLst>
              <a:ext uri="{FF2B5EF4-FFF2-40B4-BE49-F238E27FC236}">
                <a16:creationId xmlns:a16="http://schemas.microsoft.com/office/drawing/2014/main" id="{0C890859-0248-A7F6-1BE9-1530F53E647D}"/>
              </a:ext>
            </a:extLst>
          </p:cNvPr>
          <p:cNvPicPr>
            <a:picLocks noChangeAspect="1"/>
          </p:cNvPicPr>
          <p:nvPr/>
        </p:nvPicPr>
        <p:blipFill>
          <a:blip r:embed="rId15"/>
          <a:stretch>
            <a:fillRect/>
          </a:stretch>
        </p:blipFill>
        <p:spPr>
          <a:xfrm>
            <a:off x="4141512" y="3715165"/>
            <a:ext cx="3772426" cy="2276793"/>
          </a:xfrm>
          <a:prstGeom prst="rect">
            <a:avLst/>
          </a:prstGeom>
        </p:spPr>
      </p:pic>
      <p:pic>
        <p:nvPicPr>
          <p:cNvPr id="39" name="圖片 38">
            <a:extLst>
              <a:ext uri="{FF2B5EF4-FFF2-40B4-BE49-F238E27FC236}">
                <a16:creationId xmlns:a16="http://schemas.microsoft.com/office/drawing/2014/main" id="{9D95BE7C-6338-C60F-805C-1897A0198E0A}"/>
              </a:ext>
            </a:extLst>
          </p:cNvPr>
          <p:cNvPicPr>
            <a:picLocks noChangeAspect="1"/>
          </p:cNvPicPr>
          <p:nvPr/>
        </p:nvPicPr>
        <p:blipFill>
          <a:blip r:embed="rId16"/>
          <a:stretch>
            <a:fillRect/>
          </a:stretch>
        </p:blipFill>
        <p:spPr>
          <a:xfrm>
            <a:off x="4444349" y="3617684"/>
            <a:ext cx="2848122" cy="3196927"/>
          </a:xfrm>
          <a:prstGeom prst="rect">
            <a:avLst/>
          </a:prstGeom>
        </p:spPr>
      </p:pic>
      <p:pic>
        <p:nvPicPr>
          <p:cNvPr id="4" name="圖片 3">
            <a:extLst>
              <a:ext uri="{FF2B5EF4-FFF2-40B4-BE49-F238E27FC236}">
                <a16:creationId xmlns:a16="http://schemas.microsoft.com/office/drawing/2014/main" id="{DEA0B6F9-2EB6-1875-D090-8B026BEB7756}"/>
              </a:ext>
            </a:extLst>
          </p:cNvPr>
          <p:cNvPicPr>
            <a:picLocks noChangeAspect="1"/>
          </p:cNvPicPr>
          <p:nvPr/>
        </p:nvPicPr>
        <p:blipFill>
          <a:blip r:embed="rId17"/>
          <a:stretch>
            <a:fillRect/>
          </a:stretch>
        </p:blipFill>
        <p:spPr>
          <a:xfrm>
            <a:off x="696990" y="4016214"/>
            <a:ext cx="4811616" cy="2189863"/>
          </a:xfrm>
          <a:prstGeom prst="rect">
            <a:avLst/>
          </a:prstGeom>
        </p:spPr>
      </p:pic>
      <p:pic>
        <p:nvPicPr>
          <p:cNvPr id="8" name="圖片 7">
            <a:extLst>
              <a:ext uri="{FF2B5EF4-FFF2-40B4-BE49-F238E27FC236}">
                <a16:creationId xmlns:a16="http://schemas.microsoft.com/office/drawing/2014/main" id="{613D7964-DF50-497D-A243-44A41D964D08}"/>
              </a:ext>
            </a:extLst>
          </p:cNvPr>
          <p:cNvPicPr>
            <a:picLocks noChangeAspect="1"/>
          </p:cNvPicPr>
          <p:nvPr/>
        </p:nvPicPr>
        <p:blipFill>
          <a:blip r:embed="rId18"/>
          <a:stretch>
            <a:fillRect/>
          </a:stretch>
        </p:blipFill>
        <p:spPr>
          <a:xfrm>
            <a:off x="6967112" y="3602258"/>
            <a:ext cx="4330401" cy="3227777"/>
          </a:xfrm>
          <a:prstGeom prst="rect">
            <a:avLst/>
          </a:prstGeom>
        </p:spPr>
      </p:pic>
      <p:pic>
        <p:nvPicPr>
          <p:cNvPr id="12" name="圖片 11">
            <a:extLst>
              <a:ext uri="{FF2B5EF4-FFF2-40B4-BE49-F238E27FC236}">
                <a16:creationId xmlns:a16="http://schemas.microsoft.com/office/drawing/2014/main" id="{99EFA7BB-5EAA-46E6-FE80-9B70DF1CEA0E}"/>
              </a:ext>
            </a:extLst>
          </p:cNvPr>
          <p:cNvPicPr>
            <a:picLocks noChangeAspect="1"/>
          </p:cNvPicPr>
          <p:nvPr/>
        </p:nvPicPr>
        <p:blipFill>
          <a:blip r:embed="rId19"/>
          <a:stretch>
            <a:fillRect/>
          </a:stretch>
        </p:blipFill>
        <p:spPr>
          <a:xfrm>
            <a:off x="4422414" y="3775249"/>
            <a:ext cx="2618857" cy="2956937"/>
          </a:xfrm>
          <a:prstGeom prst="rect">
            <a:avLst/>
          </a:prstGeom>
        </p:spPr>
      </p:pic>
      <p:pic>
        <p:nvPicPr>
          <p:cNvPr id="14" name="圖片 13">
            <a:extLst>
              <a:ext uri="{FF2B5EF4-FFF2-40B4-BE49-F238E27FC236}">
                <a16:creationId xmlns:a16="http://schemas.microsoft.com/office/drawing/2014/main" id="{3CE5CAE4-E4F2-6889-C131-4E7CB7F22B0C}"/>
              </a:ext>
            </a:extLst>
          </p:cNvPr>
          <p:cNvPicPr>
            <a:picLocks noChangeAspect="1"/>
          </p:cNvPicPr>
          <p:nvPr/>
        </p:nvPicPr>
        <p:blipFill>
          <a:blip r:embed="rId20"/>
          <a:stretch>
            <a:fillRect/>
          </a:stretch>
        </p:blipFill>
        <p:spPr>
          <a:xfrm>
            <a:off x="915091" y="3495876"/>
            <a:ext cx="3305636" cy="3248478"/>
          </a:xfrm>
          <a:prstGeom prst="rect">
            <a:avLst/>
          </a:prstGeom>
        </p:spPr>
      </p:pic>
      <p:pic>
        <p:nvPicPr>
          <p:cNvPr id="16" name="圖片 15">
            <a:extLst>
              <a:ext uri="{FF2B5EF4-FFF2-40B4-BE49-F238E27FC236}">
                <a16:creationId xmlns:a16="http://schemas.microsoft.com/office/drawing/2014/main" id="{2988E221-A3FB-4DC8-0CDE-639E31C46C11}"/>
              </a:ext>
            </a:extLst>
          </p:cNvPr>
          <p:cNvPicPr>
            <a:picLocks noChangeAspect="1"/>
          </p:cNvPicPr>
          <p:nvPr/>
        </p:nvPicPr>
        <p:blipFill>
          <a:blip r:embed="rId21"/>
          <a:stretch>
            <a:fillRect/>
          </a:stretch>
        </p:blipFill>
        <p:spPr>
          <a:xfrm>
            <a:off x="4571847" y="3617683"/>
            <a:ext cx="6086740" cy="2954084"/>
          </a:xfrm>
          <a:prstGeom prst="rect">
            <a:avLst/>
          </a:prstGeom>
        </p:spPr>
      </p:pic>
      <p:pic>
        <p:nvPicPr>
          <p:cNvPr id="18" name="圖片 17">
            <a:extLst>
              <a:ext uri="{FF2B5EF4-FFF2-40B4-BE49-F238E27FC236}">
                <a16:creationId xmlns:a16="http://schemas.microsoft.com/office/drawing/2014/main" id="{0C9477F0-1C78-30C8-B249-1F38A20C2360}"/>
              </a:ext>
            </a:extLst>
          </p:cNvPr>
          <p:cNvPicPr>
            <a:picLocks noChangeAspect="1"/>
          </p:cNvPicPr>
          <p:nvPr/>
        </p:nvPicPr>
        <p:blipFill>
          <a:blip r:embed="rId22"/>
          <a:stretch>
            <a:fillRect/>
          </a:stretch>
        </p:blipFill>
        <p:spPr>
          <a:xfrm>
            <a:off x="1442388" y="3684896"/>
            <a:ext cx="4284319" cy="2968766"/>
          </a:xfrm>
          <a:prstGeom prst="rect">
            <a:avLst/>
          </a:prstGeom>
        </p:spPr>
      </p:pic>
      <p:pic>
        <p:nvPicPr>
          <p:cNvPr id="20" name="圖片 19">
            <a:extLst>
              <a:ext uri="{FF2B5EF4-FFF2-40B4-BE49-F238E27FC236}">
                <a16:creationId xmlns:a16="http://schemas.microsoft.com/office/drawing/2014/main" id="{98F7946E-E45C-7E93-A5D7-40E7BFB26BF6}"/>
              </a:ext>
            </a:extLst>
          </p:cNvPr>
          <p:cNvPicPr>
            <a:picLocks noChangeAspect="1"/>
          </p:cNvPicPr>
          <p:nvPr/>
        </p:nvPicPr>
        <p:blipFill>
          <a:blip r:embed="rId23"/>
          <a:stretch>
            <a:fillRect/>
          </a:stretch>
        </p:blipFill>
        <p:spPr>
          <a:xfrm>
            <a:off x="5716504" y="3650232"/>
            <a:ext cx="2591162" cy="885949"/>
          </a:xfrm>
          <a:prstGeom prst="rect">
            <a:avLst/>
          </a:prstGeom>
        </p:spPr>
      </p:pic>
      <p:pic>
        <p:nvPicPr>
          <p:cNvPr id="24" name="圖片 23">
            <a:extLst>
              <a:ext uri="{FF2B5EF4-FFF2-40B4-BE49-F238E27FC236}">
                <a16:creationId xmlns:a16="http://schemas.microsoft.com/office/drawing/2014/main" id="{4E022E6F-C59B-ECA6-8251-D7A0667E9ECA}"/>
              </a:ext>
            </a:extLst>
          </p:cNvPr>
          <p:cNvPicPr>
            <a:picLocks noChangeAspect="1"/>
          </p:cNvPicPr>
          <p:nvPr/>
        </p:nvPicPr>
        <p:blipFill>
          <a:blip r:embed="rId24"/>
          <a:stretch>
            <a:fillRect/>
          </a:stretch>
        </p:blipFill>
        <p:spPr>
          <a:xfrm>
            <a:off x="5746353" y="4517681"/>
            <a:ext cx="2934109" cy="1124107"/>
          </a:xfrm>
          <a:prstGeom prst="rect">
            <a:avLst/>
          </a:prstGeom>
        </p:spPr>
      </p:pic>
    </p:spTree>
    <p:extLst>
      <p:ext uri="{BB962C8B-B14F-4D97-AF65-F5344CB8AC3E}">
        <p14:creationId xmlns:p14="http://schemas.microsoft.com/office/powerpoint/2010/main" val="170969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9C2BDF18-F9B5-45A7-A136-B248648E10C8}"/>
                                            </p:graphicEl>
                                          </p:spTgt>
                                        </p:tgtEl>
                                        <p:attrNameLst>
                                          <p:attrName>style.visibility</p:attrName>
                                        </p:attrNameLst>
                                      </p:cBhvr>
                                      <p:to>
                                        <p:strVal val="visible"/>
                                      </p:to>
                                    </p:set>
                                    <p:animEffect transition="in" filter="fade">
                                      <p:cBhvr>
                                        <p:cTn id="7" dur="500"/>
                                        <p:tgtEl>
                                          <p:spTgt spid="7">
                                            <p:graphicEl>
                                              <a:dgm id="{9C2BDF18-F9B5-45A7-A136-B248648E10C8}"/>
                                            </p:graphic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250"/>
                                        <p:tgtEl>
                                          <p:spTgt spid="6"/>
                                        </p:tgtEl>
                                        <p:attrNameLst>
                                          <p:attrName>ppt_x</p:attrName>
                                        </p:attrNameLst>
                                      </p:cBhvr>
                                      <p:tavLst>
                                        <p:tav tm="0">
                                          <p:val>
                                            <p:strVal val="ppt_x"/>
                                          </p:val>
                                        </p:tav>
                                        <p:tav tm="100000">
                                          <p:val>
                                            <p:strVal val="ppt_x"/>
                                          </p:val>
                                        </p:tav>
                                      </p:tavLst>
                                    </p:anim>
                                    <p:anim calcmode="lin" valueType="num">
                                      <p:cBhvr additive="base">
                                        <p:cTn id="19" dur="250"/>
                                        <p:tgtEl>
                                          <p:spTgt spid="6"/>
                                        </p:tgtEl>
                                        <p:attrNameLst>
                                          <p:attrName>ppt_y</p:attrName>
                                        </p:attrNameLst>
                                      </p:cBhvr>
                                      <p:tavLst>
                                        <p:tav tm="0">
                                          <p:val>
                                            <p:strVal val="ppt_y"/>
                                          </p:val>
                                        </p:tav>
                                        <p:tav tm="100000">
                                          <p:val>
                                            <p:strVal val="1+ppt_h/2"/>
                                          </p:val>
                                        </p:tav>
                                      </p:tavLst>
                                    </p:anim>
                                    <p:set>
                                      <p:cBhvr>
                                        <p:cTn id="20" dur="1" fill="hold">
                                          <p:stCondLst>
                                            <p:cond delay="249"/>
                                          </p:stCondLst>
                                        </p:cTn>
                                        <p:tgtEl>
                                          <p:spTgt spid="6"/>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graphicEl>
                                              <a:dgm id="{C68BB9BD-49AC-4EA0-BB62-DAAC5C354F36}"/>
                                            </p:graphicEl>
                                          </p:spTgt>
                                        </p:tgtEl>
                                        <p:attrNameLst>
                                          <p:attrName>style.visibility</p:attrName>
                                        </p:attrNameLst>
                                      </p:cBhvr>
                                      <p:to>
                                        <p:strVal val="visible"/>
                                      </p:to>
                                    </p:set>
                                    <p:animEffect transition="in" filter="fade">
                                      <p:cBhvr>
                                        <p:cTn id="27" dur="500"/>
                                        <p:tgtEl>
                                          <p:spTgt spid="7">
                                            <p:graphicEl>
                                              <a:dgm id="{C68BB9BD-49AC-4EA0-BB62-DAAC5C354F36}"/>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graphicEl>
                                              <a:dgm id="{D9D7A8DB-B01D-40A8-847A-D51C16EEC417}"/>
                                            </p:graphicEl>
                                          </p:spTgt>
                                        </p:tgtEl>
                                        <p:attrNameLst>
                                          <p:attrName>style.visibility</p:attrName>
                                        </p:attrNameLst>
                                      </p:cBhvr>
                                      <p:to>
                                        <p:strVal val="visible"/>
                                      </p:to>
                                    </p:set>
                                    <p:animEffect transition="in" filter="fade">
                                      <p:cBhvr>
                                        <p:cTn id="30" dur="500"/>
                                        <p:tgtEl>
                                          <p:spTgt spid="7">
                                            <p:graphicEl>
                                              <a:dgm id="{D9D7A8DB-B01D-40A8-847A-D51C16EEC417}"/>
                                            </p:graphic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xit" presetSubtype="32" fill="hold" nodeType="clickEffect">
                                  <p:stCondLst>
                                    <p:cond delay="0"/>
                                  </p:stCondLst>
                                  <p:childTnLst>
                                    <p:anim calcmode="lin" valueType="num">
                                      <p:cBhvr>
                                        <p:cTn id="40" dur="500"/>
                                        <p:tgtEl>
                                          <p:spTgt spid="21"/>
                                        </p:tgtEl>
                                        <p:attrNameLst>
                                          <p:attrName>ppt_w</p:attrName>
                                        </p:attrNameLst>
                                      </p:cBhvr>
                                      <p:tavLst>
                                        <p:tav tm="0">
                                          <p:val>
                                            <p:strVal val="ppt_w"/>
                                          </p:val>
                                        </p:tav>
                                        <p:tav tm="100000">
                                          <p:val>
                                            <p:fltVal val="0"/>
                                          </p:val>
                                        </p:tav>
                                      </p:tavLst>
                                    </p:anim>
                                    <p:anim calcmode="lin" valueType="num">
                                      <p:cBhvr>
                                        <p:cTn id="41" dur="500"/>
                                        <p:tgtEl>
                                          <p:spTgt spid="21"/>
                                        </p:tgtEl>
                                        <p:attrNameLst>
                                          <p:attrName>ppt_h</p:attrName>
                                        </p:attrNameLst>
                                      </p:cBhvr>
                                      <p:tavLst>
                                        <p:tav tm="0">
                                          <p:val>
                                            <p:strVal val="ppt_h"/>
                                          </p:val>
                                        </p:tav>
                                        <p:tav tm="100000">
                                          <p:val>
                                            <p:fltVal val="0"/>
                                          </p:val>
                                        </p:tav>
                                      </p:tavLst>
                                    </p:anim>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par>
                                <p:cTn id="44" presetID="53" presetClass="exit" presetSubtype="32" fill="hold" nodeType="withEffect">
                                  <p:stCondLst>
                                    <p:cond delay="0"/>
                                  </p:stCondLst>
                                  <p:childTnLst>
                                    <p:anim calcmode="lin" valueType="num">
                                      <p:cBhvr>
                                        <p:cTn id="45" dur="500"/>
                                        <p:tgtEl>
                                          <p:spTgt spid="23"/>
                                        </p:tgtEl>
                                        <p:attrNameLst>
                                          <p:attrName>ppt_w</p:attrName>
                                        </p:attrNameLst>
                                      </p:cBhvr>
                                      <p:tavLst>
                                        <p:tav tm="0">
                                          <p:val>
                                            <p:strVal val="ppt_w"/>
                                          </p:val>
                                        </p:tav>
                                        <p:tav tm="100000">
                                          <p:val>
                                            <p:fltVal val="0"/>
                                          </p:val>
                                        </p:tav>
                                      </p:tavLst>
                                    </p:anim>
                                    <p:anim calcmode="lin" valueType="num">
                                      <p:cBhvr>
                                        <p:cTn id="46" dur="500"/>
                                        <p:tgtEl>
                                          <p:spTgt spid="23"/>
                                        </p:tgtEl>
                                        <p:attrNameLst>
                                          <p:attrName>ppt_h</p:attrName>
                                        </p:attrNameLst>
                                      </p:cBhvr>
                                      <p:tavLst>
                                        <p:tav tm="0">
                                          <p:val>
                                            <p:strVal val="ppt_h"/>
                                          </p:val>
                                        </p:tav>
                                        <p:tav tm="100000">
                                          <p:val>
                                            <p:fltVal val="0"/>
                                          </p:val>
                                        </p:tav>
                                      </p:tavLst>
                                    </p:anim>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7">
                                            <p:graphicEl>
                                              <a:dgm id="{353DD09E-3F09-4300-BE11-6F2196B97A52}"/>
                                            </p:graphicEl>
                                          </p:spTgt>
                                        </p:tgtEl>
                                        <p:attrNameLst>
                                          <p:attrName>style.visibility</p:attrName>
                                        </p:attrNameLst>
                                      </p:cBhvr>
                                      <p:to>
                                        <p:strVal val="visible"/>
                                      </p:to>
                                    </p:set>
                                    <p:animEffect transition="in" filter="fade">
                                      <p:cBhvr>
                                        <p:cTn id="51" dur="500"/>
                                        <p:tgtEl>
                                          <p:spTgt spid="7">
                                            <p:graphicEl>
                                              <a:dgm id="{353DD09E-3F09-4300-BE11-6F2196B97A52}"/>
                                            </p:graphic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graphicEl>
                                              <a:dgm id="{1A6B52DB-9844-49E7-BA12-6A480D2EDD1D}"/>
                                            </p:graphicEl>
                                          </p:spTgt>
                                        </p:tgtEl>
                                        <p:attrNameLst>
                                          <p:attrName>style.visibility</p:attrName>
                                        </p:attrNameLst>
                                      </p:cBhvr>
                                      <p:to>
                                        <p:strVal val="visible"/>
                                      </p:to>
                                    </p:set>
                                    <p:animEffect transition="in" filter="fade">
                                      <p:cBhvr>
                                        <p:cTn id="54" dur="500"/>
                                        <p:tgtEl>
                                          <p:spTgt spid="7">
                                            <p:graphicEl>
                                              <a:dgm id="{1A6B52DB-9844-49E7-BA12-6A480D2EDD1D}"/>
                                            </p:graphicEl>
                                          </p:spTgt>
                                        </p:tgtEl>
                                      </p:cBhvr>
                                    </p:animEffect>
                                  </p:childTnLst>
                                </p:cTn>
                              </p:par>
                            </p:childTnLst>
                          </p:cTn>
                        </p:par>
                        <p:par>
                          <p:cTn id="55" fill="hold">
                            <p:stCondLst>
                              <p:cond delay="500"/>
                            </p:stCondLst>
                            <p:childTnLst>
                              <p:par>
                                <p:cTn id="56" presetID="16" presetClass="entr" presetSubtype="21"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arn(inVertical)">
                                      <p:cBhvr>
                                        <p:cTn id="58" dur="500"/>
                                        <p:tgtEl>
                                          <p:spTgt spid="27"/>
                                        </p:tgtEl>
                                      </p:cBhvr>
                                    </p:animEffect>
                                  </p:childTnLst>
                                </p:cTn>
                              </p:par>
                              <p:par>
                                <p:cTn id="59" presetID="16" presetClass="entr" presetSubtype="21"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barn(inVertical)">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xit" presetSubtype="10" fill="hold" nodeType="clickEffect">
                                  <p:stCondLst>
                                    <p:cond delay="0"/>
                                  </p:stCondLst>
                                  <p:childTnLst>
                                    <p:animEffect transition="out" filter="randombar(horizontal)">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4" presetClass="exit" presetSubtype="10" fill="hold" nodeType="withEffect">
                                  <p:stCondLst>
                                    <p:cond delay="0"/>
                                  </p:stCondLst>
                                  <p:childTnLst>
                                    <p:animEffect transition="out" filter="randombar(horizontal)">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7">
                                            <p:graphicEl>
                                              <a:dgm id="{2B06073C-6294-4C45-AA66-99799E194DF1}"/>
                                            </p:graphicEl>
                                          </p:spTgt>
                                        </p:tgtEl>
                                        <p:attrNameLst>
                                          <p:attrName>style.visibility</p:attrName>
                                        </p:attrNameLst>
                                      </p:cBhvr>
                                      <p:to>
                                        <p:strVal val="visible"/>
                                      </p:to>
                                    </p:set>
                                    <p:animEffect transition="in" filter="fade">
                                      <p:cBhvr>
                                        <p:cTn id="72" dur="500"/>
                                        <p:tgtEl>
                                          <p:spTgt spid="7">
                                            <p:graphicEl>
                                              <a:dgm id="{2B06073C-6294-4C45-AA66-99799E194DF1}"/>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graphicEl>
                                              <a:dgm id="{E4460C28-CF59-4F83-AB57-427B42104A34}"/>
                                            </p:graphicEl>
                                          </p:spTgt>
                                        </p:tgtEl>
                                        <p:attrNameLst>
                                          <p:attrName>style.visibility</p:attrName>
                                        </p:attrNameLst>
                                      </p:cBhvr>
                                      <p:to>
                                        <p:strVal val="visible"/>
                                      </p:to>
                                    </p:set>
                                    <p:animEffect transition="in" filter="fade">
                                      <p:cBhvr>
                                        <p:cTn id="75" dur="500"/>
                                        <p:tgtEl>
                                          <p:spTgt spid="7">
                                            <p:graphicEl>
                                              <a:dgm id="{E4460C28-CF59-4F83-AB57-427B42104A34}"/>
                                            </p:graphic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xit" presetSubtype="4" fill="hold" nodeType="clickEffect">
                                  <p:stCondLst>
                                    <p:cond delay="0"/>
                                  </p:stCondLst>
                                  <p:childTnLst>
                                    <p:anim calcmode="lin" valueType="num">
                                      <p:cBhvr additive="base">
                                        <p:cTn id="85" dur="500"/>
                                        <p:tgtEl>
                                          <p:spTgt spid="30"/>
                                        </p:tgtEl>
                                        <p:attrNameLst>
                                          <p:attrName>ppt_y</p:attrName>
                                        </p:attrNameLst>
                                      </p:cBhvr>
                                      <p:tavLst>
                                        <p:tav tm="0">
                                          <p:val>
                                            <p:strVal val="#ppt_y"/>
                                          </p:val>
                                        </p:tav>
                                        <p:tav tm="100000">
                                          <p:val>
                                            <p:strVal val="#ppt_y+#ppt_h*1.125000"/>
                                          </p:val>
                                        </p:tav>
                                      </p:tavLst>
                                    </p:anim>
                                    <p:animEffect transition="out" filter="wipe(down)">
                                      <p:cBhvr>
                                        <p:cTn id="86" dur="500"/>
                                        <p:tgtEl>
                                          <p:spTgt spid="30"/>
                                        </p:tgtEl>
                                      </p:cBhvr>
                                    </p:animEffect>
                                    <p:set>
                                      <p:cBhvr>
                                        <p:cTn id="87" dur="1" fill="hold">
                                          <p:stCondLst>
                                            <p:cond delay="499"/>
                                          </p:stCondLst>
                                        </p:cTn>
                                        <p:tgtEl>
                                          <p:spTgt spid="30"/>
                                        </p:tgtEl>
                                        <p:attrNameLst>
                                          <p:attrName>style.visibility</p:attrName>
                                        </p:attrNameLst>
                                      </p:cBhvr>
                                      <p:to>
                                        <p:strVal val="hidden"/>
                                      </p:to>
                                    </p:set>
                                  </p:childTnLst>
                                </p:cTn>
                              </p:par>
                              <p:par>
                                <p:cTn id="88" presetID="12" presetClass="exit" presetSubtype="4" fill="hold" nodeType="withEffect">
                                  <p:stCondLst>
                                    <p:cond delay="0"/>
                                  </p:stCondLst>
                                  <p:childTnLst>
                                    <p:anim calcmode="lin" valueType="num">
                                      <p:cBhvr additive="base">
                                        <p:cTn id="89" dur="500"/>
                                        <p:tgtEl>
                                          <p:spTgt spid="32"/>
                                        </p:tgtEl>
                                        <p:attrNameLst>
                                          <p:attrName>ppt_y</p:attrName>
                                        </p:attrNameLst>
                                      </p:cBhvr>
                                      <p:tavLst>
                                        <p:tav tm="0">
                                          <p:val>
                                            <p:strVal val="#ppt_y"/>
                                          </p:val>
                                        </p:tav>
                                        <p:tav tm="100000">
                                          <p:val>
                                            <p:strVal val="#ppt_y+#ppt_h*1.125000"/>
                                          </p:val>
                                        </p:tav>
                                      </p:tavLst>
                                    </p:anim>
                                    <p:animEffect transition="out" filter="wipe(down)">
                                      <p:cBhvr>
                                        <p:cTn id="90" dur="500"/>
                                        <p:tgtEl>
                                          <p:spTgt spid="32"/>
                                        </p:tgtEl>
                                      </p:cBhvr>
                                    </p:animEffect>
                                    <p:set>
                                      <p:cBhvr>
                                        <p:cTn id="91" dur="1" fill="hold">
                                          <p:stCondLst>
                                            <p:cond delay="499"/>
                                          </p:stCondLst>
                                        </p:cTn>
                                        <p:tgtEl>
                                          <p:spTgt spid="32"/>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7">
                                            <p:graphicEl>
                                              <a:dgm id="{7B96D45D-F2FD-4577-9239-71C432CD45A1}"/>
                                            </p:graphicEl>
                                          </p:spTgt>
                                        </p:tgtEl>
                                        <p:attrNameLst>
                                          <p:attrName>style.visibility</p:attrName>
                                        </p:attrNameLst>
                                      </p:cBhvr>
                                      <p:to>
                                        <p:strVal val="visible"/>
                                      </p:to>
                                    </p:set>
                                    <p:animEffect transition="in" filter="fade">
                                      <p:cBhvr>
                                        <p:cTn id="94" dur="500"/>
                                        <p:tgtEl>
                                          <p:spTgt spid="7">
                                            <p:graphicEl>
                                              <a:dgm id="{7B96D45D-F2FD-4577-9239-71C432CD45A1}"/>
                                            </p:graphic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
                                            <p:graphicEl>
                                              <a:dgm id="{E90D7723-16D2-496E-B888-3E800715E106}"/>
                                            </p:graphicEl>
                                          </p:spTgt>
                                        </p:tgtEl>
                                        <p:attrNameLst>
                                          <p:attrName>style.visibility</p:attrName>
                                        </p:attrNameLst>
                                      </p:cBhvr>
                                      <p:to>
                                        <p:strVal val="visible"/>
                                      </p:to>
                                    </p:set>
                                    <p:animEffect transition="in" filter="fade">
                                      <p:cBhvr>
                                        <p:cTn id="97" dur="500"/>
                                        <p:tgtEl>
                                          <p:spTgt spid="7">
                                            <p:graphicEl>
                                              <a:dgm id="{E90D7723-16D2-496E-B888-3E800715E106}"/>
                                            </p:graphicEl>
                                          </p:spTgt>
                                        </p:tgtEl>
                                      </p:cBhvr>
                                    </p:animEffect>
                                  </p:childTnLst>
                                </p:cTn>
                              </p:par>
                              <p:par>
                                <p:cTn id="98" presetID="42" presetClass="entr" presetSubtype="0" fill="hold"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1000"/>
                                        <p:tgtEl>
                                          <p:spTgt spid="35"/>
                                        </p:tgtEl>
                                      </p:cBhvr>
                                    </p:animEffect>
                                    <p:anim calcmode="lin" valueType="num">
                                      <p:cBhvr>
                                        <p:cTn id="101" dur="1000" fill="hold"/>
                                        <p:tgtEl>
                                          <p:spTgt spid="35"/>
                                        </p:tgtEl>
                                        <p:attrNameLst>
                                          <p:attrName>ppt_x</p:attrName>
                                        </p:attrNameLst>
                                      </p:cBhvr>
                                      <p:tavLst>
                                        <p:tav tm="0">
                                          <p:val>
                                            <p:strVal val="#ppt_x"/>
                                          </p:val>
                                        </p:tav>
                                        <p:tav tm="100000">
                                          <p:val>
                                            <p:strVal val="#ppt_x"/>
                                          </p:val>
                                        </p:tav>
                                      </p:tavLst>
                                    </p:anim>
                                    <p:anim calcmode="lin" valueType="num">
                                      <p:cBhvr>
                                        <p:cTn id="10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6" presetClass="exit" presetSubtype="37" fill="hold" nodeType="clickEffect">
                                  <p:stCondLst>
                                    <p:cond delay="0"/>
                                  </p:stCondLst>
                                  <p:childTnLst>
                                    <p:animEffect transition="out" filter="barn(outVertical)">
                                      <p:cBhvr>
                                        <p:cTn id="106" dur="500"/>
                                        <p:tgtEl>
                                          <p:spTgt spid="35"/>
                                        </p:tgtEl>
                                      </p:cBhvr>
                                    </p:animEffect>
                                    <p:set>
                                      <p:cBhvr>
                                        <p:cTn id="107" dur="1" fill="hold">
                                          <p:stCondLst>
                                            <p:cond delay="499"/>
                                          </p:stCondLst>
                                        </p:cTn>
                                        <p:tgtEl>
                                          <p:spTgt spid="35"/>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7">
                                            <p:graphicEl>
                                              <a:dgm id="{C57AA728-42E4-4B96-B82A-B8618E671784}"/>
                                            </p:graphicEl>
                                          </p:spTgt>
                                        </p:tgtEl>
                                        <p:attrNameLst>
                                          <p:attrName>style.visibility</p:attrName>
                                        </p:attrNameLst>
                                      </p:cBhvr>
                                      <p:to>
                                        <p:strVal val="visible"/>
                                      </p:to>
                                    </p:set>
                                    <p:animEffect transition="in" filter="fade">
                                      <p:cBhvr>
                                        <p:cTn id="110" dur="500"/>
                                        <p:tgtEl>
                                          <p:spTgt spid="7">
                                            <p:graphicEl>
                                              <a:dgm id="{C57AA728-42E4-4B96-B82A-B8618E671784}"/>
                                            </p:graphic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
                                            <p:graphicEl>
                                              <a:dgm id="{1E4C93A6-8CCB-4EA9-8689-EB5B48A23CC2}"/>
                                            </p:graphicEl>
                                          </p:spTgt>
                                        </p:tgtEl>
                                        <p:attrNameLst>
                                          <p:attrName>style.visibility</p:attrName>
                                        </p:attrNameLst>
                                      </p:cBhvr>
                                      <p:to>
                                        <p:strVal val="visible"/>
                                      </p:to>
                                    </p:set>
                                    <p:animEffect transition="in" filter="fade">
                                      <p:cBhvr>
                                        <p:cTn id="113" dur="500"/>
                                        <p:tgtEl>
                                          <p:spTgt spid="7">
                                            <p:graphicEl>
                                              <a:dgm id="{1E4C93A6-8CCB-4EA9-8689-EB5B48A23CC2}"/>
                                            </p:graphicEl>
                                          </p:spTgt>
                                        </p:tgtEl>
                                      </p:cBhvr>
                                    </p:animEffect>
                                  </p:childTnLst>
                                </p:cTn>
                              </p:par>
                            </p:childTnLst>
                          </p:cTn>
                        </p:par>
                        <p:par>
                          <p:cTn id="114" fill="hold">
                            <p:stCondLst>
                              <p:cond delay="500"/>
                            </p:stCondLst>
                            <p:childTnLst>
                              <p:par>
                                <p:cTn id="115" presetID="22" presetClass="entr" presetSubtype="4" fill="hold" nodeType="after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wipe(down)">
                                      <p:cBhvr>
                                        <p:cTn id="117" dur="500"/>
                                        <p:tgtEl>
                                          <p:spTgt spid="3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nodeType="clickEffect">
                                  <p:stCondLst>
                                    <p:cond delay="0"/>
                                  </p:stCondLst>
                                  <p:childTnLst>
                                    <p:animEffect transition="out" filter="wipe(down)">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ntr" presetSubtype="0" fill="hold" grpId="0" nodeType="withEffect">
                                  <p:stCondLst>
                                    <p:cond delay="0"/>
                                  </p:stCondLst>
                                  <p:childTnLst>
                                    <p:set>
                                      <p:cBhvr>
                                        <p:cTn id="124" dur="1" fill="hold">
                                          <p:stCondLst>
                                            <p:cond delay="0"/>
                                          </p:stCondLst>
                                        </p:cTn>
                                        <p:tgtEl>
                                          <p:spTgt spid="7">
                                            <p:graphicEl>
                                              <a:dgm id="{E8651EDC-6602-447D-963E-30E70D9345B6}"/>
                                            </p:graphicEl>
                                          </p:spTgt>
                                        </p:tgtEl>
                                        <p:attrNameLst>
                                          <p:attrName>style.visibility</p:attrName>
                                        </p:attrNameLst>
                                      </p:cBhvr>
                                      <p:to>
                                        <p:strVal val="visible"/>
                                      </p:to>
                                    </p:set>
                                    <p:animEffect transition="in" filter="fade">
                                      <p:cBhvr>
                                        <p:cTn id="125" dur="500"/>
                                        <p:tgtEl>
                                          <p:spTgt spid="7">
                                            <p:graphicEl>
                                              <a:dgm id="{E8651EDC-6602-447D-963E-30E70D9345B6}"/>
                                            </p:graphic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7">
                                            <p:graphicEl>
                                              <a:dgm id="{026CA011-483F-4359-9F29-6E03D280B3B1}"/>
                                            </p:graphicEl>
                                          </p:spTgt>
                                        </p:tgtEl>
                                        <p:attrNameLst>
                                          <p:attrName>style.visibility</p:attrName>
                                        </p:attrNameLst>
                                      </p:cBhvr>
                                      <p:to>
                                        <p:strVal val="visible"/>
                                      </p:to>
                                    </p:set>
                                    <p:animEffect transition="in" filter="fade">
                                      <p:cBhvr>
                                        <p:cTn id="128" dur="500"/>
                                        <p:tgtEl>
                                          <p:spTgt spid="7">
                                            <p:graphicEl>
                                              <a:dgm id="{026CA011-483F-4359-9F29-6E03D280B3B1}"/>
                                            </p:graphicEl>
                                          </p:spTgt>
                                        </p:tgtEl>
                                      </p:cBhvr>
                                    </p:animEffect>
                                  </p:childTnLst>
                                </p:cTn>
                              </p:par>
                              <p:par>
                                <p:cTn id="129" presetID="9" presetClass="entr" presetSubtype="0" fill="hold" nodeType="withEffect">
                                  <p:stCondLst>
                                    <p:cond delay="0"/>
                                  </p:stCondLst>
                                  <p:childTnLst>
                                    <p:set>
                                      <p:cBhvr>
                                        <p:cTn id="130" dur="1" fill="hold">
                                          <p:stCondLst>
                                            <p:cond delay="0"/>
                                          </p:stCondLst>
                                        </p:cTn>
                                        <p:tgtEl>
                                          <p:spTgt spid="4"/>
                                        </p:tgtEl>
                                        <p:attrNameLst>
                                          <p:attrName>style.visibility</p:attrName>
                                        </p:attrNameLst>
                                      </p:cBhvr>
                                      <p:to>
                                        <p:strVal val="visible"/>
                                      </p:to>
                                    </p:set>
                                    <p:animEffect transition="in" filter="dissolve">
                                      <p:cBhvr>
                                        <p:cTn id="131" dur="500"/>
                                        <p:tgtEl>
                                          <p:spTgt spid="4"/>
                                        </p:tgtEl>
                                      </p:cBhvr>
                                    </p:animEffect>
                                  </p:childTnLst>
                                </p:cTn>
                              </p:par>
                              <p:par>
                                <p:cTn id="132" presetID="9" presetClass="entr" presetSubtype="0" fill="hold" nodeType="withEffect">
                                  <p:stCondLst>
                                    <p:cond delay="0"/>
                                  </p:stCondLst>
                                  <p:childTnLst>
                                    <p:set>
                                      <p:cBhvr>
                                        <p:cTn id="133" dur="1" fill="hold">
                                          <p:stCondLst>
                                            <p:cond delay="0"/>
                                          </p:stCondLst>
                                        </p:cTn>
                                        <p:tgtEl>
                                          <p:spTgt spid="8"/>
                                        </p:tgtEl>
                                        <p:attrNameLst>
                                          <p:attrName>style.visibility</p:attrName>
                                        </p:attrNameLst>
                                      </p:cBhvr>
                                      <p:to>
                                        <p:strVal val="visible"/>
                                      </p:to>
                                    </p:set>
                                    <p:animEffect transition="in" filter="dissolve">
                                      <p:cBhvr>
                                        <p:cTn id="134" dur="500"/>
                                        <p:tgtEl>
                                          <p:spTgt spid="8"/>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xit" presetSubtype="4" fill="hold" nodeType="clickEffect">
                                  <p:stCondLst>
                                    <p:cond delay="0"/>
                                  </p:stCondLst>
                                  <p:childTnLst>
                                    <p:anim calcmode="lin" valueType="num">
                                      <p:cBhvr additive="base">
                                        <p:cTn id="138" dur="500"/>
                                        <p:tgtEl>
                                          <p:spTgt spid="4"/>
                                        </p:tgtEl>
                                        <p:attrNameLst>
                                          <p:attrName>ppt_x</p:attrName>
                                        </p:attrNameLst>
                                      </p:cBhvr>
                                      <p:tavLst>
                                        <p:tav tm="0">
                                          <p:val>
                                            <p:strVal val="ppt_x"/>
                                          </p:val>
                                        </p:tav>
                                        <p:tav tm="100000">
                                          <p:val>
                                            <p:strVal val="ppt_x"/>
                                          </p:val>
                                        </p:tav>
                                      </p:tavLst>
                                    </p:anim>
                                    <p:anim calcmode="lin" valueType="num">
                                      <p:cBhvr additive="base">
                                        <p:cTn id="139" dur="500"/>
                                        <p:tgtEl>
                                          <p:spTgt spid="4"/>
                                        </p:tgtEl>
                                        <p:attrNameLst>
                                          <p:attrName>ppt_y</p:attrName>
                                        </p:attrNameLst>
                                      </p:cBhvr>
                                      <p:tavLst>
                                        <p:tav tm="0">
                                          <p:val>
                                            <p:strVal val="ppt_y"/>
                                          </p:val>
                                        </p:tav>
                                        <p:tav tm="100000">
                                          <p:val>
                                            <p:strVal val="1+ppt_h/2"/>
                                          </p:val>
                                        </p:tav>
                                      </p:tavLst>
                                    </p:anim>
                                    <p:set>
                                      <p:cBhvr>
                                        <p:cTn id="140" dur="1" fill="hold">
                                          <p:stCondLst>
                                            <p:cond delay="499"/>
                                          </p:stCondLst>
                                        </p:cTn>
                                        <p:tgtEl>
                                          <p:spTgt spid="4"/>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8"/>
                                        </p:tgtEl>
                                        <p:attrNameLst>
                                          <p:attrName>ppt_x</p:attrName>
                                        </p:attrNameLst>
                                      </p:cBhvr>
                                      <p:tavLst>
                                        <p:tav tm="0">
                                          <p:val>
                                            <p:strVal val="ppt_x"/>
                                          </p:val>
                                        </p:tav>
                                        <p:tav tm="100000">
                                          <p:val>
                                            <p:strVal val="ppt_x"/>
                                          </p:val>
                                        </p:tav>
                                      </p:tavLst>
                                    </p:anim>
                                    <p:anim calcmode="lin" valueType="num">
                                      <p:cBhvr additive="base">
                                        <p:cTn id="143" dur="500"/>
                                        <p:tgtEl>
                                          <p:spTgt spid="8"/>
                                        </p:tgtEl>
                                        <p:attrNameLst>
                                          <p:attrName>ppt_y</p:attrName>
                                        </p:attrNameLst>
                                      </p:cBhvr>
                                      <p:tavLst>
                                        <p:tav tm="0">
                                          <p:val>
                                            <p:strVal val="ppt_y"/>
                                          </p:val>
                                        </p:tav>
                                        <p:tav tm="100000">
                                          <p:val>
                                            <p:strVal val="1+ppt_h/2"/>
                                          </p:val>
                                        </p:tav>
                                      </p:tavLst>
                                    </p:anim>
                                    <p:set>
                                      <p:cBhvr>
                                        <p:cTn id="144" dur="1" fill="hold">
                                          <p:stCondLst>
                                            <p:cond delay="499"/>
                                          </p:stCondLst>
                                        </p:cTn>
                                        <p:tgtEl>
                                          <p:spTgt spid="8"/>
                                        </p:tgtEl>
                                        <p:attrNameLst>
                                          <p:attrName>style.visibility</p:attrName>
                                        </p:attrNameLst>
                                      </p:cBhvr>
                                      <p:to>
                                        <p:strVal val="hidden"/>
                                      </p:to>
                                    </p:set>
                                  </p:childTnLst>
                                </p:cTn>
                              </p:par>
                              <p:par>
                                <p:cTn id="145" presetID="10" presetClass="entr" presetSubtype="0" fill="hold" grpId="0" nodeType="withEffect">
                                  <p:stCondLst>
                                    <p:cond delay="0"/>
                                  </p:stCondLst>
                                  <p:childTnLst>
                                    <p:set>
                                      <p:cBhvr>
                                        <p:cTn id="146" dur="1" fill="hold">
                                          <p:stCondLst>
                                            <p:cond delay="0"/>
                                          </p:stCondLst>
                                        </p:cTn>
                                        <p:tgtEl>
                                          <p:spTgt spid="7">
                                            <p:graphicEl>
                                              <a:dgm id="{1821981C-5D93-489F-AEA4-135E92B155A7}"/>
                                            </p:graphicEl>
                                          </p:spTgt>
                                        </p:tgtEl>
                                        <p:attrNameLst>
                                          <p:attrName>style.visibility</p:attrName>
                                        </p:attrNameLst>
                                      </p:cBhvr>
                                      <p:to>
                                        <p:strVal val="visible"/>
                                      </p:to>
                                    </p:set>
                                    <p:animEffect transition="in" filter="fade">
                                      <p:cBhvr>
                                        <p:cTn id="147" dur="500"/>
                                        <p:tgtEl>
                                          <p:spTgt spid="7">
                                            <p:graphicEl>
                                              <a:dgm id="{1821981C-5D93-489F-AEA4-135E92B155A7}"/>
                                            </p:graphic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
                                            <p:graphicEl>
                                              <a:dgm id="{ABF7AB63-A610-4B66-9339-0881B8B608BD}"/>
                                            </p:graphicEl>
                                          </p:spTgt>
                                        </p:tgtEl>
                                        <p:attrNameLst>
                                          <p:attrName>style.visibility</p:attrName>
                                        </p:attrNameLst>
                                      </p:cBhvr>
                                      <p:to>
                                        <p:strVal val="visible"/>
                                      </p:to>
                                    </p:set>
                                    <p:animEffect transition="in" filter="fade">
                                      <p:cBhvr>
                                        <p:cTn id="150" dur="500"/>
                                        <p:tgtEl>
                                          <p:spTgt spid="7">
                                            <p:graphicEl>
                                              <a:dgm id="{ABF7AB63-A610-4B66-9339-0881B8B608BD}"/>
                                            </p:graphicEl>
                                          </p:spTgt>
                                        </p:tgtEl>
                                      </p:cBhvr>
                                    </p:animEffect>
                                  </p:childTnLst>
                                </p:cTn>
                              </p:par>
                            </p:childTnLst>
                          </p:cTn>
                        </p:par>
                        <p:par>
                          <p:cTn id="151" fill="hold">
                            <p:stCondLst>
                              <p:cond delay="500"/>
                            </p:stCondLst>
                            <p:childTnLst>
                              <p:par>
                                <p:cTn id="152" presetID="16" presetClass="entr" presetSubtype="21" fill="hold" nodeType="afterEffect">
                                  <p:stCondLst>
                                    <p:cond delay="0"/>
                                  </p:stCondLst>
                                  <p:childTnLst>
                                    <p:set>
                                      <p:cBhvr>
                                        <p:cTn id="153" dur="1" fill="hold">
                                          <p:stCondLst>
                                            <p:cond delay="0"/>
                                          </p:stCondLst>
                                        </p:cTn>
                                        <p:tgtEl>
                                          <p:spTgt spid="12"/>
                                        </p:tgtEl>
                                        <p:attrNameLst>
                                          <p:attrName>style.visibility</p:attrName>
                                        </p:attrNameLst>
                                      </p:cBhvr>
                                      <p:to>
                                        <p:strVal val="visible"/>
                                      </p:to>
                                    </p:set>
                                    <p:animEffect transition="in" filter="barn(inVertical)">
                                      <p:cBhvr>
                                        <p:cTn id="154" dur="500"/>
                                        <p:tgtEl>
                                          <p:spTgt spid="12"/>
                                        </p:tgtEl>
                                      </p:cBhvr>
                                    </p:animEffect>
                                  </p:childTnLst>
                                </p:cTn>
                              </p:par>
                            </p:childTnLst>
                          </p:cTn>
                        </p:par>
                      </p:childTnLst>
                    </p:cTn>
                  </p:par>
                  <p:par>
                    <p:cTn id="155" fill="hold">
                      <p:stCondLst>
                        <p:cond delay="indefinite"/>
                      </p:stCondLst>
                      <p:childTnLst>
                        <p:par>
                          <p:cTn id="156" fill="hold">
                            <p:stCondLst>
                              <p:cond delay="0"/>
                            </p:stCondLst>
                            <p:childTnLst>
                              <p:par>
                                <p:cTn id="157" presetID="45" presetClass="exit" presetSubtype="0" fill="hold" nodeType="clickEffect">
                                  <p:stCondLst>
                                    <p:cond delay="0"/>
                                  </p:stCondLst>
                                  <p:childTnLst>
                                    <p:animEffect transition="out" filter="fade">
                                      <p:cBhvr>
                                        <p:cTn id="158" dur="1000"/>
                                        <p:tgtEl>
                                          <p:spTgt spid="12"/>
                                        </p:tgtEl>
                                      </p:cBhvr>
                                    </p:animEffect>
                                    <p:anim calcmode="lin" valueType="num">
                                      <p:cBhvr>
                                        <p:cTn id="159" dur="1000"/>
                                        <p:tgtEl>
                                          <p:spTgt spid="1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0" dur="1000"/>
                                        <p:tgtEl>
                                          <p:spTgt spid="12"/>
                                        </p:tgtEl>
                                        <p:attrNameLst>
                                          <p:attrName>ppt_h</p:attrName>
                                        </p:attrNameLst>
                                      </p:cBhvr>
                                      <p:tavLst>
                                        <p:tav tm="0">
                                          <p:val>
                                            <p:strVal val="ppt_h"/>
                                          </p:val>
                                        </p:tav>
                                        <p:tav tm="100000">
                                          <p:val>
                                            <p:strVal val="ppt_h"/>
                                          </p:val>
                                        </p:tav>
                                      </p:tavLst>
                                    </p:anim>
                                    <p:set>
                                      <p:cBhvr>
                                        <p:cTn id="161" dur="1" fill="hold">
                                          <p:stCondLst>
                                            <p:cond delay="999"/>
                                          </p:stCondLst>
                                        </p:cTn>
                                        <p:tgtEl>
                                          <p:spTgt spid="12"/>
                                        </p:tgtEl>
                                        <p:attrNameLst>
                                          <p:attrName>style.visibility</p:attrName>
                                        </p:attrNameLst>
                                      </p:cBhvr>
                                      <p:to>
                                        <p:strVal val="hidden"/>
                                      </p:to>
                                    </p:set>
                                  </p:childTnLst>
                                </p:cTn>
                              </p:par>
                              <p:par>
                                <p:cTn id="162" presetID="10" presetClass="entr" presetSubtype="0" fill="hold" grpId="0" nodeType="withEffect">
                                  <p:stCondLst>
                                    <p:cond delay="0"/>
                                  </p:stCondLst>
                                  <p:childTnLst>
                                    <p:set>
                                      <p:cBhvr>
                                        <p:cTn id="163" dur="1" fill="hold">
                                          <p:stCondLst>
                                            <p:cond delay="0"/>
                                          </p:stCondLst>
                                        </p:cTn>
                                        <p:tgtEl>
                                          <p:spTgt spid="7">
                                            <p:graphicEl>
                                              <a:dgm id="{9EE5EBC9-B499-4A5E-80F1-57737515C54D}"/>
                                            </p:graphicEl>
                                          </p:spTgt>
                                        </p:tgtEl>
                                        <p:attrNameLst>
                                          <p:attrName>style.visibility</p:attrName>
                                        </p:attrNameLst>
                                      </p:cBhvr>
                                      <p:to>
                                        <p:strVal val="visible"/>
                                      </p:to>
                                    </p:set>
                                    <p:animEffect transition="in" filter="fade">
                                      <p:cBhvr>
                                        <p:cTn id="164" dur="500"/>
                                        <p:tgtEl>
                                          <p:spTgt spid="7">
                                            <p:graphicEl>
                                              <a:dgm id="{9EE5EBC9-B499-4A5E-80F1-57737515C54D}"/>
                                            </p:graphicEl>
                                          </p:spTgt>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7">
                                            <p:graphicEl>
                                              <a:dgm id="{8D4A6C3D-7169-4C76-87B2-3F6AFC7155BC}"/>
                                            </p:graphicEl>
                                          </p:spTgt>
                                        </p:tgtEl>
                                        <p:attrNameLst>
                                          <p:attrName>style.visibility</p:attrName>
                                        </p:attrNameLst>
                                      </p:cBhvr>
                                      <p:to>
                                        <p:strVal val="visible"/>
                                      </p:to>
                                    </p:set>
                                    <p:animEffect transition="in" filter="fade">
                                      <p:cBhvr>
                                        <p:cTn id="167" dur="500"/>
                                        <p:tgtEl>
                                          <p:spTgt spid="7">
                                            <p:graphicEl>
                                              <a:dgm id="{8D4A6C3D-7169-4C76-87B2-3F6AFC7155BC}"/>
                                            </p:graphicEl>
                                          </p:spTgt>
                                        </p:tgtEl>
                                      </p:cBhvr>
                                    </p:animEffect>
                                  </p:childTnLst>
                                </p:cTn>
                              </p:par>
                            </p:childTnLst>
                          </p:cTn>
                        </p:par>
                        <p:par>
                          <p:cTn id="168" fill="hold">
                            <p:stCondLst>
                              <p:cond delay="1000"/>
                            </p:stCondLst>
                            <p:childTnLst>
                              <p:par>
                                <p:cTn id="169" presetID="42" presetClass="entr" presetSubtype="0" fill="hold" nodeType="afterEffect">
                                  <p:stCondLst>
                                    <p:cond delay="0"/>
                                  </p:stCondLst>
                                  <p:childTnLst>
                                    <p:set>
                                      <p:cBhvr>
                                        <p:cTn id="170" dur="1" fill="hold">
                                          <p:stCondLst>
                                            <p:cond delay="0"/>
                                          </p:stCondLst>
                                        </p:cTn>
                                        <p:tgtEl>
                                          <p:spTgt spid="14"/>
                                        </p:tgtEl>
                                        <p:attrNameLst>
                                          <p:attrName>style.visibility</p:attrName>
                                        </p:attrNameLst>
                                      </p:cBhvr>
                                      <p:to>
                                        <p:strVal val="visible"/>
                                      </p:to>
                                    </p:set>
                                    <p:animEffect transition="in" filter="fade">
                                      <p:cBhvr>
                                        <p:cTn id="171" dur="1000"/>
                                        <p:tgtEl>
                                          <p:spTgt spid="14"/>
                                        </p:tgtEl>
                                      </p:cBhvr>
                                    </p:animEffect>
                                    <p:anim calcmode="lin" valueType="num">
                                      <p:cBhvr>
                                        <p:cTn id="172" dur="1000" fill="hold"/>
                                        <p:tgtEl>
                                          <p:spTgt spid="14"/>
                                        </p:tgtEl>
                                        <p:attrNameLst>
                                          <p:attrName>ppt_x</p:attrName>
                                        </p:attrNameLst>
                                      </p:cBhvr>
                                      <p:tavLst>
                                        <p:tav tm="0">
                                          <p:val>
                                            <p:strVal val="#ppt_x"/>
                                          </p:val>
                                        </p:tav>
                                        <p:tav tm="100000">
                                          <p:val>
                                            <p:strVal val="#ppt_x"/>
                                          </p:val>
                                        </p:tav>
                                      </p:tavLst>
                                    </p:anim>
                                    <p:anim calcmode="lin" valueType="num">
                                      <p:cBhvr>
                                        <p:cTn id="173" dur="1000" fill="hold"/>
                                        <p:tgtEl>
                                          <p:spTgt spid="14"/>
                                        </p:tgtEl>
                                        <p:attrNameLst>
                                          <p:attrName>ppt_y</p:attrName>
                                        </p:attrNameLst>
                                      </p:cBhvr>
                                      <p:tavLst>
                                        <p:tav tm="0">
                                          <p:val>
                                            <p:strVal val="#ppt_y+.1"/>
                                          </p:val>
                                        </p:tav>
                                        <p:tav tm="100000">
                                          <p:val>
                                            <p:strVal val="#ppt_y"/>
                                          </p:val>
                                        </p:tav>
                                      </p:tavLst>
                                    </p:anim>
                                  </p:childTnLst>
                                </p:cTn>
                              </p:par>
                              <p:par>
                                <p:cTn id="174" presetID="42" presetClass="entr" presetSubtype="0" fill="hold" nodeType="withEffect">
                                  <p:stCondLst>
                                    <p:cond delay="0"/>
                                  </p:stCondLst>
                                  <p:childTnLst>
                                    <p:set>
                                      <p:cBhvr>
                                        <p:cTn id="175" dur="1" fill="hold">
                                          <p:stCondLst>
                                            <p:cond delay="0"/>
                                          </p:stCondLst>
                                        </p:cTn>
                                        <p:tgtEl>
                                          <p:spTgt spid="16"/>
                                        </p:tgtEl>
                                        <p:attrNameLst>
                                          <p:attrName>style.visibility</p:attrName>
                                        </p:attrNameLst>
                                      </p:cBhvr>
                                      <p:to>
                                        <p:strVal val="visible"/>
                                      </p:to>
                                    </p:set>
                                    <p:animEffect transition="in" filter="fade">
                                      <p:cBhvr>
                                        <p:cTn id="176" dur="1000"/>
                                        <p:tgtEl>
                                          <p:spTgt spid="16"/>
                                        </p:tgtEl>
                                      </p:cBhvr>
                                    </p:animEffect>
                                    <p:anim calcmode="lin" valueType="num">
                                      <p:cBhvr>
                                        <p:cTn id="177" dur="1000" fill="hold"/>
                                        <p:tgtEl>
                                          <p:spTgt spid="16"/>
                                        </p:tgtEl>
                                        <p:attrNameLst>
                                          <p:attrName>ppt_x</p:attrName>
                                        </p:attrNameLst>
                                      </p:cBhvr>
                                      <p:tavLst>
                                        <p:tav tm="0">
                                          <p:val>
                                            <p:strVal val="#ppt_x"/>
                                          </p:val>
                                        </p:tav>
                                        <p:tav tm="100000">
                                          <p:val>
                                            <p:strVal val="#ppt_x"/>
                                          </p:val>
                                        </p:tav>
                                      </p:tavLst>
                                    </p:anim>
                                    <p:anim calcmode="lin" valueType="num">
                                      <p:cBhvr>
                                        <p:cTn id="17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nodeType="clickEffect">
                                  <p:stCondLst>
                                    <p:cond delay="0"/>
                                  </p:stCondLst>
                                  <p:childTnLst>
                                    <p:animEffect transition="out" filter="fade">
                                      <p:cBhvr>
                                        <p:cTn id="182" dur="500"/>
                                        <p:tgtEl>
                                          <p:spTgt spid="14"/>
                                        </p:tgtEl>
                                      </p:cBhvr>
                                    </p:animEffect>
                                    <p:set>
                                      <p:cBhvr>
                                        <p:cTn id="183" dur="1" fill="hold">
                                          <p:stCondLst>
                                            <p:cond delay="499"/>
                                          </p:stCondLst>
                                        </p:cTn>
                                        <p:tgtEl>
                                          <p:spTgt spid="14"/>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16"/>
                                        </p:tgtEl>
                                      </p:cBhvr>
                                    </p:animEffect>
                                    <p:set>
                                      <p:cBhvr>
                                        <p:cTn id="186" dur="1" fill="hold">
                                          <p:stCondLst>
                                            <p:cond delay="499"/>
                                          </p:stCondLst>
                                        </p:cTn>
                                        <p:tgtEl>
                                          <p:spTgt spid="16"/>
                                        </p:tgtEl>
                                        <p:attrNameLst>
                                          <p:attrName>style.visibility</p:attrName>
                                        </p:attrNameLst>
                                      </p:cBhvr>
                                      <p:to>
                                        <p:strVal val="hidden"/>
                                      </p:to>
                                    </p:set>
                                  </p:childTnLst>
                                </p:cTn>
                              </p:par>
                            </p:childTnLst>
                          </p:cTn>
                        </p:par>
                        <p:par>
                          <p:cTn id="187" fill="hold">
                            <p:stCondLst>
                              <p:cond delay="500"/>
                            </p:stCondLst>
                            <p:childTnLst>
                              <p:par>
                                <p:cTn id="188" presetID="10" presetClass="entr" presetSubtype="0" fill="hold" nodeType="afterEffect">
                                  <p:stCondLst>
                                    <p:cond delay="0"/>
                                  </p:stCondLst>
                                  <p:childTnLst>
                                    <p:set>
                                      <p:cBhvr>
                                        <p:cTn id="189" dur="1" fill="hold">
                                          <p:stCondLst>
                                            <p:cond delay="0"/>
                                          </p:stCondLst>
                                        </p:cTn>
                                        <p:tgtEl>
                                          <p:spTgt spid="18"/>
                                        </p:tgtEl>
                                        <p:attrNameLst>
                                          <p:attrName>style.visibility</p:attrName>
                                        </p:attrNameLst>
                                      </p:cBhvr>
                                      <p:to>
                                        <p:strVal val="visible"/>
                                      </p:to>
                                    </p:set>
                                    <p:animEffect transition="in" filter="fade">
                                      <p:cBhvr>
                                        <p:cTn id="190" dur="500"/>
                                        <p:tgtEl>
                                          <p:spTgt spid="18"/>
                                        </p:tgtEl>
                                      </p:cBhvr>
                                    </p:animEffect>
                                  </p:childTnLst>
                                </p:cTn>
                              </p:par>
                              <p:par>
                                <p:cTn id="191" presetID="10" presetClass="entr" presetSubtype="0" fill="hold" nodeType="withEffect">
                                  <p:stCondLst>
                                    <p:cond delay="0"/>
                                  </p:stCondLst>
                                  <p:childTnLst>
                                    <p:set>
                                      <p:cBhvr>
                                        <p:cTn id="192" dur="1" fill="hold">
                                          <p:stCondLst>
                                            <p:cond delay="0"/>
                                          </p:stCondLst>
                                        </p:cTn>
                                        <p:tgtEl>
                                          <p:spTgt spid="20"/>
                                        </p:tgtEl>
                                        <p:attrNameLst>
                                          <p:attrName>style.visibility</p:attrName>
                                        </p:attrNameLst>
                                      </p:cBhvr>
                                      <p:to>
                                        <p:strVal val="visible"/>
                                      </p:to>
                                    </p:set>
                                    <p:animEffect transition="in" filter="fade">
                                      <p:cBhvr>
                                        <p:cTn id="193" dur="500"/>
                                        <p:tgtEl>
                                          <p:spTgt spid="20"/>
                                        </p:tgtEl>
                                      </p:cBhvr>
                                    </p:animEffect>
                                  </p:childTnLst>
                                </p:cTn>
                              </p:par>
                              <p:par>
                                <p:cTn id="194" presetID="10" presetClass="entr" presetSubtype="0" fill="hold" nodeType="withEffect">
                                  <p:stCondLst>
                                    <p:cond delay="0"/>
                                  </p:stCondLst>
                                  <p:childTnLst>
                                    <p:set>
                                      <p:cBhvr>
                                        <p:cTn id="195" dur="1" fill="hold">
                                          <p:stCondLst>
                                            <p:cond delay="0"/>
                                          </p:stCondLst>
                                        </p:cTn>
                                        <p:tgtEl>
                                          <p:spTgt spid="24"/>
                                        </p:tgtEl>
                                        <p:attrNameLst>
                                          <p:attrName>style.visibility</p:attrName>
                                        </p:attrNameLst>
                                      </p:cBhvr>
                                      <p:to>
                                        <p:strVal val="visible"/>
                                      </p:to>
                                    </p:set>
                                    <p:animEffect transition="in" filter="fade">
                                      <p:cBhvr>
                                        <p:cTn id="1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777B2BBC-8BA6-B39F-212F-F51559FB3A2E}"/>
              </a:ext>
            </a:extLst>
          </p:cNvPr>
          <p:cNvSpPr>
            <a:spLocks noGrp="1"/>
          </p:cNvSpPr>
          <p:nvPr>
            <p:ph type="title"/>
          </p:nvPr>
        </p:nvSpPr>
        <p:spPr>
          <a:xfrm>
            <a:off x="607444" y="386091"/>
            <a:ext cx="2770237" cy="882874"/>
          </a:xfrm>
        </p:spPr>
        <p:txBody>
          <a:bodyPr vert="horz" lIns="91440" tIns="45720" rIns="91440" bIns="45720" rtlCol="0" anchor="t" anchorCtr="0">
            <a:normAutofit/>
          </a:bodyPr>
          <a:lstStyle/>
          <a:p>
            <a:r>
              <a:rPr lang="zh-TW" altLang="en-US" kern="1200" cap="none" spc="0" baseline="0" dirty="0">
                <a:solidFill>
                  <a:schemeClr val="tx1"/>
                </a:solidFill>
                <a:latin typeface="+mj-lt"/>
                <a:ea typeface="+mj-ea"/>
                <a:cs typeface="+mj-cs"/>
              </a:rPr>
              <a:t>系統架構描述</a:t>
            </a:r>
          </a:p>
        </p:txBody>
      </p:sp>
      <p:pic>
        <p:nvPicPr>
          <p:cNvPr id="4" name="圖片 3">
            <a:extLst>
              <a:ext uri="{FF2B5EF4-FFF2-40B4-BE49-F238E27FC236}">
                <a16:creationId xmlns:a16="http://schemas.microsoft.com/office/drawing/2014/main" id="{CC118944-11B8-23DD-2106-CD48CC5BD429}"/>
              </a:ext>
            </a:extLst>
          </p:cNvPr>
          <p:cNvPicPr>
            <a:picLocks noChangeAspect="1"/>
          </p:cNvPicPr>
          <p:nvPr/>
        </p:nvPicPr>
        <p:blipFill>
          <a:blip r:embed="rId2"/>
          <a:stretch>
            <a:fillRect/>
          </a:stretch>
        </p:blipFill>
        <p:spPr>
          <a:xfrm>
            <a:off x="607444" y="1269637"/>
            <a:ext cx="3001798" cy="3510966"/>
          </a:xfrm>
          <a:prstGeom prst="rect">
            <a:avLst/>
          </a:prstGeom>
        </p:spPr>
      </p:pic>
      <p:sp>
        <p:nvSpPr>
          <p:cNvPr id="5" name="文字方塊 4">
            <a:extLst>
              <a:ext uri="{FF2B5EF4-FFF2-40B4-BE49-F238E27FC236}">
                <a16:creationId xmlns:a16="http://schemas.microsoft.com/office/drawing/2014/main" id="{E626525D-0DE2-A102-F0AF-2066F2805AF9}"/>
              </a:ext>
            </a:extLst>
          </p:cNvPr>
          <p:cNvSpPr txBox="1"/>
          <p:nvPr/>
        </p:nvSpPr>
        <p:spPr>
          <a:xfrm>
            <a:off x="3985125" y="1215658"/>
            <a:ext cx="3896342" cy="571304"/>
          </a:xfrm>
          <a:prstGeom prst="rect">
            <a:avLst/>
          </a:prstGeom>
        </p:spPr>
        <p:txBody>
          <a:bodyPr vert="horz" lIns="91440" tIns="45720" rIns="91440" bIns="45720" rtlCol="0">
            <a:normAutofit/>
          </a:bodyPr>
          <a:lstStyle/>
          <a:p>
            <a:pPr>
              <a:lnSpc>
                <a:spcPct val="150000"/>
              </a:lnSpc>
              <a:spcAft>
                <a:spcPts val="600"/>
              </a:spcAft>
            </a:pPr>
            <a:r>
              <a:rPr lang="zh-TW" altLang="en-US" sz="2000" spc="50" dirty="0">
                <a:solidFill>
                  <a:schemeClr val="tx1">
                    <a:alpha val="60000"/>
                  </a:schemeClr>
                </a:solidFill>
              </a:rPr>
              <a:t>解決怪物會被邊界推著走的問題</a:t>
            </a:r>
          </a:p>
        </p:txBody>
      </p:sp>
      <p:sp>
        <p:nvSpPr>
          <p:cNvPr id="11" name="文字方塊 10">
            <a:extLst>
              <a:ext uri="{FF2B5EF4-FFF2-40B4-BE49-F238E27FC236}">
                <a16:creationId xmlns:a16="http://schemas.microsoft.com/office/drawing/2014/main" id="{B4B2BAA1-E0D8-241A-DC72-FFF17AA31354}"/>
              </a:ext>
            </a:extLst>
          </p:cNvPr>
          <p:cNvSpPr txBox="1"/>
          <p:nvPr/>
        </p:nvSpPr>
        <p:spPr>
          <a:xfrm>
            <a:off x="516828" y="3700110"/>
            <a:ext cx="4108181" cy="3032076"/>
          </a:xfrm>
          <a:prstGeom prst="rect">
            <a:avLst/>
          </a:prstGeom>
        </p:spPr>
        <p:txBody>
          <a:bodyPr vert="horz" lIns="91440" tIns="45720" rIns="91440" bIns="45720" rtlCol="0">
            <a:normAutofit/>
          </a:bodyPr>
          <a:lstStyle/>
          <a:p>
            <a:pPr algn="ctr">
              <a:lnSpc>
                <a:spcPct val="140000"/>
              </a:lnSpc>
              <a:spcAft>
                <a:spcPts val="600"/>
              </a:spcAft>
            </a:pPr>
            <a:endParaRPr lang="en-US" altLang="zh-TW" sz="1600" spc="50" dirty="0">
              <a:solidFill>
                <a:schemeClr val="tx1">
                  <a:alpha val="60000"/>
                </a:schemeClr>
              </a:solidFill>
            </a:endParaRPr>
          </a:p>
        </p:txBody>
      </p:sp>
      <p:cxnSp>
        <p:nvCxnSpPr>
          <p:cNvPr id="10" name="直線單箭頭接點 9">
            <a:extLst>
              <a:ext uri="{FF2B5EF4-FFF2-40B4-BE49-F238E27FC236}">
                <a16:creationId xmlns:a16="http://schemas.microsoft.com/office/drawing/2014/main" id="{108FBFE0-537F-56A1-D9A3-DB44EBEAF8F8}"/>
              </a:ext>
            </a:extLst>
          </p:cNvPr>
          <p:cNvCxnSpPr/>
          <p:nvPr/>
        </p:nvCxnSpPr>
        <p:spPr>
          <a:xfrm flipH="1">
            <a:off x="3810000" y="1684421"/>
            <a:ext cx="489284" cy="288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F96F74A5-770A-76C2-37AB-4B36785E86CF}"/>
              </a:ext>
            </a:extLst>
          </p:cNvPr>
          <p:cNvPicPr>
            <a:picLocks noChangeAspect="1"/>
          </p:cNvPicPr>
          <p:nvPr/>
        </p:nvPicPr>
        <p:blipFill>
          <a:blip r:embed="rId3"/>
          <a:stretch>
            <a:fillRect/>
          </a:stretch>
        </p:blipFill>
        <p:spPr>
          <a:xfrm>
            <a:off x="8488911" y="1215658"/>
            <a:ext cx="2920596" cy="3855380"/>
          </a:xfrm>
          <a:prstGeom prst="rect">
            <a:avLst/>
          </a:prstGeom>
        </p:spPr>
      </p:pic>
      <p:sp>
        <p:nvSpPr>
          <p:cNvPr id="15" name="文字方塊 14">
            <a:extLst>
              <a:ext uri="{FF2B5EF4-FFF2-40B4-BE49-F238E27FC236}">
                <a16:creationId xmlns:a16="http://schemas.microsoft.com/office/drawing/2014/main" id="{51AB41F5-6440-63A5-6B3C-A26873B39303}"/>
              </a:ext>
            </a:extLst>
          </p:cNvPr>
          <p:cNvSpPr txBox="1"/>
          <p:nvPr/>
        </p:nvSpPr>
        <p:spPr>
          <a:xfrm>
            <a:off x="5542047" y="4077657"/>
            <a:ext cx="3272589" cy="369332"/>
          </a:xfrm>
          <a:prstGeom prst="rect">
            <a:avLst/>
          </a:prstGeom>
          <a:noFill/>
        </p:spPr>
        <p:txBody>
          <a:bodyPr wrap="square" rtlCol="0">
            <a:spAutoFit/>
          </a:bodyPr>
          <a:lstStyle/>
          <a:p>
            <a:r>
              <a:rPr lang="zh-TW" altLang="en-US" dirty="0"/>
              <a:t>傷害判斷</a:t>
            </a:r>
          </a:p>
        </p:txBody>
      </p:sp>
      <p:cxnSp>
        <p:nvCxnSpPr>
          <p:cNvPr id="17" name="直線單箭頭接點 16">
            <a:extLst>
              <a:ext uri="{FF2B5EF4-FFF2-40B4-BE49-F238E27FC236}">
                <a16:creationId xmlns:a16="http://schemas.microsoft.com/office/drawing/2014/main" id="{91071955-4218-24F5-D8D1-2147735346FC}"/>
              </a:ext>
            </a:extLst>
          </p:cNvPr>
          <p:cNvCxnSpPr/>
          <p:nvPr/>
        </p:nvCxnSpPr>
        <p:spPr>
          <a:xfrm flipV="1">
            <a:off x="6772210" y="3700110"/>
            <a:ext cx="1481453" cy="68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87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8F34029A-EEF0-193F-0D8B-C4C2F5BA66DA}"/>
              </a:ext>
            </a:extLst>
          </p:cNvPr>
          <p:cNvSpPr>
            <a:spLocks noGrp="1"/>
          </p:cNvSpPr>
          <p:nvPr>
            <p:ph type="title"/>
          </p:nvPr>
        </p:nvSpPr>
        <p:spPr>
          <a:xfrm>
            <a:off x="732929" y="295774"/>
            <a:ext cx="3531600" cy="1815882"/>
          </a:xfrm>
        </p:spPr>
        <p:txBody>
          <a:bodyPr vert="horz" lIns="91440" tIns="45720" rIns="91440" bIns="45720" rtlCol="0" anchor="t" anchorCtr="0">
            <a:normAutofit/>
          </a:bodyPr>
          <a:lstStyle/>
          <a:p>
            <a:r>
              <a:rPr lang="zh-TW" altLang="en-US" kern="1200" cap="none" spc="0" baseline="0" dirty="0">
                <a:latin typeface="SanafonMaruP" panose="02000600000000000000" pitchFamily="2" charset="-128"/>
                <a:ea typeface="SanafonMaruP" panose="02000600000000000000" pitchFamily="2" charset="-128"/>
              </a:rPr>
              <a:t>系統架構描述</a:t>
            </a:r>
          </a:p>
        </p:txBody>
      </p:sp>
      <p:sp>
        <p:nvSpPr>
          <p:cNvPr id="3" name="內容版面配置區 2">
            <a:extLst>
              <a:ext uri="{FF2B5EF4-FFF2-40B4-BE49-F238E27FC236}">
                <a16:creationId xmlns:a16="http://schemas.microsoft.com/office/drawing/2014/main" id="{22E7522B-A0C6-D61C-5473-0710E2623FFC}"/>
              </a:ext>
            </a:extLst>
          </p:cNvPr>
          <p:cNvSpPr>
            <a:spLocks noGrp="1"/>
          </p:cNvSpPr>
          <p:nvPr>
            <p:ph idx="1"/>
          </p:nvPr>
        </p:nvSpPr>
        <p:spPr>
          <a:xfrm>
            <a:off x="4997457" y="935999"/>
            <a:ext cx="6114543" cy="4832975"/>
          </a:xfrm>
        </p:spPr>
        <p:txBody>
          <a:bodyPr>
            <a:normAutofit/>
          </a:bodyPr>
          <a:lstStyle/>
          <a:p>
            <a:pPr marL="0" indent="0">
              <a:buNone/>
            </a:pPr>
            <a:endParaRPr lang="zh-TW" altLang="en-US"/>
          </a:p>
          <a:p>
            <a:pPr marL="0" indent="0">
              <a:buNone/>
            </a:pPr>
            <a:endParaRPr lang="en-US" altLang="zh-TW"/>
          </a:p>
          <a:p>
            <a:endParaRPr lang="en-US" altLang="zh-TW"/>
          </a:p>
          <a:p>
            <a:endParaRPr lang="zh-TW" altLang="en-US"/>
          </a:p>
        </p:txBody>
      </p:sp>
      <p:pic>
        <p:nvPicPr>
          <p:cNvPr id="6" name="圖片 5">
            <a:extLst>
              <a:ext uri="{FF2B5EF4-FFF2-40B4-BE49-F238E27FC236}">
                <a16:creationId xmlns:a16="http://schemas.microsoft.com/office/drawing/2014/main" id="{77F2416C-612E-61E5-D863-02E5B74AD0B2}"/>
              </a:ext>
            </a:extLst>
          </p:cNvPr>
          <p:cNvPicPr>
            <a:picLocks noChangeAspect="1"/>
          </p:cNvPicPr>
          <p:nvPr/>
        </p:nvPicPr>
        <p:blipFill>
          <a:blip r:embed="rId2"/>
          <a:stretch>
            <a:fillRect/>
          </a:stretch>
        </p:blipFill>
        <p:spPr>
          <a:xfrm>
            <a:off x="778511" y="1089026"/>
            <a:ext cx="5053712" cy="2260203"/>
          </a:xfrm>
          <a:prstGeom prst="rect">
            <a:avLst/>
          </a:prstGeom>
        </p:spPr>
      </p:pic>
      <p:sp>
        <p:nvSpPr>
          <p:cNvPr id="9" name="文字方塊 8">
            <a:extLst>
              <a:ext uri="{FF2B5EF4-FFF2-40B4-BE49-F238E27FC236}">
                <a16:creationId xmlns:a16="http://schemas.microsoft.com/office/drawing/2014/main" id="{DD3A8C8C-7B93-7F15-C353-78741BA6F6C3}"/>
              </a:ext>
            </a:extLst>
          </p:cNvPr>
          <p:cNvSpPr txBox="1"/>
          <p:nvPr/>
        </p:nvSpPr>
        <p:spPr>
          <a:xfrm>
            <a:off x="6936105" y="1019049"/>
            <a:ext cx="3890865" cy="369332"/>
          </a:xfrm>
          <a:prstGeom prst="rect">
            <a:avLst/>
          </a:prstGeom>
          <a:noFill/>
        </p:spPr>
        <p:txBody>
          <a:bodyPr wrap="square" rtlCol="0">
            <a:spAutoFit/>
          </a:bodyPr>
          <a:lstStyle/>
          <a:p>
            <a:r>
              <a:rPr lang="zh-TW" altLang="en-US" dirty="0"/>
              <a:t>怪物移動</a:t>
            </a:r>
          </a:p>
        </p:txBody>
      </p:sp>
      <p:cxnSp>
        <p:nvCxnSpPr>
          <p:cNvPr id="11" name="直線單箭頭接點 10">
            <a:extLst>
              <a:ext uri="{FF2B5EF4-FFF2-40B4-BE49-F238E27FC236}">
                <a16:creationId xmlns:a16="http://schemas.microsoft.com/office/drawing/2014/main" id="{2A4F0537-080D-F906-FB5F-D52BF6B89845}"/>
              </a:ext>
            </a:extLst>
          </p:cNvPr>
          <p:cNvCxnSpPr/>
          <p:nvPr/>
        </p:nvCxnSpPr>
        <p:spPr>
          <a:xfrm flipH="1">
            <a:off x="6455132" y="1320347"/>
            <a:ext cx="391886" cy="13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圖片 12">
            <a:extLst>
              <a:ext uri="{FF2B5EF4-FFF2-40B4-BE49-F238E27FC236}">
                <a16:creationId xmlns:a16="http://schemas.microsoft.com/office/drawing/2014/main" id="{4ACB804F-6D75-A5BB-39E5-5A17209577C6}"/>
              </a:ext>
            </a:extLst>
          </p:cNvPr>
          <p:cNvPicPr>
            <a:picLocks noChangeAspect="1"/>
          </p:cNvPicPr>
          <p:nvPr/>
        </p:nvPicPr>
        <p:blipFill>
          <a:blip r:embed="rId3"/>
          <a:stretch>
            <a:fillRect/>
          </a:stretch>
        </p:blipFill>
        <p:spPr>
          <a:xfrm>
            <a:off x="6994358" y="3429000"/>
            <a:ext cx="4421778" cy="3264025"/>
          </a:xfrm>
          <a:prstGeom prst="rect">
            <a:avLst/>
          </a:prstGeom>
        </p:spPr>
      </p:pic>
      <p:sp>
        <p:nvSpPr>
          <p:cNvPr id="14" name="文字方塊 13">
            <a:extLst>
              <a:ext uri="{FF2B5EF4-FFF2-40B4-BE49-F238E27FC236}">
                <a16:creationId xmlns:a16="http://schemas.microsoft.com/office/drawing/2014/main" id="{02D47CFC-473B-C7A4-AF3B-A3DA18F6CB3B}"/>
              </a:ext>
            </a:extLst>
          </p:cNvPr>
          <p:cNvSpPr txBox="1"/>
          <p:nvPr/>
        </p:nvSpPr>
        <p:spPr>
          <a:xfrm>
            <a:off x="3143912" y="3881382"/>
            <a:ext cx="5053712" cy="369332"/>
          </a:xfrm>
          <a:prstGeom prst="rect">
            <a:avLst/>
          </a:prstGeom>
          <a:noFill/>
        </p:spPr>
        <p:txBody>
          <a:bodyPr wrap="square" rtlCol="0">
            <a:spAutoFit/>
          </a:bodyPr>
          <a:lstStyle/>
          <a:p>
            <a:r>
              <a:rPr lang="zh-TW" altLang="en-US" dirty="0"/>
              <a:t>人物移動，角色素質</a:t>
            </a:r>
          </a:p>
        </p:txBody>
      </p:sp>
      <p:cxnSp>
        <p:nvCxnSpPr>
          <p:cNvPr id="16" name="直線單箭頭接點 15">
            <a:extLst>
              <a:ext uri="{FF2B5EF4-FFF2-40B4-BE49-F238E27FC236}">
                <a16:creationId xmlns:a16="http://schemas.microsoft.com/office/drawing/2014/main" id="{B6571BC0-778D-D950-7792-561A165254F4}"/>
              </a:ext>
            </a:extLst>
          </p:cNvPr>
          <p:cNvCxnSpPr/>
          <p:nvPr/>
        </p:nvCxnSpPr>
        <p:spPr>
          <a:xfrm>
            <a:off x="5478379" y="4142481"/>
            <a:ext cx="1259305" cy="46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08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8F34029A-EEF0-193F-0D8B-C4C2F5BA66DA}"/>
              </a:ext>
            </a:extLst>
          </p:cNvPr>
          <p:cNvSpPr>
            <a:spLocks noGrp="1"/>
          </p:cNvSpPr>
          <p:nvPr>
            <p:ph type="title"/>
          </p:nvPr>
        </p:nvSpPr>
        <p:spPr>
          <a:xfrm>
            <a:off x="732929" y="295774"/>
            <a:ext cx="3531600" cy="1815882"/>
          </a:xfrm>
        </p:spPr>
        <p:txBody>
          <a:bodyPr vert="horz" lIns="91440" tIns="45720" rIns="91440" bIns="45720" rtlCol="0" anchor="t" anchorCtr="0">
            <a:normAutofit/>
          </a:bodyPr>
          <a:lstStyle/>
          <a:p>
            <a:r>
              <a:rPr lang="zh-TW" altLang="en-US" kern="1200" cap="none" spc="0" baseline="0" dirty="0">
                <a:latin typeface="SanafonMaruP" panose="02000600000000000000" pitchFamily="2" charset="-128"/>
                <a:ea typeface="SanafonMaruP" panose="02000600000000000000" pitchFamily="2" charset="-128"/>
              </a:rPr>
              <a:t>系統架構描述</a:t>
            </a:r>
          </a:p>
        </p:txBody>
      </p:sp>
      <p:sp>
        <p:nvSpPr>
          <p:cNvPr id="3" name="內容版面配置區 2">
            <a:extLst>
              <a:ext uri="{FF2B5EF4-FFF2-40B4-BE49-F238E27FC236}">
                <a16:creationId xmlns:a16="http://schemas.microsoft.com/office/drawing/2014/main" id="{22E7522B-A0C6-D61C-5473-0710E2623FFC}"/>
              </a:ext>
            </a:extLst>
          </p:cNvPr>
          <p:cNvSpPr>
            <a:spLocks noGrp="1"/>
          </p:cNvSpPr>
          <p:nvPr>
            <p:ph idx="1"/>
          </p:nvPr>
        </p:nvSpPr>
        <p:spPr>
          <a:xfrm>
            <a:off x="4997457" y="935999"/>
            <a:ext cx="6114543" cy="4832975"/>
          </a:xfrm>
        </p:spPr>
        <p:txBody>
          <a:bodyPr>
            <a:normAutofit/>
          </a:bodyPr>
          <a:lstStyle/>
          <a:p>
            <a:pPr marL="0" indent="0">
              <a:buNone/>
            </a:pPr>
            <a:endParaRPr lang="zh-TW" altLang="en-US" dirty="0"/>
          </a:p>
          <a:p>
            <a:pPr marL="0" indent="0">
              <a:buNone/>
            </a:pPr>
            <a:endParaRPr lang="en-US" altLang="zh-TW" dirty="0"/>
          </a:p>
          <a:p>
            <a:endParaRPr lang="en-US" altLang="zh-TW" dirty="0"/>
          </a:p>
          <a:p>
            <a:endParaRPr lang="zh-TW" altLang="en-US" dirty="0"/>
          </a:p>
        </p:txBody>
      </p:sp>
      <p:sp>
        <p:nvSpPr>
          <p:cNvPr id="9" name="文字方塊 8">
            <a:extLst>
              <a:ext uri="{FF2B5EF4-FFF2-40B4-BE49-F238E27FC236}">
                <a16:creationId xmlns:a16="http://schemas.microsoft.com/office/drawing/2014/main" id="{DD3A8C8C-7B93-7F15-C353-78741BA6F6C3}"/>
              </a:ext>
            </a:extLst>
          </p:cNvPr>
          <p:cNvSpPr txBox="1"/>
          <p:nvPr/>
        </p:nvSpPr>
        <p:spPr>
          <a:xfrm>
            <a:off x="5193400" y="1019049"/>
            <a:ext cx="3890865" cy="369332"/>
          </a:xfrm>
          <a:prstGeom prst="rect">
            <a:avLst/>
          </a:prstGeom>
          <a:noFill/>
        </p:spPr>
        <p:txBody>
          <a:bodyPr wrap="square" rtlCol="0">
            <a:spAutoFit/>
          </a:bodyPr>
          <a:lstStyle/>
          <a:p>
            <a:r>
              <a:rPr lang="zh-TW" altLang="en-US" dirty="0"/>
              <a:t>角色數據</a:t>
            </a:r>
          </a:p>
        </p:txBody>
      </p:sp>
      <p:cxnSp>
        <p:nvCxnSpPr>
          <p:cNvPr id="11" name="直線單箭頭接點 10">
            <a:extLst>
              <a:ext uri="{FF2B5EF4-FFF2-40B4-BE49-F238E27FC236}">
                <a16:creationId xmlns:a16="http://schemas.microsoft.com/office/drawing/2014/main" id="{2A4F0537-080D-F906-FB5F-D52BF6B89845}"/>
              </a:ext>
            </a:extLst>
          </p:cNvPr>
          <p:cNvCxnSpPr/>
          <p:nvPr/>
        </p:nvCxnSpPr>
        <p:spPr>
          <a:xfrm flipH="1">
            <a:off x="4801514" y="1203715"/>
            <a:ext cx="391886" cy="136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圖片 3">
            <a:extLst>
              <a:ext uri="{FF2B5EF4-FFF2-40B4-BE49-F238E27FC236}">
                <a16:creationId xmlns:a16="http://schemas.microsoft.com/office/drawing/2014/main" id="{E3636672-72A5-D1E3-8D9A-CCA82D6ABAD1}"/>
              </a:ext>
            </a:extLst>
          </p:cNvPr>
          <p:cNvPicPr>
            <a:picLocks noChangeAspect="1"/>
          </p:cNvPicPr>
          <p:nvPr/>
        </p:nvPicPr>
        <p:blipFill>
          <a:blip r:embed="rId2"/>
          <a:stretch>
            <a:fillRect/>
          </a:stretch>
        </p:blipFill>
        <p:spPr>
          <a:xfrm>
            <a:off x="374489" y="1019049"/>
            <a:ext cx="4166076" cy="4095720"/>
          </a:xfrm>
          <a:prstGeom prst="rect">
            <a:avLst/>
          </a:prstGeom>
        </p:spPr>
      </p:pic>
      <p:pic>
        <p:nvPicPr>
          <p:cNvPr id="12" name="圖片 11">
            <a:extLst>
              <a:ext uri="{FF2B5EF4-FFF2-40B4-BE49-F238E27FC236}">
                <a16:creationId xmlns:a16="http://schemas.microsoft.com/office/drawing/2014/main" id="{61D13F6B-1BC3-4B74-545C-550F3CAA6019}"/>
              </a:ext>
            </a:extLst>
          </p:cNvPr>
          <p:cNvPicPr>
            <a:picLocks noChangeAspect="1"/>
          </p:cNvPicPr>
          <p:nvPr/>
        </p:nvPicPr>
        <p:blipFill>
          <a:blip r:embed="rId3"/>
          <a:stretch>
            <a:fillRect/>
          </a:stretch>
        </p:blipFill>
        <p:spPr>
          <a:xfrm>
            <a:off x="7102073" y="1089026"/>
            <a:ext cx="4871897" cy="3352800"/>
          </a:xfrm>
          <a:prstGeom prst="rect">
            <a:avLst/>
          </a:prstGeom>
        </p:spPr>
      </p:pic>
      <p:sp>
        <p:nvSpPr>
          <p:cNvPr id="15" name="文字方塊 14">
            <a:extLst>
              <a:ext uri="{FF2B5EF4-FFF2-40B4-BE49-F238E27FC236}">
                <a16:creationId xmlns:a16="http://schemas.microsoft.com/office/drawing/2014/main" id="{F6817E94-801C-306C-9A52-54CD4DDB43DB}"/>
              </a:ext>
            </a:extLst>
          </p:cNvPr>
          <p:cNvSpPr txBox="1"/>
          <p:nvPr/>
        </p:nvSpPr>
        <p:spPr>
          <a:xfrm>
            <a:off x="4801514" y="3184358"/>
            <a:ext cx="2160760" cy="369332"/>
          </a:xfrm>
          <a:prstGeom prst="rect">
            <a:avLst/>
          </a:prstGeom>
          <a:noFill/>
        </p:spPr>
        <p:txBody>
          <a:bodyPr wrap="square" rtlCol="0">
            <a:spAutoFit/>
          </a:bodyPr>
          <a:lstStyle/>
          <a:p>
            <a:r>
              <a:rPr lang="zh-TW" altLang="en-US" dirty="0"/>
              <a:t>地圖移動，時間</a:t>
            </a:r>
          </a:p>
        </p:txBody>
      </p:sp>
      <p:cxnSp>
        <p:nvCxnSpPr>
          <p:cNvPr id="18" name="直線單箭頭接點 17">
            <a:extLst>
              <a:ext uri="{FF2B5EF4-FFF2-40B4-BE49-F238E27FC236}">
                <a16:creationId xmlns:a16="http://schemas.microsoft.com/office/drawing/2014/main" id="{262565F4-DBBC-4F03-03A2-D4EE0F9B51E8}"/>
              </a:ext>
            </a:extLst>
          </p:cNvPr>
          <p:cNvCxnSpPr/>
          <p:nvPr/>
        </p:nvCxnSpPr>
        <p:spPr>
          <a:xfrm>
            <a:off x="6570388" y="3429000"/>
            <a:ext cx="313655" cy="124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084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標題 1">
            <a:extLst>
              <a:ext uri="{FF2B5EF4-FFF2-40B4-BE49-F238E27FC236}">
                <a16:creationId xmlns:a16="http://schemas.microsoft.com/office/drawing/2014/main" id="{8F34029A-EEF0-193F-0D8B-C4C2F5BA66DA}"/>
              </a:ext>
            </a:extLst>
          </p:cNvPr>
          <p:cNvSpPr>
            <a:spLocks noGrp="1"/>
          </p:cNvSpPr>
          <p:nvPr>
            <p:ph type="title"/>
          </p:nvPr>
        </p:nvSpPr>
        <p:spPr>
          <a:xfrm>
            <a:off x="732929" y="295774"/>
            <a:ext cx="3531600" cy="1815882"/>
          </a:xfrm>
        </p:spPr>
        <p:txBody>
          <a:bodyPr vert="horz" lIns="91440" tIns="45720" rIns="91440" bIns="45720" rtlCol="0" anchor="t" anchorCtr="0">
            <a:normAutofit/>
          </a:bodyPr>
          <a:lstStyle/>
          <a:p>
            <a:r>
              <a:rPr lang="zh-TW" altLang="en-US" kern="1200" cap="none" spc="0" baseline="0" dirty="0">
                <a:latin typeface="SanafonMaruP" panose="02000600000000000000" pitchFamily="2" charset="-128"/>
                <a:ea typeface="SanafonMaruP" panose="02000600000000000000" pitchFamily="2" charset="-128"/>
              </a:rPr>
              <a:t>系統架構描述</a:t>
            </a:r>
          </a:p>
        </p:txBody>
      </p:sp>
      <p:sp>
        <p:nvSpPr>
          <p:cNvPr id="3" name="內容版面配置區 2">
            <a:extLst>
              <a:ext uri="{FF2B5EF4-FFF2-40B4-BE49-F238E27FC236}">
                <a16:creationId xmlns:a16="http://schemas.microsoft.com/office/drawing/2014/main" id="{22E7522B-A0C6-D61C-5473-0710E2623FFC}"/>
              </a:ext>
            </a:extLst>
          </p:cNvPr>
          <p:cNvSpPr>
            <a:spLocks noGrp="1"/>
          </p:cNvSpPr>
          <p:nvPr>
            <p:ph idx="1"/>
          </p:nvPr>
        </p:nvSpPr>
        <p:spPr>
          <a:xfrm>
            <a:off x="4997457" y="935999"/>
            <a:ext cx="6114543" cy="4832975"/>
          </a:xfrm>
        </p:spPr>
        <p:txBody>
          <a:bodyPr>
            <a:normAutofit/>
          </a:bodyPr>
          <a:lstStyle/>
          <a:p>
            <a:pPr marL="0" indent="0">
              <a:buNone/>
            </a:pPr>
            <a:endParaRPr lang="zh-TW" altLang="en-US" dirty="0"/>
          </a:p>
          <a:p>
            <a:pPr marL="0" indent="0">
              <a:buNone/>
            </a:pPr>
            <a:endParaRPr lang="en-US" altLang="zh-TW" dirty="0"/>
          </a:p>
          <a:p>
            <a:endParaRPr lang="en-US" altLang="zh-TW" dirty="0"/>
          </a:p>
          <a:p>
            <a:endParaRPr lang="zh-TW" altLang="en-US" dirty="0"/>
          </a:p>
        </p:txBody>
      </p:sp>
      <p:pic>
        <p:nvPicPr>
          <p:cNvPr id="5" name="圖片 4">
            <a:extLst>
              <a:ext uri="{FF2B5EF4-FFF2-40B4-BE49-F238E27FC236}">
                <a16:creationId xmlns:a16="http://schemas.microsoft.com/office/drawing/2014/main" id="{4A902518-DF6D-59D3-9390-921593B7EE4A}"/>
              </a:ext>
            </a:extLst>
          </p:cNvPr>
          <p:cNvPicPr>
            <a:picLocks noChangeAspect="1"/>
          </p:cNvPicPr>
          <p:nvPr/>
        </p:nvPicPr>
        <p:blipFill>
          <a:blip r:embed="rId2"/>
          <a:stretch>
            <a:fillRect/>
          </a:stretch>
        </p:blipFill>
        <p:spPr>
          <a:xfrm>
            <a:off x="555649" y="936000"/>
            <a:ext cx="4930752" cy="2738582"/>
          </a:xfrm>
          <a:prstGeom prst="rect">
            <a:avLst/>
          </a:prstGeom>
        </p:spPr>
      </p:pic>
      <p:pic>
        <p:nvPicPr>
          <p:cNvPr id="7" name="圖片 6">
            <a:extLst>
              <a:ext uri="{FF2B5EF4-FFF2-40B4-BE49-F238E27FC236}">
                <a16:creationId xmlns:a16="http://schemas.microsoft.com/office/drawing/2014/main" id="{55D168BD-1021-4CD7-744B-EFE67095B2B2}"/>
              </a:ext>
            </a:extLst>
          </p:cNvPr>
          <p:cNvPicPr>
            <a:picLocks noChangeAspect="1"/>
          </p:cNvPicPr>
          <p:nvPr/>
        </p:nvPicPr>
        <p:blipFill>
          <a:blip r:embed="rId3"/>
          <a:stretch>
            <a:fillRect/>
          </a:stretch>
        </p:blipFill>
        <p:spPr>
          <a:xfrm>
            <a:off x="6096000" y="2928390"/>
            <a:ext cx="6096000" cy="3929609"/>
          </a:xfrm>
          <a:prstGeom prst="rect">
            <a:avLst/>
          </a:prstGeom>
        </p:spPr>
      </p:pic>
      <p:sp>
        <p:nvSpPr>
          <p:cNvPr id="10" name="文字方塊 9">
            <a:extLst>
              <a:ext uri="{FF2B5EF4-FFF2-40B4-BE49-F238E27FC236}">
                <a16:creationId xmlns:a16="http://schemas.microsoft.com/office/drawing/2014/main" id="{1039C431-57C6-0E7B-319F-917BF27E871B}"/>
              </a:ext>
            </a:extLst>
          </p:cNvPr>
          <p:cNvSpPr txBox="1"/>
          <p:nvPr/>
        </p:nvSpPr>
        <p:spPr>
          <a:xfrm>
            <a:off x="732929" y="4619911"/>
            <a:ext cx="4753472" cy="369332"/>
          </a:xfrm>
          <a:prstGeom prst="rect">
            <a:avLst/>
          </a:prstGeom>
          <a:noFill/>
        </p:spPr>
        <p:txBody>
          <a:bodyPr wrap="square" rtlCol="0">
            <a:spAutoFit/>
          </a:bodyPr>
          <a:lstStyle/>
          <a:p>
            <a:r>
              <a:rPr lang="zh-TW" altLang="en-US" dirty="0"/>
              <a:t>卡片移動特效</a:t>
            </a:r>
          </a:p>
        </p:txBody>
      </p:sp>
      <p:cxnSp>
        <p:nvCxnSpPr>
          <p:cNvPr id="14" name="直線單箭頭接點 13">
            <a:extLst>
              <a:ext uri="{FF2B5EF4-FFF2-40B4-BE49-F238E27FC236}">
                <a16:creationId xmlns:a16="http://schemas.microsoft.com/office/drawing/2014/main" id="{D7776E7D-40D8-45F9-5F0A-1D75B616FDEE}"/>
              </a:ext>
            </a:extLst>
          </p:cNvPr>
          <p:cNvCxnSpPr/>
          <p:nvPr/>
        </p:nvCxnSpPr>
        <p:spPr>
          <a:xfrm flipV="1">
            <a:off x="2062065" y="3965510"/>
            <a:ext cx="111968" cy="571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91232596-F7BE-1AA8-263C-46F18B864B7B}"/>
              </a:ext>
            </a:extLst>
          </p:cNvPr>
          <p:cNvSpPr txBox="1"/>
          <p:nvPr/>
        </p:nvSpPr>
        <p:spPr>
          <a:xfrm>
            <a:off x="7094620" y="1906393"/>
            <a:ext cx="3866148" cy="369332"/>
          </a:xfrm>
          <a:prstGeom prst="rect">
            <a:avLst/>
          </a:prstGeom>
          <a:noFill/>
        </p:spPr>
        <p:txBody>
          <a:bodyPr wrap="square" rtlCol="0">
            <a:spAutoFit/>
          </a:bodyPr>
          <a:lstStyle/>
          <a:p>
            <a:r>
              <a:rPr lang="zh-TW" altLang="en-US" dirty="0"/>
              <a:t>模擬鼠標</a:t>
            </a:r>
          </a:p>
        </p:txBody>
      </p:sp>
    </p:spTree>
    <p:extLst>
      <p:ext uri="{BB962C8B-B14F-4D97-AF65-F5344CB8AC3E}">
        <p14:creationId xmlns:p14="http://schemas.microsoft.com/office/powerpoint/2010/main" val="331609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E935A1B8-A527-68E3-488A-F81FB8CE5360}"/>
              </a:ext>
            </a:extLst>
          </p:cNvPr>
          <p:cNvSpPr>
            <a:spLocks noGrp="1"/>
          </p:cNvSpPr>
          <p:nvPr>
            <p:ph type="title"/>
          </p:nvPr>
        </p:nvSpPr>
        <p:spPr>
          <a:xfrm>
            <a:off x="4056600" y="536575"/>
            <a:ext cx="4078800" cy="1453003"/>
          </a:xfrm>
        </p:spPr>
        <p:txBody>
          <a:bodyPr wrap="square" anchor="ctr">
            <a:normAutofit/>
          </a:bodyPr>
          <a:lstStyle/>
          <a:p>
            <a:pPr algn="ctr"/>
            <a:r>
              <a:rPr lang="zh-TW" altLang="en-US" sz="4000" dirty="0">
                <a:latin typeface="SanafonMaruP" panose="02000600000000000000" pitchFamily="2" charset="-128"/>
                <a:ea typeface="SanafonMaruP" panose="02000600000000000000" pitchFamily="2" charset="-128"/>
              </a:rPr>
              <a:t>結語</a:t>
            </a:r>
            <a:endParaRPr lang="zh-TW" altLang="en-US" dirty="0">
              <a:latin typeface="SanafonMaruP" panose="02000600000000000000" pitchFamily="2" charset="-128"/>
              <a:ea typeface="SanafonMaruP" panose="02000600000000000000" pitchFamily="2" charset="-128"/>
            </a:endParaRPr>
          </a:p>
        </p:txBody>
      </p:sp>
      <p:grpSp>
        <p:nvGrpSpPr>
          <p:cNvPr id="18" name="Group 17">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19" name="Group 18">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0" name="Group 19">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32">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1" name="Group 20">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2" name="Group 21">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4"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1" name="Straight Connector 60">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內容版面配置區 2">
            <a:extLst>
              <a:ext uri="{FF2B5EF4-FFF2-40B4-BE49-F238E27FC236}">
                <a16:creationId xmlns:a16="http://schemas.microsoft.com/office/drawing/2014/main" id="{592A6F4F-3BDB-298C-9DDB-A6B1D29C7031}"/>
              </a:ext>
            </a:extLst>
          </p:cNvPr>
          <p:cNvSpPr>
            <a:spLocks noGrp="1"/>
          </p:cNvSpPr>
          <p:nvPr>
            <p:ph idx="1"/>
          </p:nvPr>
        </p:nvSpPr>
        <p:spPr>
          <a:xfrm>
            <a:off x="3689821" y="2837938"/>
            <a:ext cx="4820849" cy="3599438"/>
          </a:xfrm>
        </p:spPr>
        <p:txBody>
          <a:bodyPr>
            <a:normAutofit/>
          </a:bodyPr>
          <a:lstStyle/>
          <a:p>
            <a:pPr marL="0" indent="0">
              <a:lnSpc>
                <a:spcPct val="140000"/>
              </a:lnSpc>
              <a:buNone/>
            </a:pPr>
            <a:r>
              <a:rPr lang="zh-TW" altLang="en-US" dirty="0"/>
              <a:t>在這次製作過程中，我體會到程式設計的樂趣與挑戰，查了許多資料也從中學習到了更多程式方面的知識，加深了我們對程式語言的理解。</a:t>
            </a:r>
            <a:endParaRPr lang="en-US" altLang="zh-TW" dirty="0"/>
          </a:p>
          <a:p>
            <a:pPr marL="0" indent="0">
              <a:lnSpc>
                <a:spcPct val="140000"/>
              </a:lnSpc>
              <a:buNone/>
            </a:pPr>
            <a:endParaRPr lang="en-US" altLang="zh-TW" dirty="0"/>
          </a:p>
          <a:p>
            <a:pPr marL="0" indent="0">
              <a:lnSpc>
                <a:spcPct val="140000"/>
              </a:lnSpc>
              <a:buNone/>
            </a:pPr>
            <a:endParaRPr lang="en-US" altLang="zh-TW" dirty="0"/>
          </a:p>
        </p:txBody>
      </p:sp>
      <p:grpSp>
        <p:nvGrpSpPr>
          <p:cNvPr id="63" name="Group 62">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64" name="Group 63">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3"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7" name="Group 96">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8"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5" name="Group 64">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5" name="Group 74">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9" name="Straight Connector 78">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1"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7" name="Freeform: Shape 76">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8" name="Freeform: Shape 77">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6" name="Group 65">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7" name="Group 66">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2"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9"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3459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1000"/>
                                        <p:tgtEl>
                                          <p:spTgt spid="2"/>
                                        </p:tgtEl>
                                      </p:cBhvr>
                                    </p:animEffect>
                                  </p:childTnLst>
                                </p:cTn>
                              </p:par>
                            </p:childTnLst>
                          </p:cTn>
                        </p:par>
                        <p:par>
                          <p:cTn id="8" fill="hold">
                            <p:stCondLst>
                              <p:cond delay="1000"/>
                            </p:stCondLst>
                            <p:childTnLst>
                              <p:par>
                                <p:cTn id="9" presetID="2" presetClass="entr" presetSubtype="9"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rostyVTI">
  <a:themeElements>
    <a:clrScheme name="AnalogousFromRegularSeedRightStep">
      <a:dk1>
        <a:srgbClr val="000000"/>
      </a:dk1>
      <a:lt1>
        <a:srgbClr val="FFFFFF"/>
      </a:lt1>
      <a:dk2>
        <a:srgbClr val="2C3A21"/>
      </a:dk2>
      <a:lt2>
        <a:srgbClr val="E2E6E8"/>
      </a:lt2>
      <a:accent1>
        <a:srgbClr val="E76929"/>
      </a:accent1>
      <a:accent2>
        <a:srgbClr val="C79B16"/>
      </a:accent2>
      <a:accent3>
        <a:srgbClr val="95AD1F"/>
      </a:accent3>
      <a:accent4>
        <a:srgbClr val="57B614"/>
      </a:accent4>
      <a:accent5>
        <a:srgbClr val="21BA21"/>
      </a:accent5>
      <a:accent6>
        <a:srgbClr val="14BB5A"/>
      </a:accent6>
      <a:hlink>
        <a:srgbClr val="3B8AB2"/>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1030</TotalTime>
  <Words>301</Words>
  <Application>Microsoft Office PowerPoint</Application>
  <PresentationFormat>寬螢幕</PresentationFormat>
  <Paragraphs>48</Paragraphs>
  <Slides>10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10</vt:i4>
      </vt:variant>
    </vt:vector>
  </HeadingPairs>
  <TitlesOfParts>
    <vt:vector size="16" baseType="lpstr">
      <vt:lpstr>SanafonMaruP</vt:lpstr>
      <vt:lpstr>Arial</vt:lpstr>
      <vt:lpstr>Avenir Next LT Pro</vt:lpstr>
      <vt:lpstr>Goudy Old Style</vt:lpstr>
      <vt:lpstr>Wingdings</vt:lpstr>
      <vt:lpstr>FrostyVTI</vt:lpstr>
      <vt:lpstr>PowerPoint 簡報</vt:lpstr>
      <vt:lpstr>專題背景</vt:lpstr>
      <vt:lpstr>專題描述</vt:lpstr>
      <vt:lpstr>系統架構描述</vt:lpstr>
      <vt:lpstr>系統架構描述</vt:lpstr>
      <vt:lpstr>系統架構描述</vt:lpstr>
      <vt:lpstr>系統架構描述</vt:lpstr>
      <vt:lpstr>系統架構描述</vt:lpstr>
      <vt:lpstr>結語</vt:lpstr>
      <vt:lpstr>參考資料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煜彥 鄭</dc:creator>
  <cp:lastModifiedBy>煜彥 鄭</cp:lastModifiedBy>
  <cp:revision>6</cp:revision>
  <dcterms:created xsi:type="dcterms:W3CDTF">2023-12-25T17:00:23Z</dcterms:created>
  <dcterms:modified xsi:type="dcterms:W3CDTF">2024-01-02T02:45:02Z</dcterms:modified>
</cp:coreProperties>
</file>