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15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s: a</a:t>
            </a:r>
          </a:p>
          <a:p>
            <a:r>
              <a:rPr lang="en-US" altLang="zh-TW" dirty="0" smtClean="0"/>
              <a:t>a: ‘A’ b</a:t>
            </a:r>
          </a:p>
          <a:p>
            <a:r>
              <a:rPr lang="en-US" altLang="zh-TW" dirty="0" smtClean="0"/>
              <a:t>b: ‘B’ c | ‘E’</a:t>
            </a:r>
          </a:p>
          <a:p>
            <a:r>
              <a:rPr lang="en-US" altLang="zh-TW" dirty="0" smtClean="0"/>
              <a:t>c: ‘C’ D’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6096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s: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1066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a: ‘A’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160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b: ‘B’ </a:t>
            </a:r>
            <a:r>
              <a:rPr lang="en-US" altLang="zh-TW" dirty="0" smtClean="0"/>
              <a:t>c</a:t>
            </a:r>
            <a:endParaRPr lang="en-US" altLang="zh-TW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733800" y="2286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c: ‘C’ ‘D’</a:t>
            </a:r>
          </a:p>
        </p:txBody>
      </p:sp>
      <p:sp>
        <p:nvSpPr>
          <p:cNvPr id="10" name="Freeform 9"/>
          <p:cNvSpPr/>
          <p:nvPr/>
        </p:nvSpPr>
        <p:spPr>
          <a:xfrm>
            <a:off x="2755752" y="966651"/>
            <a:ext cx="170328" cy="227573"/>
          </a:xfrm>
          <a:custGeom>
            <a:avLst/>
            <a:gdLst>
              <a:gd name="connsiteX0" fmla="*/ 109368 w 170328"/>
              <a:gd name="connsiteY0" fmla="*/ 0 h 227573"/>
              <a:gd name="connsiteX1" fmla="*/ 118077 w 170328"/>
              <a:gd name="connsiteY1" fmla="*/ 191589 h 227573"/>
              <a:gd name="connsiteX2" fmla="*/ 57117 w 170328"/>
              <a:gd name="connsiteY2" fmla="*/ 130629 h 227573"/>
              <a:gd name="connsiteX3" fmla="*/ 83242 w 170328"/>
              <a:gd name="connsiteY3" fmla="*/ 156755 h 227573"/>
              <a:gd name="connsiteX4" fmla="*/ 118077 w 170328"/>
              <a:gd name="connsiteY4" fmla="*/ 209006 h 227573"/>
              <a:gd name="connsiteX5" fmla="*/ 161619 w 170328"/>
              <a:gd name="connsiteY5" fmla="*/ 182880 h 227573"/>
              <a:gd name="connsiteX6" fmla="*/ 170328 w 170328"/>
              <a:gd name="connsiteY6" fmla="*/ 156755 h 22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328" h="227573">
                <a:moveTo>
                  <a:pt x="109368" y="0"/>
                </a:moveTo>
                <a:cubicBezTo>
                  <a:pt x="112271" y="63863"/>
                  <a:pt x="124138" y="127948"/>
                  <a:pt x="118077" y="191589"/>
                </a:cubicBezTo>
                <a:cubicBezTo>
                  <a:pt x="114650" y="227573"/>
                  <a:pt x="0" y="73509"/>
                  <a:pt x="57117" y="130629"/>
                </a:cubicBezTo>
                <a:cubicBezTo>
                  <a:pt x="65825" y="139338"/>
                  <a:pt x="76410" y="146508"/>
                  <a:pt x="83242" y="156755"/>
                </a:cubicBezTo>
                <a:lnTo>
                  <a:pt x="118077" y="209006"/>
                </a:lnTo>
                <a:cubicBezTo>
                  <a:pt x="138629" y="202156"/>
                  <a:pt x="149664" y="202805"/>
                  <a:pt x="161619" y="182880"/>
                </a:cubicBezTo>
                <a:cubicBezTo>
                  <a:pt x="166342" y="175009"/>
                  <a:pt x="170328" y="156755"/>
                  <a:pt x="170328" y="15675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Freeform 10"/>
          <p:cNvSpPr/>
          <p:nvPr/>
        </p:nvSpPr>
        <p:spPr>
          <a:xfrm>
            <a:off x="3257006" y="1419497"/>
            <a:ext cx="191588" cy="281868"/>
          </a:xfrm>
          <a:custGeom>
            <a:avLst/>
            <a:gdLst>
              <a:gd name="connsiteX0" fmla="*/ 121920 w 191588"/>
              <a:gd name="connsiteY0" fmla="*/ 0 h 281868"/>
              <a:gd name="connsiteX1" fmla="*/ 95794 w 191588"/>
              <a:gd name="connsiteY1" fmla="*/ 130629 h 281868"/>
              <a:gd name="connsiteX2" fmla="*/ 87085 w 191588"/>
              <a:gd name="connsiteY2" fmla="*/ 269966 h 281868"/>
              <a:gd name="connsiteX3" fmla="*/ 60960 w 191588"/>
              <a:gd name="connsiteY3" fmla="*/ 252549 h 281868"/>
              <a:gd name="connsiteX4" fmla="*/ 26125 w 191588"/>
              <a:gd name="connsiteY4" fmla="*/ 200297 h 281868"/>
              <a:gd name="connsiteX5" fmla="*/ 8708 w 191588"/>
              <a:gd name="connsiteY5" fmla="*/ 174172 h 281868"/>
              <a:gd name="connsiteX6" fmla="*/ 34834 w 191588"/>
              <a:gd name="connsiteY6" fmla="*/ 191589 h 281868"/>
              <a:gd name="connsiteX7" fmla="*/ 60960 w 191588"/>
              <a:gd name="connsiteY7" fmla="*/ 235132 h 281868"/>
              <a:gd name="connsiteX8" fmla="*/ 95794 w 191588"/>
              <a:gd name="connsiteY8" fmla="*/ 278674 h 281868"/>
              <a:gd name="connsiteX9" fmla="*/ 130628 w 191588"/>
              <a:gd name="connsiteY9" fmla="*/ 269966 h 281868"/>
              <a:gd name="connsiteX10" fmla="*/ 174171 w 191588"/>
              <a:gd name="connsiteY10" fmla="*/ 217714 h 281868"/>
              <a:gd name="connsiteX11" fmla="*/ 191588 w 191588"/>
              <a:gd name="connsiteY11" fmla="*/ 200297 h 28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1588" h="281868">
                <a:moveTo>
                  <a:pt x="121920" y="0"/>
                </a:moveTo>
                <a:cubicBezTo>
                  <a:pt x="99525" y="89582"/>
                  <a:pt x="107888" y="45972"/>
                  <a:pt x="95794" y="130629"/>
                </a:cubicBezTo>
                <a:cubicBezTo>
                  <a:pt x="92891" y="177075"/>
                  <a:pt x="99869" y="225220"/>
                  <a:pt x="87085" y="269966"/>
                </a:cubicBezTo>
                <a:cubicBezTo>
                  <a:pt x="84210" y="280029"/>
                  <a:pt x="67852" y="260426"/>
                  <a:pt x="60960" y="252549"/>
                </a:cubicBezTo>
                <a:cubicBezTo>
                  <a:pt x="47176" y="236795"/>
                  <a:pt x="37737" y="217714"/>
                  <a:pt x="26125" y="200297"/>
                </a:cubicBezTo>
                <a:cubicBezTo>
                  <a:pt x="20319" y="191589"/>
                  <a:pt x="0" y="168366"/>
                  <a:pt x="8708" y="174172"/>
                </a:cubicBezTo>
                <a:lnTo>
                  <a:pt x="34834" y="191589"/>
                </a:lnTo>
                <a:cubicBezTo>
                  <a:pt x="59507" y="265601"/>
                  <a:pt x="25096" y="175357"/>
                  <a:pt x="60960" y="235132"/>
                </a:cubicBezTo>
                <a:cubicBezTo>
                  <a:pt x="89001" y="281868"/>
                  <a:pt x="43760" y="243985"/>
                  <a:pt x="95794" y="278674"/>
                </a:cubicBezTo>
                <a:cubicBezTo>
                  <a:pt x="107405" y="275771"/>
                  <a:pt x="120236" y="275904"/>
                  <a:pt x="130628" y="269966"/>
                </a:cubicBezTo>
                <a:cubicBezTo>
                  <a:pt x="153493" y="256900"/>
                  <a:pt x="158983" y="236699"/>
                  <a:pt x="174171" y="217714"/>
                </a:cubicBezTo>
                <a:cubicBezTo>
                  <a:pt x="179300" y="211303"/>
                  <a:pt x="185782" y="206103"/>
                  <a:pt x="191588" y="200297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Freeform 12"/>
          <p:cNvSpPr/>
          <p:nvPr/>
        </p:nvSpPr>
        <p:spPr>
          <a:xfrm>
            <a:off x="3809262" y="1959429"/>
            <a:ext cx="161847" cy="403931"/>
          </a:xfrm>
          <a:custGeom>
            <a:avLst/>
            <a:gdLst>
              <a:gd name="connsiteX0" fmla="*/ 74761 w 161847"/>
              <a:gd name="connsiteY0" fmla="*/ 0 h 403931"/>
              <a:gd name="connsiteX1" fmla="*/ 66052 w 161847"/>
              <a:gd name="connsiteY1" fmla="*/ 383177 h 403931"/>
              <a:gd name="connsiteX2" fmla="*/ 31218 w 161847"/>
              <a:gd name="connsiteY2" fmla="*/ 330925 h 403931"/>
              <a:gd name="connsiteX3" fmla="*/ 13801 w 161847"/>
              <a:gd name="connsiteY3" fmla="*/ 304800 h 403931"/>
              <a:gd name="connsiteX4" fmla="*/ 5092 w 161847"/>
              <a:gd name="connsiteY4" fmla="*/ 278674 h 403931"/>
              <a:gd name="connsiteX5" fmla="*/ 39927 w 161847"/>
              <a:gd name="connsiteY5" fmla="*/ 322217 h 403931"/>
              <a:gd name="connsiteX6" fmla="*/ 66052 w 161847"/>
              <a:gd name="connsiteY6" fmla="*/ 365760 h 403931"/>
              <a:gd name="connsiteX7" fmla="*/ 100887 w 161847"/>
              <a:gd name="connsiteY7" fmla="*/ 357051 h 403931"/>
              <a:gd name="connsiteX8" fmla="*/ 118304 w 161847"/>
              <a:gd name="connsiteY8" fmla="*/ 322217 h 403931"/>
              <a:gd name="connsiteX9" fmla="*/ 135721 w 161847"/>
              <a:gd name="connsiteY9" fmla="*/ 296091 h 403931"/>
              <a:gd name="connsiteX10" fmla="*/ 144429 w 161847"/>
              <a:gd name="connsiteY10" fmla="*/ 269965 h 403931"/>
              <a:gd name="connsiteX11" fmla="*/ 161847 w 161847"/>
              <a:gd name="connsiteY11" fmla="*/ 269965 h 403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1847" h="403931">
                <a:moveTo>
                  <a:pt x="74761" y="0"/>
                </a:moveTo>
                <a:cubicBezTo>
                  <a:pt x="71858" y="127726"/>
                  <a:pt x="82719" y="256510"/>
                  <a:pt x="66052" y="383177"/>
                </a:cubicBezTo>
                <a:cubicBezTo>
                  <a:pt x="63321" y="403931"/>
                  <a:pt x="42829" y="348342"/>
                  <a:pt x="31218" y="330925"/>
                </a:cubicBezTo>
                <a:cubicBezTo>
                  <a:pt x="25412" y="322217"/>
                  <a:pt x="17111" y="314729"/>
                  <a:pt x="13801" y="304800"/>
                </a:cubicBezTo>
                <a:cubicBezTo>
                  <a:pt x="10898" y="296091"/>
                  <a:pt x="0" y="271036"/>
                  <a:pt x="5092" y="278674"/>
                </a:cubicBezTo>
                <a:cubicBezTo>
                  <a:pt x="27063" y="311632"/>
                  <a:pt x="15108" y="297399"/>
                  <a:pt x="39927" y="322217"/>
                </a:cubicBezTo>
                <a:cubicBezTo>
                  <a:pt x="43370" y="332546"/>
                  <a:pt x="49176" y="362947"/>
                  <a:pt x="66052" y="365760"/>
                </a:cubicBezTo>
                <a:cubicBezTo>
                  <a:pt x="77858" y="367728"/>
                  <a:pt x="89275" y="359954"/>
                  <a:pt x="100887" y="357051"/>
                </a:cubicBezTo>
                <a:cubicBezTo>
                  <a:pt x="106693" y="345440"/>
                  <a:pt x="111863" y="333488"/>
                  <a:pt x="118304" y="322217"/>
                </a:cubicBezTo>
                <a:cubicBezTo>
                  <a:pt x="123497" y="313130"/>
                  <a:pt x="131040" y="305453"/>
                  <a:pt x="135721" y="296091"/>
                </a:cubicBezTo>
                <a:cubicBezTo>
                  <a:pt x="139826" y="287880"/>
                  <a:pt x="137938" y="276456"/>
                  <a:pt x="144429" y="269965"/>
                </a:cubicBezTo>
                <a:cubicBezTo>
                  <a:pt x="148534" y="265860"/>
                  <a:pt x="156041" y="269965"/>
                  <a:pt x="161847" y="269965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2514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            0 1 2 3 4 5 6 7 8 9 10</a:t>
            </a:r>
          </a:p>
          <a:p>
            <a:r>
              <a:rPr lang="en-US" altLang="zh-TW" sz="1400" dirty="0" smtClean="0"/>
              <a:t>Input: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ε A </a:t>
            </a:r>
            <a:r>
              <a:rPr lang="en-US" altLang="zh-TW" sz="1400" dirty="0" smtClean="0"/>
              <a:t>ε </a:t>
            </a:r>
            <a:r>
              <a:rPr lang="en-US" altLang="zh-TW" sz="1400" dirty="0" smtClean="0"/>
              <a:t>B </a:t>
            </a:r>
            <a:r>
              <a:rPr lang="en-US" altLang="zh-TW" sz="1400" dirty="0" smtClean="0"/>
              <a:t>ε </a:t>
            </a:r>
            <a:r>
              <a:rPr lang="en-US" altLang="zh-TW" sz="1400" dirty="0" smtClean="0"/>
              <a:t>C </a:t>
            </a:r>
            <a:r>
              <a:rPr lang="en-US" altLang="zh-TW" sz="1400" dirty="0" smtClean="0"/>
              <a:t>ε </a:t>
            </a:r>
            <a:r>
              <a:rPr lang="en-US" altLang="zh-TW" sz="1400" dirty="0" smtClean="0"/>
              <a:t>D ε D ε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43200" y="381000"/>
            <a:ext cx="30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00400" y="838200"/>
            <a:ext cx="30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33800" y="1447800"/>
            <a:ext cx="30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600" y="259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| ‘E’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81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8</cp:revision>
  <dcterms:created xsi:type="dcterms:W3CDTF">2006-08-16T00:00:00Z</dcterms:created>
  <dcterms:modified xsi:type="dcterms:W3CDTF">2024-10-30T22:53:02Z</dcterms:modified>
</cp:coreProperties>
</file>