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90600" y="685800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Start</a:t>
            </a:r>
            <a:endParaRPr lang="zh-TW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685800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685800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685800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*</a:t>
            </a:r>
            <a:endParaRPr lang="zh-TW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6858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Accept</a:t>
            </a:r>
            <a:endParaRPr lang="zh-TW" altLang="en-US" sz="1400" dirty="0"/>
          </a:p>
        </p:txBody>
      </p: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1524000" y="8382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52800" y="8382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597331" y="470263"/>
            <a:ext cx="558267" cy="226423"/>
          </a:xfrm>
          <a:custGeom>
            <a:avLst/>
            <a:gdLst>
              <a:gd name="connsiteX0" fmla="*/ 0 w 558267"/>
              <a:gd name="connsiteY0" fmla="*/ 226423 h 226423"/>
              <a:gd name="connsiteX1" fmla="*/ 8709 w 558267"/>
              <a:gd name="connsiteY1" fmla="*/ 156754 h 226423"/>
              <a:gd name="connsiteX2" fmla="*/ 52252 w 558267"/>
              <a:gd name="connsiteY2" fmla="*/ 104503 h 226423"/>
              <a:gd name="connsiteX3" fmla="*/ 87086 w 558267"/>
              <a:gd name="connsiteY3" fmla="*/ 95794 h 226423"/>
              <a:gd name="connsiteX4" fmla="*/ 165463 w 558267"/>
              <a:gd name="connsiteY4" fmla="*/ 43543 h 226423"/>
              <a:gd name="connsiteX5" fmla="*/ 191589 w 558267"/>
              <a:gd name="connsiteY5" fmla="*/ 26126 h 226423"/>
              <a:gd name="connsiteX6" fmla="*/ 235132 w 558267"/>
              <a:gd name="connsiteY6" fmla="*/ 0 h 226423"/>
              <a:gd name="connsiteX7" fmla="*/ 357052 w 558267"/>
              <a:gd name="connsiteY7" fmla="*/ 8708 h 226423"/>
              <a:gd name="connsiteX8" fmla="*/ 383178 w 558267"/>
              <a:gd name="connsiteY8" fmla="*/ 17417 h 226423"/>
              <a:gd name="connsiteX9" fmla="*/ 435429 w 558267"/>
              <a:gd name="connsiteY9" fmla="*/ 52251 h 226423"/>
              <a:gd name="connsiteX10" fmla="*/ 478972 w 558267"/>
              <a:gd name="connsiteY10" fmla="*/ 87086 h 226423"/>
              <a:gd name="connsiteX11" fmla="*/ 505098 w 558267"/>
              <a:gd name="connsiteY11" fmla="*/ 104503 h 226423"/>
              <a:gd name="connsiteX12" fmla="*/ 522515 w 558267"/>
              <a:gd name="connsiteY12" fmla="*/ 130628 h 226423"/>
              <a:gd name="connsiteX13" fmla="*/ 539932 w 558267"/>
              <a:gd name="connsiteY13" fmla="*/ 148046 h 226423"/>
              <a:gd name="connsiteX14" fmla="*/ 557349 w 558267"/>
              <a:gd name="connsiteY14" fmla="*/ 209006 h 22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8267" h="226423">
                <a:moveTo>
                  <a:pt x="0" y="226423"/>
                </a:moveTo>
                <a:cubicBezTo>
                  <a:pt x="2903" y="203200"/>
                  <a:pt x="2551" y="179333"/>
                  <a:pt x="8709" y="156754"/>
                </a:cubicBezTo>
                <a:cubicBezTo>
                  <a:pt x="12039" y="144544"/>
                  <a:pt x="43339" y="109596"/>
                  <a:pt x="52252" y="104503"/>
                </a:cubicBezTo>
                <a:cubicBezTo>
                  <a:pt x="62644" y="98565"/>
                  <a:pt x="75475" y="98697"/>
                  <a:pt x="87086" y="95794"/>
                </a:cubicBezTo>
                <a:lnTo>
                  <a:pt x="165463" y="43543"/>
                </a:lnTo>
                <a:cubicBezTo>
                  <a:pt x="174172" y="37737"/>
                  <a:pt x="184188" y="33527"/>
                  <a:pt x="191589" y="26126"/>
                </a:cubicBezTo>
                <a:cubicBezTo>
                  <a:pt x="215497" y="2217"/>
                  <a:pt x="201217" y="11304"/>
                  <a:pt x="235132" y="0"/>
                </a:cubicBezTo>
                <a:cubicBezTo>
                  <a:pt x="275772" y="2903"/>
                  <a:pt x="316588" y="3948"/>
                  <a:pt x="357052" y="8708"/>
                </a:cubicBezTo>
                <a:cubicBezTo>
                  <a:pt x="366169" y="9781"/>
                  <a:pt x="375540" y="12325"/>
                  <a:pt x="383178" y="17417"/>
                </a:cubicBezTo>
                <a:cubicBezTo>
                  <a:pt x="448407" y="60904"/>
                  <a:pt x="373310" y="31546"/>
                  <a:pt x="435429" y="52251"/>
                </a:cubicBezTo>
                <a:cubicBezTo>
                  <a:pt x="515842" y="105858"/>
                  <a:pt x="416927" y="37449"/>
                  <a:pt x="478972" y="87086"/>
                </a:cubicBezTo>
                <a:cubicBezTo>
                  <a:pt x="487145" y="93624"/>
                  <a:pt x="496389" y="98697"/>
                  <a:pt x="505098" y="104503"/>
                </a:cubicBezTo>
                <a:cubicBezTo>
                  <a:pt x="510904" y="113211"/>
                  <a:pt x="515977" y="122455"/>
                  <a:pt x="522515" y="130628"/>
                </a:cubicBezTo>
                <a:cubicBezTo>
                  <a:pt x="527644" y="137039"/>
                  <a:pt x="536260" y="140702"/>
                  <a:pt x="539932" y="148046"/>
                </a:cubicBezTo>
                <a:cubicBezTo>
                  <a:pt x="558267" y="184717"/>
                  <a:pt x="557349" y="184837"/>
                  <a:pt x="557349" y="209006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Freeform 16"/>
          <p:cNvSpPr/>
          <p:nvPr/>
        </p:nvSpPr>
        <p:spPr>
          <a:xfrm>
            <a:off x="2559273" y="949234"/>
            <a:ext cx="612824" cy="278675"/>
          </a:xfrm>
          <a:custGeom>
            <a:avLst/>
            <a:gdLst>
              <a:gd name="connsiteX0" fmla="*/ 612824 w 612824"/>
              <a:gd name="connsiteY0" fmla="*/ 0 h 278675"/>
              <a:gd name="connsiteX1" fmla="*/ 586698 w 612824"/>
              <a:gd name="connsiteY1" fmla="*/ 139337 h 278675"/>
              <a:gd name="connsiteX2" fmla="*/ 551864 w 612824"/>
              <a:gd name="connsiteY2" fmla="*/ 191589 h 278675"/>
              <a:gd name="connsiteX3" fmla="*/ 499613 w 612824"/>
              <a:gd name="connsiteY3" fmla="*/ 226423 h 278675"/>
              <a:gd name="connsiteX4" fmla="*/ 473487 w 612824"/>
              <a:gd name="connsiteY4" fmla="*/ 243840 h 278675"/>
              <a:gd name="connsiteX5" fmla="*/ 421236 w 612824"/>
              <a:gd name="connsiteY5" fmla="*/ 252549 h 278675"/>
              <a:gd name="connsiteX6" fmla="*/ 377693 w 612824"/>
              <a:gd name="connsiteY6" fmla="*/ 261257 h 278675"/>
              <a:gd name="connsiteX7" fmla="*/ 255773 w 612824"/>
              <a:gd name="connsiteY7" fmla="*/ 278675 h 278675"/>
              <a:gd name="connsiteX8" fmla="*/ 151270 w 612824"/>
              <a:gd name="connsiteY8" fmla="*/ 269966 h 278675"/>
              <a:gd name="connsiteX9" fmla="*/ 90310 w 612824"/>
              <a:gd name="connsiteY9" fmla="*/ 252549 h 278675"/>
              <a:gd name="connsiteX10" fmla="*/ 72893 w 612824"/>
              <a:gd name="connsiteY10" fmla="*/ 226423 h 278675"/>
              <a:gd name="connsiteX11" fmla="*/ 20641 w 612824"/>
              <a:gd name="connsiteY11" fmla="*/ 191589 h 278675"/>
              <a:gd name="connsiteX12" fmla="*/ 11933 w 612824"/>
              <a:gd name="connsiteY12" fmla="*/ 52252 h 27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824" h="278675">
                <a:moveTo>
                  <a:pt x="612824" y="0"/>
                </a:moveTo>
                <a:cubicBezTo>
                  <a:pt x="609759" y="30651"/>
                  <a:pt x="608641" y="106422"/>
                  <a:pt x="586698" y="139337"/>
                </a:cubicBezTo>
                <a:cubicBezTo>
                  <a:pt x="575087" y="156754"/>
                  <a:pt x="569281" y="179978"/>
                  <a:pt x="551864" y="191589"/>
                </a:cubicBezTo>
                <a:lnTo>
                  <a:pt x="499613" y="226423"/>
                </a:lnTo>
                <a:cubicBezTo>
                  <a:pt x="490904" y="232229"/>
                  <a:pt x="483811" y="242119"/>
                  <a:pt x="473487" y="243840"/>
                </a:cubicBezTo>
                <a:lnTo>
                  <a:pt x="421236" y="252549"/>
                </a:lnTo>
                <a:cubicBezTo>
                  <a:pt x="406673" y="255197"/>
                  <a:pt x="392314" y="258948"/>
                  <a:pt x="377693" y="261257"/>
                </a:cubicBezTo>
                <a:cubicBezTo>
                  <a:pt x="337143" y="267660"/>
                  <a:pt x="255773" y="278675"/>
                  <a:pt x="255773" y="278675"/>
                </a:cubicBezTo>
                <a:cubicBezTo>
                  <a:pt x="220939" y="275772"/>
                  <a:pt x="185955" y="274302"/>
                  <a:pt x="151270" y="269966"/>
                </a:cubicBezTo>
                <a:cubicBezTo>
                  <a:pt x="133780" y="267780"/>
                  <a:pt x="107658" y="258331"/>
                  <a:pt x="90310" y="252549"/>
                </a:cubicBezTo>
                <a:cubicBezTo>
                  <a:pt x="84504" y="243840"/>
                  <a:pt x="80770" y="233315"/>
                  <a:pt x="72893" y="226423"/>
                </a:cubicBezTo>
                <a:cubicBezTo>
                  <a:pt x="57139" y="212639"/>
                  <a:pt x="20641" y="191589"/>
                  <a:pt x="20641" y="191589"/>
                </a:cubicBezTo>
                <a:cubicBezTo>
                  <a:pt x="0" y="129662"/>
                  <a:pt x="11933" y="174643"/>
                  <a:pt x="11933" y="52252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09800" y="8382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43200" y="8382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0225" y="31325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Start</a:t>
            </a:r>
            <a:endParaRPr lang="zh-TW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663225" y="31325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196625" y="31325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92025" y="31325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*</a:t>
            </a:r>
            <a:endParaRPr lang="zh-TW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177825" y="31325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Accept</a:t>
            </a:r>
            <a:endParaRPr lang="zh-TW" altLang="en-US" sz="1400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>
            <a:off x="1053625" y="3284911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73025" y="3284911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20425" y="3284911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53825" y="3284911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29825" y="31325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(</a:t>
            </a:r>
            <a:endParaRPr lang="zh-TW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06225" y="31325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63425" y="3284911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587025" y="3284911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371600" y="2590800"/>
            <a:ext cx="2362088" cy="533002"/>
          </a:xfrm>
          <a:custGeom>
            <a:avLst/>
            <a:gdLst>
              <a:gd name="connsiteX0" fmla="*/ 2362088 w 2362088"/>
              <a:gd name="connsiteY0" fmla="*/ 524294 h 533002"/>
              <a:gd name="connsiteX1" fmla="*/ 2205334 w 2362088"/>
              <a:gd name="connsiteY1" fmla="*/ 376248 h 533002"/>
              <a:gd name="connsiteX2" fmla="*/ 2100831 w 2362088"/>
              <a:gd name="connsiteY2" fmla="*/ 315288 h 533002"/>
              <a:gd name="connsiteX3" fmla="*/ 2057288 w 2362088"/>
              <a:gd name="connsiteY3" fmla="*/ 280454 h 533002"/>
              <a:gd name="connsiteX4" fmla="*/ 2005036 w 2362088"/>
              <a:gd name="connsiteY4" fmla="*/ 236911 h 533002"/>
              <a:gd name="connsiteX5" fmla="*/ 1952785 w 2362088"/>
              <a:gd name="connsiteY5" fmla="*/ 210785 h 533002"/>
              <a:gd name="connsiteX6" fmla="*/ 1883116 w 2362088"/>
              <a:gd name="connsiteY6" fmla="*/ 184660 h 533002"/>
              <a:gd name="connsiteX7" fmla="*/ 1856991 w 2362088"/>
              <a:gd name="connsiteY7" fmla="*/ 167242 h 533002"/>
              <a:gd name="connsiteX8" fmla="*/ 1769905 w 2362088"/>
              <a:gd name="connsiteY8" fmla="*/ 141117 h 533002"/>
              <a:gd name="connsiteX9" fmla="*/ 1708945 w 2362088"/>
              <a:gd name="connsiteY9" fmla="*/ 123700 h 533002"/>
              <a:gd name="connsiteX10" fmla="*/ 1656694 w 2362088"/>
              <a:gd name="connsiteY10" fmla="*/ 114991 h 533002"/>
              <a:gd name="connsiteX11" fmla="*/ 1621859 w 2362088"/>
              <a:gd name="connsiteY11" fmla="*/ 106282 h 533002"/>
              <a:gd name="connsiteX12" fmla="*/ 1473814 w 2362088"/>
              <a:gd name="connsiteY12" fmla="*/ 88865 h 533002"/>
              <a:gd name="connsiteX13" fmla="*/ 1273516 w 2362088"/>
              <a:gd name="connsiteY13" fmla="*/ 71448 h 533002"/>
              <a:gd name="connsiteX14" fmla="*/ 1134179 w 2362088"/>
              <a:gd name="connsiteY14" fmla="*/ 54031 h 533002"/>
              <a:gd name="connsiteX15" fmla="*/ 1108054 w 2362088"/>
              <a:gd name="connsiteY15" fmla="*/ 45322 h 533002"/>
              <a:gd name="connsiteX16" fmla="*/ 951299 w 2362088"/>
              <a:gd name="connsiteY16" fmla="*/ 36614 h 533002"/>
              <a:gd name="connsiteX17" fmla="*/ 655208 w 2362088"/>
              <a:gd name="connsiteY17" fmla="*/ 36614 h 533002"/>
              <a:gd name="connsiteX18" fmla="*/ 611665 w 2362088"/>
              <a:gd name="connsiteY18" fmla="*/ 45322 h 533002"/>
              <a:gd name="connsiteX19" fmla="*/ 515871 w 2362088"/>
              <a:gd name="connsiteY19" fmla="*/ 54031 h 533002"/>
              <a:gd name="connsiteX20" fmla="*/ 446202 w 2362088"/>
              <a:gd name="connsiteY20" fmla="*/ 62740 h 533002"/>
              <a:gd name="connsiteX21" fmla="*/ 359116 w 2362088"/>
              <a:gd name="connsiteY21" fmla="*/ 80157 h 533002"/>
              <a:gd name="connsiteX22" fmla="*/ 306865 w 2362088"/>
              <a:gd name="connsiteY22" fmla="*/ 114991 h 533002"/>
              <a:gd name="connsiteX23" fmla="*/ 237196 w 2362088"/>
              <a:gd name="connsiteY23" fmla="*/ 132408 h 533002"/>
              <a:gd name="connsiteX24" fmla="*/ 158819 w 2362088"/>
              <a:gd name="connsiteY24" fmla="*/ 175951 h 533002"/>
              <a:gd name="connsiteX25" fmla="*/ 132694 w 2362088"/>
              <a:gd name="connsiteY25" fmla="*/ 202077 h 533002"/>
              <a:gd name="connsiteX26" fmla="*/ 80442 w 2362088"/>
              <a:gd name="connsiteY26" fmla="*/ 236911 h 533002"/>
              <a:gd name="connsiteX27" fmla="*/ 45608 w 2362088"/>
              <a:gd name="connsiteY27" fmla="*/ 289162 h 533002"/>
              <a:gd name="connsiteX28" fmla="*/ 19482 w 2362088"/>
              <a:gd name="connsiteY28" fmla="*/ 341414 h 533002"/>
              <a:gd name="connsiteX29" fmla="*/ 2065 w 2362088"/>
              <a:gd name="connsiteY29" fmla="*/ 489460 h 533002"/>
              <a:gd name="connsiteX30" fmla="*/ 10774 w 2362088"/>
              <a:gd name="connsiteY30" fmla="*/ 533002 h 53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62088" h="533002">
                <a:moveTo>
                  <a:pt x="2362088" y="524294"/>
                </a:moveTo>
                <a:cubicBezTo>
                  <a:pt x="2341766" y="503972"/>
                  <a:pt x="2253621" y="407492"/>
                  <a:pt x="2205334" y="376248"/>
                </a:cubicBezTo>
                <a:cubicBezTo>
                  <a:pt x="2171476" y="354340"/>
                  <a:pt x="2100831" y="315288"/>
                  <a:pt x="2100831" y="315288"/>
                </a:cubicBezTo>
                <a:cubicBezTo>
                  <a:pt x="2067781" y="265712"/>
                  <a:pt x="2102589" y="306340"/>
                  <a:pt x="2057288" y="280454"/>
                </a:cubicBezTo>
                <a:cubicBezTo>
                  <a:pt x="2005428" y="250820"/>
                  <a:pt x="2038633" y="263788"/>
                  <a:pt x="2005036" y="236911"/>
                </a:cubicBezTo>
                <a:cubicBezTo>
                  <a:pt x="1963440" y="203635"/>
                  <a:pt x="1995710" y="232248"/>
                  <a:pt x="1952785" y="210785"/>
                </a:cubicBezTo>
                <a:cubicBezTo>
                  <a:pt x="1892989" y="180887"/>
                  <a:pt x="1967121" y="201460"/>
                  <a:pt x="1883116" y="184660"/>
                </a:cubicBezTo>
                <a:cubicBezTo>
                  <a:pt x="1874408" y="178854"/>
                  <a:pt x="1866555" y="171493"/>
                  <a:pt x="1856991" y="167242"/>
                </a:cubicBezTo>
                <a:cubicBezTo>
                  <a:pt x="1819737" y="150684"/>
                  <a:pt x="1805371" y="151250"/>
                  <a:pt x="1769905" y="141117"/>
                </a:cubicBezTo>
                <a:cubicBezTo>
                  <a:pt x="1731159" y="130047"/>
                  <a:pt x="1754334" y="132778"/>
                  <a:pt x="1708945" y="123700"/>
                </a:cubicBezTo>
                <a:cubicBezTo>
                  <a:pt x="1691631" y="120237"/>
                  <a:pt x="1674008" y="118454"/>
                  <a:pt x="1656694" y="114991"/>
                </a:cubicBezTo>
                <a:cubicBezTo>
                  <a:pt x="1644957" y="112644"/>
                  <a:pt x="1633635" y="108423"/>
                  <a:pt x="1621859" y="106282"/>
                </a:cubicBezTo>
                <a:cubicBezTo>
                  <a:pt x="1565780" y="96086"/>
                  <a:pt x="1533340" y="95868"/>
                  <a:pt x="1473814" y="88865"/>
                </a:cubicBezTo>
                <a:cubicBezTo>
                  <a:pt x="1317872" y="70519"/>
                  <a:pt x="1544234" y="88369"/>
                  <a:pt x="1273516" y="71448"/>
                </a:cubicBezTo>
                <a:cubicBezTo>
                  <a:pt x="1187681" y="49990"/>
                  <a:pt x="1300520" y="76211"/>
                  <a:pt x="1134179" y="54031"/>
                </a:cubicBezTo>
                <a:cubicBezTo>
                  <a:pt x="1125080" y="52818"/>
                  <a:pt x="1117192" y="46192"/>
                  <a:pt x="1108054" y="45322"/>
                </a:cubicBezTo>
                <a:cubicBezTo>
                  <a:pt x="1055957" y="40360"/>
                  <a:pt x="1003551" y="39517"/>
                  <a:pt x="951299" y="36614"/>
                </a:cubicBezTo>
                <a:cubicBezTo>
                  <a:pt x="841464" y="0"/>
                  <a:pt x="917629" y="22035"/>
                  <a:pt x="655208" y="36614"/>
                </a:cubicBezTo>
                <a:cubicBezTo>
                  <a:pt x="640429" y="37435"/>
                  <a:pt x="626352" y="43486"/>
                  <a:pt x="611665" y="45322"/>
                </a:cubicBezTo>
                <a:cubicBezTo>
                  <a:pt x="579850" y="49299"/>
                  <a:pt x="547758" y="50674"/>
                  <a:pt x="515871" y="54031"/>
                </a:cubicBezTo>
                <a:cubicBezTo>
                  <a:pt x="492596" y="56481"/>
                  <a:pt x="469287" y="58892"/>
                  <a:pt x="446202" y="62740"/>
                </a:cubicBezTo>
                <a:cubicBezTo>
                  <a:pt x="417001" y="67607"/>
                  <a:pt x="359116" y="80157"/>
                  <a:pt x="359116" y="80157"/>
                </a:cubicBezTo>
                <a:cubicBezTo>
                  <a:pt x="341699" y="91768"/>
                  <a:pt x="327391" y="110886"/>
                  <a:pt x="306865" y="114991"/>
                </a:cubicBezTo>
                <a:cubicBezTo>
                  <a:pt x="254321" y="125500"/>
                  <a:pt x="277364" y="119020"/>
                  <a:pt x="237196" y="132408"/>
                </a:cubicBezTo>
                <a:cubicBezTo>
                  <a:pt x="177307" y="172334"/>
                  <a:pt x="204803" y="160622"/>
                  <a:pt x="158819" y="175951"/>
                </a:cubicBezTo>
                <a:cubicBezTo>
                  <a:pt x="150111" y="184660"/>
                  <a:pt x="142415" y="194516"/>
                  <a:pt x="132694" y="202077"/>
                </a:cubicBezTo>
                <a:cubicBezTo>
                  <a:pt x="116171" y="214929"/>
                  <a:pt x="80442" y="236911"/>
                  <a:pt x="80442" y="236911"/>
                </a:cubicBezTo>
                <a:cubicBezTo>
                  <a:pt x="68831" y="254328"/>
                  <a:pt x="52228" y="269304"/>
                  <a:pt x="45608" y="289162"/>
                </a:cubicBezTo>
                <a:cubicBezTo>
                  <a:pt x="33589" y="325217"/>
                  <a:pt x="41991" y="307650"/>
                  <a:pt x="19482" y="341414"/>
                </a:cubicBezTo>
                <a:cubicBezTo>
                  <a:pt x="0" y="399864"/>
                  <a:pt x="2065" y="386475"/>
                  <a:pt x="2065" y="489460"/>
                </a:cubicBezTo>
                <a:cubicBezTo>
                  <a:pt x="2065" y="504261"/>
                  <a:pt x="10774" y="533002"/>
                  <a:pt x="10774" y="533002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Freeform 39"/>
          <p:cNvSpPr/>
          <p:nvPr/>
        </p:nvSpPr>
        <p:spPr>
          <a:xfrm>
            <a:off x="1434625" y="3367642"/>
            <a:ext cx="2291662" cy="388203"/>
          </a:xfrm>
          <a:custGeom>
            <a:avLst/>
            <a:gdLst>
              <a:gd name="connsiteX0" fmla="*/ 0 w 2291662"/>
              <a:gd name="connsiteY0" fmla="*/ 121920 h 388203"/>
              <a:gd name="connsiteX1" fmla="*/ 17417 w 2291662"/>
              <a:gd name="connsiteY1" fmla="*/ 191589 h 388203"/>
              <a:gd name="connsiteX2" fmla="*/ 69669 w 2291662"/>
              <a:gd name="connsiteY2" fmla="*/ 261258 h 388203"/>
              <a:gd name="connsiteX3" fmla="*/ 95794 w 2291662"/>
              <a:gd name="connsiteY3" fmla="*/ 278675 h 388203"/>
              <a:gd name="connsiteX4" fmla="*/ 121920 w 2291662"/>
              <a:gd name="connsiteY4" fmla="*/ 304800 h 388203"/>
              <a:gd name="connsiteX5" fmla="*/ 148046 w 2291662"/>
              <a:gd name="connsiteY5" fmla="*/ 313509 h 388203"/>
              <a:gd name="connsiteX6" fmla="*/ 191589 w 2291662"/>
              <a:gd name="connsiteY6" fmla="*/ 330926 h 388203"/>
              <a:gd name="connsiteX7" fmla="*/ 252549 w 2291662"/>
              <a:gd name="connsiteY7" fmla="*/ 348343 h 388203"/>
              <a:gd name="connsiteX8" fmla="*/ 322217 w 2291662"/>
              <a:gd name="connsiteY8" fmla="*/ 357052 h 388203"/>
              <a:gd name="connsiteX9" fmla="*/ 452846 w 2291662"/>
              <a:gd name="connsiteY9" fmla="*/ 374469 h 388203"/>
              <a:gd name="connsiteX10" fmla="*/ 548640 w 2291662"/>
              <a:gd name="connsiteY10" fmla="*/ 365760 h 388203"/>
              <a:gd name="connsiteX11" fmla="*/ 618309 w 2291662"/>
              <a:gd name="connsiteY11" fmla="*/ 357052 h 388203"/>
              <a:gd name="connsiteX12" fmla="*/ 740229 w 2291662"/>
              <a:gd name="connsiteY12" fmla="*/ 348343 h 388203"/>
              <a:gd name="connsiteX13" fmla="*/ 1105989 w 2291662"/>
              <a:gd name="connsiteY13" fmla="*/ 357052 h 388203"/>
              <a:gd name="connsiteX14" fmla="*/ 1193074 w 2291662"/>
              <a:gd name="connsiteY14" fmla="*/ 365760 h 388203"/>
              <a:gd name="connsiteX15" fmla="*/ 1454331 w 2291662"/>
              <a:gd name="connsiteY15" fmla="*/ 374469 h 388203"/>
              <a:gd name="connsiteX16" fmla="*/ 1811383 w 2291662"/>
              <a:gd name="connsiteY16" fmla="*/ 374469 h 388203"/>
              <a:gd name="connsiteX17" fmla="*/ 1863634 w 2291662"/>
              <a:gd name="connsiteY17" fmla="*/ 365760 h 388203"/>
              <a:gd name="connsiteX18" fmla="*/ 1968137 w 2291662"/>
              <a:gd name="connsiteY18" fmla="*/ 357052 h 388203"/>
              <a:gd name="connsiteX19" fmla="*/ 2046514 w 2291662"/>
              <a:gd name="connsiteY19" fmla="*/ 339635 h 388203"/>
              <a:gd name="connsiteX20" fmla="*/ 2098766 w 2291662"/>
              <a:gd name="connsiteY20" fmla="*/ 322218 h 388203"/>
              <a:gd name="connsiteX21" fmla="*/ 2159726 w 2291662"/>
              <a:gd name="connsiteY21" fmla="*/ 304800 h 388203"/>
              <a:gd name="connsiteX22" fmla="*/ 2211977 w 2291662"/>
              <a:gd name="connsiteY22" fmla="*/ 252549 h 388203"/>
              <a:gd name="connsiteX23" fmla="*/ 2238103 w 2291662"/>
              <a:gd name="connsiteY23" fmla="*/ 235132 h 388203"/>
              <a:gd name="connsiteX24" fmla="*/ 2264229 w 2291662"/>
              <a:gd name="connsiteY24" fmla="*/ 209006 h 388203"/>
              <a:gd name="connsiteX25" fmla="*/ 2272937 w 2291662"/>
              <a:gd name="connsiteY25" fmla="*/ 182880 h 388203"/>
              <a:gd name="connsiteX26" fmla="*/ 2290354 w 2291662"/>
              <a:gd name="connsiteY26" fmla="*/ 34835 h 388203"/>
              <a:gd name="connsiteX27" fmla="*/ 2281646 w 2291662"/>
              <a:gd name="connsiteY27" fmla="*/ 0 h 38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91662" h="388203">
                <a:moveTo>
                  <a:pt x="0" y="121920"/>
                </a:moveTo>
                <a:cubicBezTo>
                  <a:pt x="2412" y="133978"/>
                  <a:pt x="9050" y="176529"/>
                  <a:pt x="17417" y="191589"/>
                </a:cubicBezTo>
                <a:cubicBezTo>
                  <a:pt x="28562" y="211649"/>
                  <a:pt x="48528" y="244345"/>
                  <a:pt x="69669" y="261258"/>
                </a:cubicBezTo>
                <a:cubicBezTo>
                  <a:pt x="77842" y="267796"/>
                  <a:pt x="87754" y="271975"/>
                  <a:pt x="95794" y="278675"/>
                </a:cubicBezTo>
                <a:cubicBezTo>
                  <a:pt x="105255" y="286559"/>
                  <a:pt x="111673" y="297969"/>
                  <a:pt x="121920" y="304800"/>
                </a:cubicBezTo>
                <a:cubicBezTo>
                  <a:pt x="129558" y="309892"/>
                  <a:pt x="139451" y="310286"/>
                  <a:pt x="148046" y="313509"/>
                </a:cubicBezTo>
                <a:cubicBezTo>
                  <a:pt x="162683" y="318998"/>
                  <a:pt x="176952" y="325437"/>
                  <a:pt x="191589" y="330926"/>
                </a:cubicBezTo>
                <a:cubicBezTo>
                  <a:pt x="208162" y="337141"/>
                  <a:pt x="236069" y="345596"/>
                  <a:pt x="252549" y="348343"/>
                </a:cubicBezTo>
                <a:cubicBezTo>
                  <a:pt x="275634" y="352190"/>
                  <a:pt x="298974" y="354318"/>
                  <a:pt x="322217" y="357052"/>
                </a:cubicBezTo>
                <a:cubicBezTo>
                  <a:pt x="430945" y="369844"/>
                  <a:pt x="366066" y="360005"/>
                  <a:pt x="452846" y="374469"/>
                </a:cubicBezTo>
                <a:lnTo>
                  <a:pt x="548640" y="365760"/>
                </a:lnTo>
                <a:cubicBezTo>
                  <a:pt x="571915" y="363310"/>
                  <a:pt x="595001" y="359171"/>
                  <a:pt x="618309" y="357052"/>
                </a:cubicBezTo>
                <a:cubicBezTo>
                  <a:pt x="658885" y="353363"/>
                  <a:pt x="699589" y="351246"/>
                  <a:pt x="740229" y="348343"/>
                </a:cubicBezTo>
                <a:lnTo>
                  <a:pt x="1105989" y="357052"/>
                </a:lnTo>
                <a:cubicBezTo>
                  <a:pt x="1135141" y="358173"/>
                  <a:pt x="1163937" y="364303"/>
                  <a:pt x="1193074" y="365760"/>
                </a:cubicBezTo>
                <a:cubicBezTo>
                  <a:pt x="1280099" y="370111"/>
                  <a:pt x="1367245" y="371566"/>
                  <a:pt x="1454331" y="374469"/>
                </a:cubicBezTo>
                <a:cubicBezTo>
                  <a:pt x="1628903" y="386939"/>
                  <a:pt x="1584776" y="388203"/>
                  <a:pt x="1811383" y="374469"/>
                </a:cubicBezTo>
                <a:cubicBezTo>
                  <a:pt x="1829008" y="373401"/>
                  <a:pt x="1846085" y="367710"/>
                  <a:pt x="1863634" y="365760"/>
                </a:cubicBezTo>
                <a:cubicBezTo>
                  <a:pt x="1898375" y="361900"/>
                  <a:pt x="1933303" y="359955"/>
                  <a:pt x="1968137" y="357052"/>
                </a:cubicBezTo>
                <a:cubicBezTo>
                  <a:pt x="2042880" y="332137"/>
                  <a:pt x="1923915" y="370284"/>
                  <a:pt x="2046514" y="339635"/>
                </a:cubicBezTo>
                <a:cubicBezTo>
                  <a:pt x="2064325" y="335182"/>
                  <a:pt x="2080955" y="326671"/>
                  <a:pt x="2098766" y="322218"/>
                </a:cubicBezTo>
                <a:cubicBezTo>
                  <a:pt x="2109927" y="319428"/>
                  <a:pt x="2147233" y="311047"/>
                  <a:pt x="2159726" y="304800"/>
                </a:cubicBezTo>
                <a:cubicBezTo>
                  <a:pt x="2200772" y="284277"/>
                  <a:pt x="2175627" y="288898"/>
                  <a:pt x="2211977" y="252549"/>
                </a:cubicBezTo>
                <a:cubicBezTo>
                  <a:pt x="2219378" y="245148"/>
                  <a:pt x="2230062" y="241832"/>
                  <a:pt x="2238103" y="235132"/>
                </a:cubicBezTo>
                <a:cubicBezTo>
                  <a:pt x="2247564" y="227248"/>
                  <a:pt x="2255520" y="217715"/>
                  <a:pt x="2264229" y="209006"/>
                </a:cubicBezTo>
                <a:cubicBezTo>
                  <a:pt x="2267132" y="200297"/>
                  <a:pt x="2271864" y="191997"/>
                  <a:pt x="2272937" y="182880"/>
                </a:cubicBezTo>
                <a:cubicBezTo>
                  <a:pt x="2291662" y="23718"/>
                  <a:pt x="2266653" y="105941"/>
                  <a:pt x="2290354" y="34835"/>
                </a:cubicBezTo>
                <a:cubicBezTo>
                  <a:pt x="2280728" y="5955"/>
                  <a:pt x="2281646" y="17889"/>
                  <a:pt x="2281646" y="0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45639" y="4768698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Start</a:t>
            </a:r>
            <a:endParaRPr lang="zh-TW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1388639" y="4768698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</a:t>
            </a:r>
            <a:endParaRPr lang="zh-TW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2392414" y="47603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B</a:t>
            </a:r>
            <a:endParaRPr lang="zh-TW" alt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343400" y="4800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Accept</a:t>
            </a:r>
            <a:endParaRPr lang="zh-TW" altLang="en-US" sz="1400" dirty="0"/>
          </a:p>
        </p:txBody>
      </p:sp>
      <p:cxnSp>
        <p:nvCxnSpPr>
          <p:cNvPr id="46" name="Straight Arrow Connector 45"/>
          <p:cNvCxnSpPr>
            <a:stCxn id="41" idx="3"/>
          </p:cNvCxnSpPr>
          <p:nvPr/>
        </p:nvCxnSpPr>
        <p:spPr>
          <a:xfrm>
            <a:off x="779039" y="4921098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849614" y="4912787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55239" y="4768698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(</a:t>
            </a:r>
            <a:endParaRPr lang="zh-TW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3002014" y="47603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459214" y="4912787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12439" y="4921098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935214" y="47603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|</a:t>
            </a:r>
            <a:endParaRPr lang="zh-TW" alt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782814" y="4912787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2209800" y="4267200"/>
            <a:ext cx="1792049" cy="480124"/>
          </a:xfrm>
          <a:custGeom>
            <a:avLst/>
            <a:gdLst>
              <a:gd name="connsiteX0" fmla="*/ 14974 w 1792049"/>
              <a:gd name="connsiteY0" fmla="*/ 462707 h 480124"/>
              <a:gd name="connsiteX1" fmla="*/ 14974 w 1792049"/>
              <a:gd name="connsiteY1" fmla="*/ 366913 h 480124"/>
              <a:gd name="connsiteX2" fmla="*/ 23683 w 1792049"/>
              <a:gd name="connsiteY2" fmla="*/ 340787 h 480124"/>
              <a:gd name="connsiteX3" fmla="*/ 75934 w 1792049"/>
              <a:gd name="connsiteY3" fmla="*/ 288536 h 480124"/>
              <a:gd name="connsiteX4" fmla="*/ 84643 w 1792049"/>
              <a:gd name="connsiteY4" fmla="*/ 262410 h 480124"/>
              <a:gd name="connsiteX5" fmla="*/ 163020 w 1792049"/>
              <a:gd name="connsiteY5" fmla="*/ 192741 h 480124"/>
              <a:gd name="connsiteX6" fmla="*/ 189145 w 1792049"/>
              <a:gd name="connsiteY6" fmla="*/ 184033 h 480124"/>
              <a:gd name="connsiteX7" fmla="*/ 232688 w 1792049"/>
              <a:gd name="connsiteY7" fmla="*/ 157907 h 480124"/>
              <a:gd name="connsiteX8" fmla="*/ 258814 w 1792049"/>
              <a:gd name="connsiteY8" fmla="*/ 131781 h 480124"/>
              <a:gd name="connsiteX9" fmla="*/ 328483 w 1792049"/>
              <a:gd name="connsiteY9" fmla="*/ 114364 h 480124"/>
              <a:gd name="connsiteX10" fmla="*/ 380734 w 1792049"/>
              <a:gd name="connsiteY10" fmla="*/ 79530 h 480124"/>
              <a:gd name="connsiteX11" fmla="*/ 406860 w 1792049"/>
              <a:gd name="connsiteY11" fmla="*/ 70821 h 480124"/>
              <a:gd name="connsiteX12" fmla="*/ 450403 w 1792049"/>
              <a:gd name="connsiteY12" fmla="*/ 35987 h 480124"/>
              <a:gd name="connsiteX13" fmla="*/ 511363 w 1792049"/>
              <a:gd name="connsiteY13" fmla="*/ 18570 h 480124"/>
              <a:gd name="connsiteX14" fmla="*/ 615865 w 1792049"/>
              <a:gd name="connsiteY14" fmla="*/ 1153 h 480124"/>
              <a:gd name="connsiteX15" fmla="*/ 1155797 w 1792049"/>
              <a:gd name="connsiteY15" fmla="*/ 9861 h 480124"/>
              <a:gd name="connsiteX16" fmla="*/ 1225465 w 1792049"/>
              <a:gd name="connsiteY16" fmla="*/ 18570 h 480124"/>
              <a:gd name="connsiteX17" fmla="*/ 1321260 w 1792049"/>
              <a:gd name="connsiteY17" fmla="*/ 27278 h 480124"/>
              <a:gd name="connsiteX18" fmla="*/ 1417054 w 1792049"/>
              <a:gd name="connsiteY18" fmla="*/ 53404 h 480124"/>
              <a:gd name="connsiteX19" fmla="*/ 1478014 w 1792049"/>
              <a:gd name="connsiteY19" fmla="*/ 79530 h 480124"/>
              <a:gd name="connsiteX20" fmla="*/ 1504140 w 1792049"/>
              <a:gd name="connsiteY20" fmla="*/ 96947 h 480124"/>
              <a:gd name="connsiteX21" fmla="*/ 1530265 w 1792049"/>
              <a:gd name="connsiteY21" fmla="*/ 105656 h 480124"/>
              <a:gd name="connsiteX22" fmla="*/ 1599934 w 1792049"/>
              <a:gd name="connsiteY22" fmla="*/ 157907 h 480124"/>
              <a:gd name="connsiteX23" fmla="*/ 1626060 w 1792049"/>
              <a:gd name="connsiteY23" fmla="*/ 166616 h 480124"/>
              <a:gd name="connsiteX24" fmla="*/ 1652185 w 1792049"/>
              <a:gd name="connsiteY24" fmla="*/ 184033 h 480124"/>
              <a:gd name="connsiteX25" fmla="*/ 1687020 w 1792049"/>
              <a:gd name="connsiteY25" fmla="*/ 201450 h 480124"/>
              <a:gd name="connsiteX26" fmla="*/ 1756688 w 1792049"/>
              <a:gd name="connsiteY26" fmla="*/ 236284 h 480124"/>
              <a:gd name="connsiteX27" fmla="*/ 1774105 w 1792049"/>
              <a:gd name="connsiteY27" fmla="*/ 288536 h 480124"/>
              <a:gd name="connsiteX28" fmla="*/ 1782814 w 1792049"/>
              <a:gd name="connsiteY28" fmla="*/ 366913 h 480124"/>
              <a:gd name="connsiteX29" fmla="*/ 1791523 w 1792049"/>
              <a:gd name="connsiteY29" fmla="*/ 480124 h 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92049" h="480124">
                <a:moveTo>
                  <a:pt x="14974" y="462707"/>
                </a:moveTo>
                <a:cubicBezTo>
                  <a:pt x="0" y="417787"/>
                  <a:pt x="2230" y="437001"/>
                  <a:pt x="14974" y="366913"/>
                </a:cubicBezTo>
                <a:cubicBezTo>
                  <a:pt x="16616" y="357881"/>
                  <a:pt x="18047" y="348033"/>
                  <a:pt x="23683" y="340787"/>
                </a:cubicBezTo>
                <a:cubicBezTo>
                  <a:pt x="38805" y="321344"/>
                  <a:pt x="75934" y="288536"/>
                  <a:pt x="75934" y="288536"/>
                </a:cubicBezTo>
                <a:cubicBezTo>
                  <a:pt x="78837" y="279827"/>
                  <a:pt x="79007" y="269656"/>
                  <a:pt x="84643" y="262410"/>
                </a:cubicBezTo>
                <a:cubicBezTo>
                  <a:pt x="99332" y="243524"/>
                  <a:pt x="135505" y="206498"/>
                  <a:pt x="163020" y="192741"/>
                </a:cubicBezTo>
                <a:cubicBezTo>
                  <a:pt x="171230" y="188636"/>
                  <a:pt x="180437" y="186936"/>
                  <a:pt x="189145" y="184033"/>
                </a:cubicBezTo>
                <a:cubicBezTo>
                  <a:pt x="243396" y="129786"/>
                  <a:pt x="164852" y="203132"/>
                  <a:pt x="232688" y="157907"/>
                </a:cubicBezTo>
                <a:cubicBezTo>
                  <a:pt x="242935" y="151075"/>
                  <a:pt x="247798" y="137289"/>
                  <a:pt x="258814" y="131781"/>
                </a:cubicBezTo>
                <a:cubicBezTo>
                  <a:pt x="336040" y="93169"/>
                  <a:pt x="273008" y="145184"/>
                  <a:pt x="328483" y="114364"/>
                </a:cubicBezTo>
                <a:cubicBezTo>
                  <a:pt x="346781" y="104198"/>
                  <a:pt x="360876" y="86150"/>
                  <a:pt x="380734" y="79530"/>
                </a:cubicBezTo>
                <a:cubicBezTo>
                  <a:pt x="389443" y="76627"/>
                  <a:pt x="398649" y="74926"/>
                  <a:pt x="406860" y="70821"/>
                </a:cubicBezTo>
                <a:cubicBezTo>
                  <a:pt x="511419" y="18541"/>
                  <a:pt x="369413" y="84582"/>
                  <a:pt x="450403" y="35987"/>
                </a:cubicBezTo>
                <a:cubicBezTo>
                  <a:pt x="459899" y="30289"/>
                  <a:pt x="504110" y="20642"/>
                  <a:pt x="511363" y="18570"/>
                </a:cubicBezTo>
                <a:cubicBezTo>
                  <a:pt x="576359" y="0"/>
                  <a:pt x="488464" y="15308"/>
                  <a:pt x="615865" y="1153"/>
                </a:cubicBezTo>
                <a:lnTo>
                  <a:pt x="1155797" y="9861"/>
                </a:lnTo>
                <a:cubicBezTo>
                  <a:pt x="1179191" y="10529"/>
                  <a:pt x="1202190" y="16120"/>
                  <a:pt x="1225465" y="18570"/>
                </a:cubicBezTo>
                <a:cubicBezTo>
                  <a:pt x="1257352" y="21927"/>
                  <a:pt x="1289328" y="24375"/>
                  <a:pt x="1321260" y="27278"/>
                </a:cubicBezTo>
                <a:cubicBezTo>
                  <a:pt x="1399834" y="46923"/>
                  <a:pt x="1368219" y="37127"/>
                  <a:pt x="1417054" y="53404"/>
                </a:cubicBezTo>
                <a:cubicBezTo>
                  <a:pt x="1482645" y="97131"/>
                  <a:pt x="1399285" y="45788"/>
                  <a:pt x="1478014" y="79530"/>
                </a:cubicBezTo>
                <a:cubicBezTo>
                  <a:pt x="1487634" y="83653"/>
                  <a:pt x="1494779" y="92266"/>
                  <a:pt x="1504140" y="96947"/>
                </a:cubicBezTo>
                <a:cubicBezTo>
                  <a:pt x="1512350" y="101052"/>
                  <a:pt x="1521557" y="102753"/>
                  <a:pt x="1530265" y="105656"/>
                </a:cubicBezTo>
                <a:cubicBezTo>
                  <a:pt x="1550897" y="126287"/>
                  <a:pt x="1570395" y="148060"/>
                  <a:pt x="1599934" y="157907"/>
                </a:cubicBezTo>
                <a:cubicBezTo>
                  <a:pt x="1608643" y="160810"/>
                  <a:pt x="1617849" y="162511"/>
                  <a:pt x="1626060" y="166616"/>
                </a:cubicBezTo>
                <a:cubicBezTo>
                  <a:pt x="1635421" y="171297"/>
                  <a:pt x="1643098" y="178840"/>
                  <a:pt x="1652185" y="184033"/>
                </a:cubicBezTo>
                <a:cubicBezTo>
                  <a:pt x="1663457" y="190474"/>
                  <a:pt x="1675157" y="196178"/>
                  <a:pt x="1687020" y="201450"/>
                </a:cubicBezTo>
                <a:cubicBezTo>
                  <a:pt x="1750931" y="229854"/>
                  <a:pt x="1710426" y="205442"/>
                  <a:pt x="1756688" y="236284"/>
                </a:cubicBezTo>
                <a:cubicBezTo>
                  <a:pt x="1762494" y="253701"/>
                  <a:pt x="1772077" y="270289"/>
                  <a:pt x="1774105" y="288536"/>
                </a:cubicBezTo>
                <a:cubicBezTo>
                  <a:pt x="1777008" y="314662"/>
                  <a:pt x="1780198" y="340757"/>
                  <a:pt x="1782814" y="366913"/>
                </a:cubicBezTo>
                <a:cubicBezTo>
                  <a:pt x="1792049" y="459255"/>
                  <a:pt x="1791523" y="432316"/>
                  <a:pt x="1791523" y="480124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687814" y="47603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C</a:t>
            </a:r>
            <a:endParaRPr lang="zh-TW" altLang="en-US" sz="1400" dirty="0"/>
          </a:p>
        </p:txBody>
      </p:sp>
      <p:sp>
        <p:nvSpPr>
          <p:cNvPr id="63" name="Freeform 62"/>
          <p:cNvSpPr/>
          <p:nvPr/>
        </p:nvSpPr>
        <p:spPr>
          <a:xfrm>
            <a:off x="1127494" y="5052124"/>
            <a:ext cx="1544665" cy="423909"/>
          </a:xfrm>
          <a:custGeom>
            <a:avLst/>
            <a:gdLst>
              <a:gd name="connsiteX0" fmla="*/ 0 w 1544665"/>
              <a:gd name="connsiteY0" fmla="*/ 104503 h 423909"/>
              <a:gd name="connsiteX1" fmla="*/ 26126 w 1544665"/>
              <a:gd name="connsiteY1" fmla="*/ 165463 h 423909"/>
              <a:gd name="connsiteX2" fmla="*/ 43543 w 1544665"/>
              <a:gd name="connsiteY2" fmla="*/ 217714 h 423909"/>
              <a:gd name="connsiteX3" fmla="*/ 60960 w 1544665"/>
              <a:gd name="connsiteY3" fmla="*/ 235132 h 423909"/>
              <a:gd name="connsiteX4" fmla="*/ 78377 w 1544665"/>
              <a:gd name="connsiteY4" fmla="*/ 261257 h 423909"/>
              <a:gd name="connsiteX5" fmla="*/ 104503 w 1544665"/>
              <a:gd name="connsiteY5" fmla="*/ 278674 h 423909"/>
              <a:gd name="connsiteX6" fmla="*/ 121920 w 1544665"/>
              <a:gd name="connsiteY6" fmla="*/ 296092 h 423909"/>
              <a:gd name="connsiteX7" fmla="*/ 200297 w 1544665"/>
              <a:gd name="connsiteY7" fmla="*/ 322217 h 423909"/>
              <a:gd name="connsiteX8" fmla="*/ 226423 w 1544665"/>
              <a:gd name="connsiteY8" fmla="*/ 330926 h 423909"/>
              <a:gd name="connsiteX9" fmla="*/ 296091 w 1544665"/>
              <a:gd name="connsiteY9" fmla="*/ 348343 h 423909"/>
              <a:gd name="connsiteX10" fmla="*/ 322217 w 1544665"/>
              <a:gd name="connsiteY10" fmla="*/ 357052 h 423909"/>
              <a:gd name="connsiteX11" fmla="*/ 452846 w 1544665"/>
              <a:gd name="connsiteY11" fmla="*/ 374469 h 423909"/>
              <a:gd name="connsiteX12" fmla="*/ 862149 w 1544665"/>
              <a:gd name="connsiteY12" fmla="*/ 391886 h 423909"/>
              <a:gd name="connsiteX13" fmla="*/ 1001486 w 1544665"/>
              <a:gd name="connsiteY13" fmla="*/ 400594 h 423909"/>
              <a:gd name="connsiteX14" fmla="*/ 1227909 w 1544665"/>
              <a:gd name="connsiteY14" fmla="*/ 383177 h 423909"/>
              <a:gd name="connsiteX15" fmla="*/ 1262743 w 1544665"/>
              <a:gd name="connsiteY15" fmla="*/ 374469 h 423909"/>
              <a:gd name="connsiteX16" fmla="*/ 1314994 w 1544665"/>
              <a:gd name="connsiteY16" fmla="*/ 365760 h 423909"/>
              <a:gd name="connsiteX17" fmla="*/ 1367246 w 1544665"/>
              <a:gd name="connsiteY17" fmla="*/ 348343 h 423909"/>
              <a:gd name="connsiteX18" fmla="*/ 1393371 w 1544665"/>
              <a:gd name="connsiteY18" fmla="*/ 339634 h 423909"/>
              <a:gd name="connsiteX19" fmla="*/ 1454331 w 1544665"/>
              <a:gd name="connsiteY19" fmla="*/ 313509 h 423909"/>
              <a:gd name="connsiteX20" fmla="*/ 1489166 w 1544665"/>
              <a:gd name="connsiteY20" fmla="*/ 278674 h 423909"/>
              <a:gd name="connsiteX21" fmla="*/ 1524000 w 1544665"/>
              <a:gd name="connsiteY21" fmla="*/ 226423 h 423909"/>
              <a:gd name="connsiteX22" fmla="*/ 1532709 w 1544665"/>
              <a:gd name="connsiteY22" fmla="*/ 0 h 4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44665" h="423909">
                <a:moveTo>
                  <a:pt x="0" y="104503"/>
                </a:moveTo>
                <a:cubicBezTo>
                  <a:pt x="27632" y="145952"/>
                  <a:pt x="10789" y="114341"/>
                  <a:pt x="26126" y="165463"/>
                </a:cubicBezTo>
                <a:cubicBezTo>
                  <a:pt x="31402" y="183048"/>
                  <a:pt x="30562" y="204732"/>
                  <a:pt x="43543" y="217714"/>
                </a:cubicBezTo>
                <a:cubicBezTo>
                  <a:pt x="49349" y="223520"/>
                  <a:pt x="55831" y="228721"/>
                  <a:pt x="60960" y="235132"/>
                </a:cubicBezTo>
                <a:cubicBezTo>
                  <a:pt x="67498" y="243305"/>
                  <a:pt x="70976" y="253856"/>
                  <a:pt x="78377" y="261257"/>
                </a:cubicBezTo>
                <a:cubicBezTo>
                  <a:pt x="85778" y="268658"/>
                  <a:pt x="96330" y="272136"/>
                  <a:pt x="104503" y="278674"/>
                </a:cubicBezTo>
                <a:cubicBezTo>
                  <a:pt x="110914" y="283803"/>
                  <a:pt x="114576" y="292420"/>
                  <a:pt x="121920" y="296092"/>
                </a:cubicBezTo>
                <a:cubicBezTo>
                  <a:pt x="121932" y="296098"/>
                  <a:pt x="187228" y="317861"/>
                  <a:pt x="200297" y="322217"/>
                </a:cubicBezTo>
                <a:cubicBezTo>
                  <a:pt x="209006" y="325120"/>
                  <a:pt x="217517" y="328700"/>
                  <a:pt x="226423" y="330926"/>
                </a:cubicBezTo>
                <a:cubicBezTo>
                  <a:pt x="249646" y="336732"/>
                  <a:pt x="273382" y="340773"/>
                  <a:pt x="296091" y="348343"/>
                </a:cubicBezTo>
                <a:cubicBezTo>
                  <a:pt x="304800" y="351246"/>
                  <a:pt x="313256" y="355061"/>
                  <a:pt x="322217" y="357052"/>
                </a:cubicBezTo>
                <a:cubicBezTo>
                  <a:pt x="361298" y="365736"/>
                  <a:pt x="415127" y="370278"/>
                  <a:pt x="452846" y="374469"/>
                </a:cubicBezTo>
                <a:cubicBezTo>
                  <a:pt x="601171" y="423909"/>
                  <a:pt x="455924" y="378345"/>
                  <a:pt x="862149" y="391886"/>
                </a:cubicBezTo>
                <a:cubicBezTo>
                  <a:pt x="908659" y="393436"/>
                  <a:pt x="955040" y="397691"/>
                  <a:pt x="1001486" y="400594"/>
                </a:cubicBezTo>
                <a:cubicBezTo>
                  <a:pt x="1056476" y="397157"/>
                  <a:pt x="1165648" y="392071"/>
                  <a:pt x="1227909" y="383177"/>
                </a:cubicBezTo>
                <a:cubicBezTo>
                  <a:pt x="1239757" y="381484"/>
                  <a:pt x="1251007" y="376816"/>
                  <a:pt x="1262743" y="374469"/>
                </a:cubicBezTo>
                <a:cubicBezTo>
                  <a:pt x="1280057" y="371006"/>
                  <a:pt x="1297864" y="370043"/>
                  <a:pt x="1314994" y="365760"/>
                </a:cubicBezTo>
                <a:cubicBezTo>
                  <a:pt x="1332805" y="361307"/>
                  <a:pt x="1349829" y="354149"/>
                  <a:pt x="1367246" y="348343"/>
                </a:cubicBezTo>
                <a:cubicBezTo>
                  <a:pt x="1375954" y="345440"/>
                  <a:pt x="1385161" y="343739"/>
                  <a:pt x="1393371" y="339634"/>
                </a:cubicBezTo>
                <a:cubicBezTo>
                  <a:pt x="1436416" y="318112"/>
                  <a:pt x="1415890" y="326322"/>
                  <a:pt x="1454331" y="313509"/>
                </a:cubicBezTo>
                <a:cubicBezTo>
                  <a:pt x="1465943" y="301897"/>
                  <a:pt x="1480057" y="292337"/>
                  <a:pt x="1489166" y="278674"/>
                </a:cubicBezTo>
                <a:lnTo>
                  <a:pt x="1524000" y="226423"/>
                </a:lnTo>
                <a:cubicBezTo>
                  <a:pt x="1544665" y="123104"/>
                  <a:pt x="1532709" y="197682"/>
                  <a:pt x="1532709" y="0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479869" y="97753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89469" y="97753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*</a:t>
            </a:r>
            <a:endParaRPr lang="zh-TW" altLang="en-US" sz="1400" dirty="0"/>
          </a:p>
        </p:txBody>
      </p:sp>
      <p:sp>
        <p:nvSpPr>
          <p:cNvPr id="71" name="Freeform 70"/>
          <p:cNvSpPr/>
          <p:nvPr/>
        </p:nvSpPr>
        <p:spPr>
          <a:xfrm>
            <a:off x="5791200" y="762000"/>
            <a:ext cx="558267" cy="226423"/>
          </a:xfrm>
          <a:custGeom>
            <a:avLst/>
            <a:gdLst>
              <a:gd name="connsiteX0" fmla="*/ 0 w 558267"/>
              <a:gd name="connsiteY0" fmla="*/ 226423 h 226423"/>
              <a:gd name="connsiteX1" fmla="*/ 8709 w 558267"/>
              <a:gd name="connsiteY1" fmla="*/ 156754 h 226423"/>
              <a:gd name="connsiteX2" fmla="*/ 52252 w 558267"/>
              <a:gd name="connsiteY2" fmla="*/ 104503 h 226423"/>
              <a:gd name="connsiteX3" fmla="*/ 87086 w 558267"/>
              <a:gd name="connsiteY3" fmla="*/ 95794 h 226423"/>
              <a:gd name="connsiteX4" fmla="*/ 165463 w 558267"/>
              <a:gd name="connsiteY4" fmla="*/ 43543 h 226423"/>
              <a:gd name="connsiteX5" fmla="*/ 191589 w 558267"/>
              <a:gd name="connsiteY5" fmla="*/ 26126 h 226423"/>
              <a:gd name="connsiteX6" fmla="*/ 235132 w 558267"/>
              <a:gd name="connsiteY6" fmla="*/ 0 h 226423"/>
              <a:gd name="connsiteX7" fmla="*/ 357052 w 558267"/>
              <a:gd name="connsiteY7" fmla="*/ 8708 h 226423"/>
              <a:gd name="connsiteX8" fmla="*/ 383178 w 558267"/>
              <a:gd name="connsiteY8" fmla="*/ 17417 h 226423"/>
              <a:gd name="connsiteX9" fmla="*/ 435429 w 558267"/>
              <a:gd name="connsiteY9" fmla="*/ 52251 h 226423"/>
              <a:gd name="connsiteX10" fmla="*/ 478972 w 558267"/>
              <a:gd name="connsiteY10" fmla="*/ 87086 h 226423"/>
              <a:gd name="connsiteX11" fmla="*/ 505098 w 558267"/>
              <a:gd name="connsiteY11" fmla="*/ 104503 h 226423"/>
              <a:gd name="connsiteX12" fmla="*/ 522515 w 558267"/>
              <a:gd name="connsiteY12" fmla="*/ 130628 h 226423"/>
              <a:gd name="connsiteX13" fmla="*/ 539932 w 558267"/>
              <a:gd name="connsiteY13" fmla="*/ 148046 h 226423"/>
              <a:gd name="connsiteX14" fmla="*/ 557349 w 558267"/>
              <a:gd name="connsiteY14" fmla="*/ 209006 h 22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8267" h="226423">
                <a:moveTo>
                  <a:pt x="0" y="226423"/>
                </a:moveTo>
                <a:cubicBezTo>
                  <a:pt x="2903" y="203200"/>
                  <a:pt x="2551" y="179333"/>
                  <a:pt x="8709" y="156754"/>
                </a:cubicBezTo>
                <a:cubicBezTo>
                  <a:pt x="12039" y="144544"/>
                  <a:pt x="43339" y="109596"/>
                  <a:pt x="52252" y="104503"/>
                </a:cubicBezTo>
                <a:cubicBezTo>
                  <a:pt x="62644" y="98565"/>
                  <a:pt x="75475" y="98697"/>
                  <a:pt x="87086" y="95794"/>
                </a:cubicBezTo>
                <a:lnTo>
                  <a:pt x="165463" y="43543"/>
                </a:lnTo>
                <a:cubicBezTo>
                  <a:pt x="174172" y="37737"/>
                  <a:pt x="184188" y="33527"/>
                  <a:pt x="191589" y="26126"/>
                </a:cubicBezTo>
                <a:cubicBezTo>
                  <a:pt x="215497" y="2217"/>
                  <a:pt x="201217" y="11304"/>
                  <a:pt x="235132" y="0"/>
                </a:cubicBezTo>
                <a:cubicBezTo>
                  <a:pt x="275772" y="2903"/>
                  <a:pt x="316588" y="3948"/>
                  <a:pt x="357052" y="8708"/>
                </a:cubicBezTo>
                <a:cubicBezTo>
                  <a:pt x="366169" y="9781"/>
                  <a:pt x="375540" y="12325"/>
                  <a:pt x="383178" y="17417"/>
                </a:cubicBezTo>
                <a:cubicBezTo>
                  <a:pt x="448407" y="60904"/>
                  <a:pt x="373310" y="31546"/>
                  <a:pt x="435429" y="52251"/>
                </a:cubicBezTo>
                <a:cubicBezTo>
                  <a:pt x="515842" y="105858"/>
                  <a:pt x="416927" y="37449"/>
                  <a:pt x="478972" y="87086"/>
                </a:cubicBezTo>
                <a:cubicBezTo>
                  <a:pt x="487145" y="93624"/>
                  <a:pt x="496389" y="98697"/>
                  <a:pt x="505098" y="104503"/>
                </a:cubicBezTo>
                <a:cubicBezTo>
                  <a:pt x="510904" y="113211"/>
                  <a:pt x="515977" y="122455"/>
                  <a:pt x="522515" y="130628"/>
                </a:cubicBezTo>
                <a:cubicBezTo>
                  <a:pt x="527644" y="137039"/>
                  <a:pt x="536260" y="140702"/>
                  <a:pt x="539932" y="148046"/>
                </a:cubicBezTo>
                <a:cubicBezTo>
                  <a:pt x="558267" y="184717"/>
                  <a:pt x="557349" y="184837"/>
                  <a:pt x="557349" y="209006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Freeform 71"/>
          <p:cNvSpPr/>
          <p:nvPr/>
        </p:nvSpPr>
        <p:spPr>
          <a:xfrm>
            <a:off x="5753142" y="1240971"/>
            <a:ext cx="612824" cy="278675"/>
          </a:xfrm>
          <a:custGeom>
            <a:avLst/>
            <a:gdLst>
              <a:gd name="connsiteX0" fmla="*/ 612824 w 612824"/>
              <a:gd name="connsiteY0" fmla="*/ 0 h 278675"/>
              <a:gd name="connsiteX1" fmla="*/ 586698 w 612824"/>
              <a:gd name="connsiteY1" fmla="*/ 139337 h 278675"/>
              <a:gd name="connsiteX2" fmla="*/ 551864 w 612824"/>
              <a:gd name="connsiteY2" fmla="*/ 191589 h 278675"/>
              <a:gd name="connsiteX3" fmla="*/ 499613 w 612824"/>
              <a:gd name="connsiteY3" fmla="*/ 226423 h 278675"/>
              <a:gd name="connsiteX4" fmla="*/ 473487 w 612824"/>
              <a:gd name="connsiteY4" fmla="*/ 243840 h 278675"/>
              <a:gd name="connsiteX5" fmla="*/ 421236 w 612824"/>
              <a:gd name="connsiteY5" fmla="*/ 252549 h 278675"/>
              <a:gd name="connsiteX6" fmla="*/ 377693 w 612824"/>
              <a:gd name="connsiteY6" fmla="*/ 261257 h 278675"/>
              <a:gd name="connsiteX7" fmla="*/ 255773 w 612824"/>
              <a:gd name="connsiteY7" fmla="*/ 278675 h 278675"/>
              <a:gd name="connsiteX8" fmla="*/ 151270 w 612824"/>
              <a:gd name="connsiteY8" fmla="*/ 269966 h 278675"/>
              <a:gd name="connsiteX9" fmla="*/ 90310 w 612824"/>
              <a:gd name="connsiteY9" fmla="*/ 252549 h 278675"/>
              <a:gd name="connsiteX10" fmla="*/ 72893 w 612824"/>
              <a:gd name="connsiteY10" fmla="*/ 226423 h 278675"/>
              <a:gd name="connsiteX11" fmla="*/ 20641 w 612824"/>
              <a:gd name="connsiteY11" fmla="*/ 191589 h 278675"/>
              <a:gd name="connsiteX12" fmla="*/ 11933 w 612824"/>
              <a:gd name="connsiteY12" fmla="*/ 52252 h 27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2824" h="278675">
                <a:moveTo>
                  <a:pt x="612824" y="0"/>
                </a:moveTo>
                <a:cubicBezTo>
                  <a:pt x="609759" y="30651"/>
                  <a:pt x="608641" y="106422"/>
                  <a:pt x="586698" y="139337"/>
                </a:cubicBezTo>
                <a:cubicBezTo>
                  <a:pt x="575087" y="156754"/>
                  <a:pt x="569281" y="179978"/>
                  <a:pt x="551864" y="191589"/>
                </a:cubicBezTo>
                <a:lnTo>
                  <a:pt x="499613" y="226423"/>
                </a:lnTo>
                <a:cubicBezTo>
                  <a:pt x="490904" y="232229"/>
                  <a:pt x="483811" y="242119"/>
                  <a:pt x="473487" y="243840"/>
                </a:cubicBezTo>
                <a:lnTo>
                  <a:pt x="421236" y="252549"/>
                </a:lnTo>
                <a:cubicBezTo>
                  <a:pt x="406673" y="255197"/>
                  <a:pt x="392314" y="258948"/>
                  <a:pt x="377693" y="261257"/>
                </a:cubicBezTo>
                <a:cubicBezTo>
                  <a:pt x="337143" y="267660"/>
                  <a:pt x="255773" y="278675"/>
                  <a:pt x="255773" y="278675"/>
                </a:cubicBezTo>
                <a:cubicBezTo>
                  <a:pt x="220939" y="275772"/>
                  <a:pt x="185955" y="274302"/>
                  <a:pt x="151270" y="269966"/>
                </a:cubicBezTo>
                <a:cubicBezTo>
                  <a:pt x="133780" y="267780"/>
                  <a:pt x="107658" y="258331"/>
                  <a:pt x="90310" y="252549"/>
                </a:cubicBezTo>
                <a:cubicBezTo>
                  <a:pt x="84504" y="243840"/>
                  <a:pt x="80770" y="233315"/>
                  <a:pt x="72893" y="226423"/>
                </a:cubicBezTo>
                <a:cubicBezTo>
                  <a:pt x="57139" y="212639"/>
                  <a:pt x="20641" y="191589"/>
                  <a:pt x="20641" y="191589"/>
                </a:cubicBezTo>
                <a:cubicBezTo>
                  <a:pt x="0" y="129662"/>
                  <a:pt x="11933" y="174643"/>
                  <a:pt x="11933" y="52252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937069" y="1129937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30625" y="25229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*</a:t>
            </a:r>
            <a:endParaRPr lang="zh-TW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5168425" y="25229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(</a:t>
            </a:r>
            <a:endParaRPr lang="zh-TW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6844825" y="2522911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302025" y="2675311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5410200" y="1981200"/>
            <a:ext cx="2362088" cy="533002"/>
          </a:xfrm>
          <a:custGeom>
            <a:avLst/>
            <a:gdLst>
              <a:gd name="connsiteX0" fmla="*/ 2362088 w 2362088"/>
              <a:gd name="connsiteY0" fmla="*/ 524294 h 533002"/>
              <a:gd name="connsiteX1" fmla="*/ 2205334 w 2362088"/>
              <a:gd name="connsiteY1" fmla="*/ 376248 h 533002"/>
              <a:gd name="connsiteX2" fmla="*/ 2100831 w 2362088"/>
              <a:gd name="connsiteY2" fmla="*/ 315288 h 533002"/>
              <a:gd name="connsiteX3" fmla="*/ 2057288 w 2362088"/>
              <a:gd name="connsiteY3" fmla="*/ 280454 h 533002"/>
              <a:gd name="connsiteX4" fmla="*/ 2005036 w 2362088"/>
              <a:gd name="connsiteY4" fmla="*/ 236911 h 533002"/>
              <a:gd name="connsiteX5" fmla="*/ 1952785 w 2362088"/>
              <a:gd name="connsiteY5" fmla="*/ 210785 h 533002"/>
              <a:gd name="connsiteX6" fmla="*/ 1883116 w 2362088"/>
              <a:gd name="connsiteY6" fmla="*/ 184660 h 533002"/>
              <a:gd name="connsiteX7" fmla="*/ 1856991 w 2362088"/>
              <a:gd name="connsiteY7" fmla="*/ 167242 h 533002"/>
              <a:gd name="connsiteX8" fmla="*/ 1769905 w 2362088"/>
              <a:gd name="connsiteY8" fmla="*/ 141117 h 533002"/>
              <a:gd name="connsiteX9" fmla="*/ 1708945 w 2362088"/>
              <a:gd name="connsiteY9" fmla="*/ 123700 h 533002"/>
              <a:gd name="connsiteX10" fmla="*/ 1656694 w 2362088"/>
              <a:gd name="connsiteY10" fmla="*/ 114991 h 533002"/>
              <a:gd name="connsiteX11" fmla="*/ 1621859 w 2362088"/>
              <a:gd name="connsiteY11" fmla="*/ 106282 h 533002"/>
              <a:gd name="connsiteX12" fmla="*/ 1473814 w 2362088"/>
              <a:gd name="connsiteY12" fmla="*/ 88865 h 533002"/>
              <a:gd name="connsiteX13" fmla="*/ 1273516 w 2362088"/>
              <a:gd name="connsiteY13" fmla="*/ 71448 h 533002"/>
              <a:gd name="connsiteX14" fmla="*/ 1134179 w 2362088"/>
              <a:gd name="connsiteY14" fmla="*/ 54031 h 533002"/>
              <a:gd name="connsiteX15" fmla="*/ 1108054 w 2362088"/>
              <a:gd name="connsiteY15" fmla="*/ 45322 h 533002"/>
              <a:gd name="connsiteX16" fmla="*/ 951299 w 2362088"/>
              <a:gd name="connsiteY16" fmla="*/ 36614 h 533002"/>
              <a:gd name="connsiteX17" fmla="*/ 655208 w 2362088"/>
              <a:gd name="connsiteY17" fmla="*/ 36614 h 533002"/>
              <a:gd name="connsiteX18" fmla="*/ 611665 w 2362088"/>
              <a:gd name="connsiteY18" fmla="*/ 45322 h 533002"/>
              <a:gd name="connsiteX19" fmla="*/ 515871 w 2362088"/>
              <a:gd name="connsiteY19" fmla="*/ 54031 h 533002"/>
              <a:gd name="connsiteX20" fmla="*/ 446202 w 2362088"/>
              <a:gd name="connsiteY20" fmla="*/ 62740 h 533002"/>
              <a:gd name="connsiteX21" fmla="*/ 359116 w 2362088"/>
              <a:gd name="connsiteY21" fmla="*/ 80157 h 533002"/>
              <a:gd name="connsiteX22" fmla="*/ 306865 w 2362088"/>
              <a:gd name="connsiteY22" fmla="*/ 114991 h 533002"/>
              <a:gd name="connsiteX23" fmla="*/ 237196 w 2362088"/>
              <a:gd name="connsiteY23" fmla="*/ 132408 h 533002"/>
              <a:gd name="connsiteX24" fmla="*/ 158819 w 2362088"/>
              <a:gd name="connsiteY24" fmla="*/ 175951 h 533002"/>
              <a:gd name="connsiteX25" fmla="*/ 132694 w 2362088"/>
              <a:gd name="connsiteY25" fmla="*/ 202077 h 533002"/>
              <a:gd name="connsiteX26" fmla="*/ 80442 w 2362088"/>
              <a:gd name="connsiteY26" fmla="*/ 236911 h 533002"/>
              <a:gd name="connsiteX27" fmla="*/ 45608 w 2362088"/>
              <a:gd name="connsiteY27" fmla="*/ 289162 h 533002"/>
              <a:gd name="connsiteX28" fmla="*/ 19482 w 2362088"/>
              <a:gd name="connsiteY28" fmla="*/ 341414 h 533002"/>
              <a:gd name="connsiteX29" fmla="*/ 2065 w 2362088"/>
              <a:gd name="connsiteY29" fmla="*/ 489460 h 533002"/>
              <a:gd name="connsiteX30" fmla="*/ 10774 w 2362088"/>
              <a:gd name="connsiteY30" fmla="*/ 533002 h 53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362088" h="533002">
                <a:moveTo>
                  <a:pt x="2362088" y="524294"/>
                </a:moveTo>
                <a:cubicBezTo>
                  <a:pt x="2341766" y="503972"/>
                  <a:pt x="2253621" y="407492"/>
                  <a:pt x="2205334" y="376248"/>
                </a:cubicBezTo>
                <a:cubicBezTo>
                  <a:pt x="2171476" y="354340"/>
                  <a:pt x="2100831" y="315288"/>
                  <a:pt x="2100831" y="315288"/>
                </a:cubicBezTo>
                <a:cubicBezTo>
                  <a:pt x="2067781" y="265712"/>
                  <a:pt x="2102589" y="306340"/>
                  <a:pt x="2057288" y="280454"/>
                </a:cubicBezTo>
                <a:cubicBezTo>
                  <a:pt x="2005428" y="250820"/>
                  <a:pt x="2038633" y="263788"/>
                  <a:pt x="2005036" y="236911"/>
                </a:cubicBezTo>
                <a:cubicBezTo>
                  <a:pt x="1963440" y="203635"/>
                  <a:pt x="1995710" y="232248"/>
                  <a:pt x="1952785" y="210785"/>
                </a:cubicBezTo>
                <a:cubicBezTo>
                  <a:pt x="1892989" y="180887"/>
                  <a:pt x="1967121" y="201460"/>
                  <a:pt x="1883116" y="184660"/>
                </a:cubicBezTo>
                <a:cubicBezTo>
                  <a:pt x="1874408" y="178854"/>
                  <a:pt x="1866555" y="171493"/>
                  <a:pt x="1856991" y="167242"/>
                </a:cubicBezTo>
                <a:cubicBezTo>
                  <a:pt x="1819737" y="150684"/>
                  <a:pt x="1805371" y="151250"/>
                  <a:pt x="1769905" y="141117"/>
                </a:cubicBezTo>
                <a:cubicBezTo>
                  <a:pt x="1731159" y="130047"/>
                  <a:pt x="1754334" y="132778"/>
                  <a:pt x="1708945" y="123700"/>
                </a:cubicBezTo>
                <a:cubicBezTo>
                  <a:pt x="1691631" y="120237"/>
                  <a:pt x="1674008" y="118454"/>
                  <a:pt x="1656694" y="114991"/>
                </a:cubicBezTo>
                <a:cubicBezTo>
                  <a:pt x="1644957" y="112644"/>
                  <a:pt x="1633635" y="108423"/>
                  <a:pt x="1621859" y="106282"/>
                </a:cubicBezTo>
                <a:cubicBezTo>
                  <a:pt x="1565780" y="96086"/>
                  <a:pt x="1533340" y="95868"/>
                  <a:pt x="1473814" y="88865"/>
                </a:cubicBezTo>
                <a:cubicBezTo>
                  <a:pt x="1317872" y="70519"/>
                  <a:pt x="1544234" y="88369"/>
                  <a:pt x="1273516" y="71448"/>
                </a:cubicBezTo>
                <a:cubicBezTo>
                  <a:pt x="1187681" y="49990"/>
                  <a:pt x="1300520" y="76211"/>
                  <a:pt x="1134179" y="54031"/>
                </a:cubicBezTo>
                <a:cubicBezTo>
                  <a:pt x="1125080" y="52818"/>
                  <a:pt x="1117192" y="46192"/>
                  <a:pt x="1108054" y="45322"/>
                </a:cubicBezTo>
                <a:cubicBezTo>
                  <a:pt x="1055957" y="40360"/>
                  <a:pt x="1003551" y="39517"/>
                  <a:pt x="951299" y="36614"/>
                </a:cubicBezTo>
                <a:cubicBezTo>
                  <a:pt x="841464" y="0"/>
                  <a:pt x="917629" y="22035"/>
                  <a:pt x="655208" y="36614"/>
                </a:cubicBezTo>
                <a:cubicBezTo>
                  <a:pt x="640429" y="37435"/>
                  <a:pt x="626352" y="43486"/>
                  <a:pt x="611665" y="45322"/>
                </a:cubicBezTo>
                <a:cubicBezTo>
                  <a:pt x="579850" y="49299"/>
                  <a:pt x="547758" y="50674"/>
                  <a:pt x="515871" y="54031"/>
                </a:cubicBezTo>
                <a:cubicBezTo>
                  <a:pt x="492596" y="56481"/>
                  <a:pt x="469287" y="58892"/>
                  <a:pt x="446202" y="62740"/>
                </a:cubicBezTo>
                <a:cubicBezTo>
                  <a:pt x="417001" y="67607"/>
                  <a:pt x="359116" y="80157"/>
                  <a:pt x="359116" y="80157"/>
                </a:cubicBezTo>
                <a:cubicBezTo>
                  <a:pt x="341699" y="91768"/>
                  <a:pt x="327391" y="110886"/>
                  <a:pt x="306865" y="114991"/>
                </a:cubicBezTo>
                <a:cubicBezTo>
                  <a:pt x="254321" y="125500"/>
                  <a:pt x="277364" y="119020"/>
                  <a:pt x="237196" y="132408"/>
                </a:cubicBezTo>
                <a:cubicBezTo>
                  <a:pt x="177307" y="172334"/>
                  <a:pt x="204803" y="160622"/>
                  <a:pt x="158819" y="175951"/>
                </a:cubicBezTo>
                <a:cubicBezTo>
                  <a:pt x="150111" y="184660"/>
                  <a:pt x="142415" y="194516"/>
                  <a:pt x="132694" y="202077"/>
                </a:cubicBezTo>
                <a:cubicBezTo>
                  <a:pt x="116171" y="214929"/>
                  <a:pt x="80442" y="236911"/>
                  <a:pt x="80442" y="236911"/>
                </a:cubicBezTo>
                <a:cubicBezTo>
                  <a:pt x="68831" y="254328"/>
                  <a:pt x="52228" y="269304"/>
                  <a:pt x="45608" y="289162"/>
                </a:cubicBezTo>
                <a:cubicBezTo>
                  <a:pt x="33589" y="325217"/>
                  <a:pt x="41991" y="307650"/>
                  <a:pt x="19482" y="341414"/>
                </a:cubicBezTo>
                <a:cubicBezTo>
                  <a:pt x="0" y="399864"/>
                  <a:pt x="2065" y="386475"/>
                  <a:pt x="2065" y="489460"/>
                </a:cubicBezTo>
                <a:cubicBezTo>
                  <a:pt x="2065" y="504261"/>
                  <a:pt x="10774" y="533002"/>
                  <a:pt x="10774" y="533002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Freeform 88"/>
          <p:cNvSpPr/>
          <p:nvPr/>
        </p:nvSpPr>
        <p:spPr>
          <a:xfrm>
            <a:off x="5473225" y="2758042"/>
            <a:ext cx="2291662" cy="388203"/>
          </a:xfrm>
          <a:custGeom>
            <a:avLst/>
            <a:gdLst>
              <a:gd name="connsiteX0" fmla="*/ 0 w 2291662"/>
              <a:gd name="connsiteY0" fmla="*/ 121920 h 388203"/>
              <a:gd name="connsiteX1" fmla="*/ 17417 w 2291662"/>
              <a:gd name="connsiteY1" fmla="*/ 191589 h 388203"/>
              <a:gd name="connsiteX2" fmla="*/ 69669 w 2291662"/>
              <a:gd name="connsiteY2" fmla="*/ 261258 h 388203"/>
              <a:gd name="connsiteX3" fmla="*/ 95794 w 2291662"/>
              <a:gd name="connsiteY3" fmla="*/ 278675 h 388203"/>
              <a:gd name="connsiteX4" fmla="*/ 121920 w 2291662"/>
              <a:gd name="connsiteY4" fmla="*/ 304800 h 388203"/>
              <a:gd name="connsiteX5" fmla="*/ 148046 w 2291662"/>
              <a:gd name="connsiteY5" fmla="*/ 313509 h 388203"/>
              <a:gd name="connsiteX6" fmla="*/ 191589 w 2291662"/>
              <a:gd name="connsiteY6" fmla="*/ 330926 h 388203"/>
              <a:gd name="connsiteX7" fmla="*/ 252549 w 2291662"/>
              <a:gd name="connsiteY7" fmla="*/ 348343 h 388203"/>
              <a:gd name="connsiteX8" fmla="*/ 322217 w 2291662"/>
              <a:gd name="connsiteY8" fmla="*/ 357052 h 388203"/>
              <a:gd name="connsiteX9" fmla="*/ 452846 w 2291662"/>
              <a:gd name="connsiteY9" fmla="*/ 374469 h 388203"/>
              <a:gd name="connsiteX10" fmla="*/ 548640 w 2291662"/>
              <a:gd name="connsiteY10" fmla="*/ 365760 h 388203"/>
              <a:gd name="connsiteX11" fmla="*/ 618309 w 2291662"/>
              <a:gd name="connsiteY11" fmla="*/ 357052 h 388203"/>
              <a:gd name="connsiteX12" fmla="*/ 740229 w 2291662"/>
              <a:gd name="connsiteY12" fmla="*/ 348343 h 388203"/>
              <a:gd name="connsiteX13" fmla="*/ 1105989 w 2291662"/>
              <a:gd name="connsiteY13" fmla="*/ 357052 h 388203"/>
              <a:gd name="connsiteX14" fmla="*/ 1193074 w 2291662"/>
              <a:gd name="connsiteY14" fmla="*/ 365760 h 388203"/>
              <a:gd name="connsiteX15" fmla="*/ 1454331 w 2291662"/>
              <a:gd name="connsiteY15" fmla="*/ 374469 h 388203"/>
              <a:gd name="connsiteX16" fmla="*/ 1811383 w 2291662"/>
              <a:gd name="connsiteY16" fmla="*/ 374469 h 388203"/>
              <a:gd name="connsiteX17" fmla="*/ 1863634 w 2291662"/>
              <a:gd name="connsiteY17" fmla="*/ 365760 h 388203"/>
              <a:gd name="connsiteX18" fmla="*/ 1968137 w 2291662"/>
              <a:gd name="connsiteY18" fmla="*/ 357052 h 388203"/>
              <a:gd name="connsiteX19" fmla="*/ 2046514 w 2291662"/>
              <a:gd name="connsiteY19" fmla="*/ 339635 h 388203"/>
              <a:gd name="connsiteX20" fmla="*/ 2098766 w 2291662"/>
              <a:gd name="connsiteY20" fmla="*/ 322218 h 388203"/>
              <a:gd name="connsiteX21" fmla="*/ 2159726 w 2291662"/>
              <a:gd name="connsiteY21" fmla="*/ 304800 h 388203"/>
              <a:gd name="connsiteX22" fmla="*/ 2211977 w 2291662"/>
              <a:gd name="connsiteY22" fmla="*/ 252549 h 388203"/>
              <a:gd name="connsiteX23" fmla="*/ 2238103 w 2291662"/>
              <a:gd name="connsiteY23" fmla="*/ 235132 h 388203"/>
              <a:gd name="connsiteX24" fmla="*/ 2264229 w 2291662"/>
              <a:gd name="connsiteY24" fmla="*/ 209006 h 388203"/>
              <a:gd name="connsiteX25" fmla="*/ 2272937 w 2291662"/>
              <a:gd name="connsiteY25" fmla="*/ 182880 h 388203"/>
              <a:gd name="connsiteX26" fmla="*/ 2290354 w 2291662"/>
              <a:gd name="connsiteY26" fmla="*/ 34835 h 388203"/>
              <a:gd name="connsiteX27" fmla="*/ 2281646 w 2291662"/>
              <a:gd name="connsiteY27" fmla="*/ 0 h 38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291662" h="388203">
                <a:moveTo>
                  <a:pt x="0" y="121920"/>
                </a:moveTo>
                <a:cubicBezTo>
                  <a:pt x="2412" y="133978"/>
                  <a:pt x="9050" y="176529"/>
                  <a:pt x="17417" y="191589"/>
                </a:cubicBezTo>
                <a:cubicBezTo>
                  <a:pt x="28562" y="211649"/>
                  <a:pt x="48528" y="244345"/>
                  <a:pt x="69669" y="261258"/>
                </a:cubicBezTo>
                <a:cubicBezTo>
                  <a:pt x="77842" y="267796"/>
                  <a:pt x="87754" y="271975"/>
                  <a:pt x="95794" y="278675"/>
                </a:cubicBezTo>
                <a:cubicBezTo>
                  <a:pt x="105255" y="286559"/>
                  <a:pt x="111673" y="297969"/>
                  <a:pt x="121920" y="304800"/>
                </a:cubicBezTo>
                <a:cubicBezTo>
                  <a:pt x="129558" y="309892"/>
                  <a:pt x="139451" y="310286"/>
                  <a:pt x="148046" y="313509"/>
                </a:cubicBezTo>
                <a:cubicBezTo>
                  <a:pt x="162683" y="318998"/>
                  <a:pt x="176952" y="325437"/>
                  <a:pt x="191589" y="330926"/>
                </a:cubicBezTo>
                <a:cubicBezTo>
                  <a:pt x="208162" y="337141"/>
                  <a:pt x="236069" y="345596"/>
                  <a:pt x="252549" y="348343"/>
                </a:cubicBezTo>
                <a:cubicBezTo>
                  <a:pt x="275634" y="352190"/>
                  <a:pt x="298974" y="354318"/>
                  <a:pt x="322217" y="357052"/>
                </a:cubicBezTo>
                <a:cubicBezTo>
                  <a:pt x="430945" y="369844"/>
                  <a:pt x="366066" y="360005"/>
                  <a:pt x="452846" y="374469"/>
                </a:cubicBezTo>
                <a:lnTo>
                  <a:pt x="548640" y="365760"/>
                </a:lnTo>
                <a:cubicBezTo>
                  <a:pt x="571915" y="363310"/>
                  <a:pt x="595001" y="359171"/>
                  <a:pt x="618309" y="357052"/>
                </a:cubicBezTo>
                <a:cubicBezTo>
                  <a:pt x="658885" y="353363"/>
                  <a:pt x="699589" y="351246"/>
                  <a:pt x="740229" y="348343"/>
                </a:cubicBezTo>
                <a:lnTo>
                  <a:pt x="1105989" y="357052"/>
                </a:lnTo>
                <a:cubicBezTo>
                  <a:pt x="1135141" y="358173"/>
                  <a:pt x="1163937" y="364303"/>
                  <a:pt x="1193074" y="365760"/>
                </a:cubicBezTo>
                <a:cubicBezTo>
                  <a:pt x="1280099" y="370111"/>
                  <a:pt x="1367245" y="371566"/>
                  <a:pt x="1454331" y="374469"/>
                </a:cubicBezTo>
                <a:cubicBezTo>
                  <a:pt x="1628903" y="386939"/>
                  <a:pt x="1584776" y="388203"/>
                  <a:pt x="1811383" y="374469"/>
                </a:cubicBezTo>
                <a:cubicBezTo>
                  <a:pt x="1829008" y="373401"/>
                  <a:pt x="1846085" y="367710"/>
                  <a:pt x="1863634" y="365760"/>
                </a:cubicBezTo>
                <a:cubicBezTo>
                  <a:pt x="1898375" y="361900"/>
                  <a:pt x="1933303" y="359955"/>
                  <a:pt x="1968137" y="357052"/>
                </a:cubicBezTo>
                <a:cubicBezTo>
                  <a:pt x="2042880" y="332137"/>
                  <a:pt x="1923915" y="370284"/>
                  <a:pt x="2046514" y="339635"/>
                </a:cubicBezTo>
                <a:cubicBezTo>
                  <a:pt x="2064325" y="335182"/>
                  <a:pt x="2080955" y="326671"/>
                  <a:pt x="2098766" y="322218"/>
                </a:cubicBezTo>
                <a:cubicBezTo>
                  <a:pt x="2109927" y="319428"/>
                  <a:pt x="2147233" y="311047"/>
                  <a:pt x="2159726" y="304800"/>
                </a:cubicBezTo>
                <a:cubicBezTo>
                  <a:pt x="2200772" y="284277"/>
                  <a:pt x="2175627" y="288898"/>
                  <a:pt x="2211977" y="252549"/>
                </a:cubicBezTo>
                <a:cubicBezTo>
                  <a:pt x="2219378" y="245148"/>
                  <a:pt x="2230062" y="241832"/>
                  <a:pt x="2238103" y="235132"/>
                </a:cubicBezTo>
                <a:cubicBezTo>
                  <a:pt x="2247564" y="227248"/>
                  <a:pt x="2255520" y="217715"/>
                  <a:pt x="2264229" y="209006"/>
                </a:cubicBezTo>
                <a:cubicBezTo>
                  <a:pt x="2267132" y="200297"/>
                  <a:pt x="2271864" y="191997"/>
                  <a:pt x="2272937" y="182880"/>
                </a:cubicBezTo>
                <a:cubicBezTo>
                  <a:pt x="2291662" y="23718"/>
                  <a:pt x="2266653" y="105941"/>
                  <a:pt x="2290354" y="34835"/>
                </a:cubicBezTo>
                <a:cubicBezTo>
                  <a:pt x="2280728" y="5955"/>
                  <a:pt x="2281646" y="17889"/>
                  <a:pt x="2281646" y="0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6019800" y="2514600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960639" y="4997298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964414" y="49889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574014" y="49889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8031214" y="5141387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507214" y="49889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|</a:t>
            </a:r>
            <a:endParaRPr lang="zh-TW" altLang="en-US" sz="1400" dirty="0"/>
          </a:p>
        </p:txBody>
      </p:sp>
      <p:sp>
        <p:nvSpPr>
          <p:cNvPr id="110" name="Freeform 109"/>
          <p:cNvSpPr/>
          <p:nvPr/>
        </p:nvSpPr>
        <p:spPr>
          <a:xfrm>
            <a:off x="6781800" y="4495800"/>
            <a:ext cx="1792049" cy="480124"/>
          </a:xfrm>
          <a:custGeom>
            <a:avLst/>
            <a:gdLst>
              <a:gd name="connsiteX0" fmla="*/ 14974 w 1792049"/>
              <a:gd name="connsiteY0" fmla="*/ 462707 h 480124"/>
              <a:gd name="connsiteX1" fmla="*/ 14974 w 1792049"/>
              <a:gd name="connsiteY1" fmla="*/ 366913 h 480124"/>
              <a:gd name="connsiteX2" fmla="*/ 23683 w 1792049"/>
              <a:gd name="connsiteY2" fmla="*/ 340787 h 480124"/>
              <a:gd name="connsiteX3" fmla="*/ 75934 w 1792049"/>
              <a:gd name="connsiteY3" fmla="*/ 288536 h 480124"/>
              <a:gd name="connsiteX4" fmla="*/ 84643 w 1792049"/>
              <a:gd name="connsiteY4" fmla="*/ 262410 h 480124"/>
              <a:gd name="connsiteX5" fmla="*/ 163020 w 1792049"/>
              <a:gd name="connsiteY5" fmla="*/ 192741 h 480124"/>
              <a:gd name="connsiteX6" fmla="*/ 189145 w 1792049"/>
              <a:gd name="connsiteY6" fmla="*/ 184033 h 480124"/>
              <a:gd name="connsiteX7" fmla="*/ 232688 w 1792049"/>
              <a:gd name="connsiteY7" fmla="*/ 157907 h 480124"/>
              <a:gd name="connsiteX8" fmla="*/ 258814 w 1792049"/>
              <a:gd name="connsiteY8" fmla="*/ 131781 h 480124"/>
              <a:gd name="connsiteX9" fmla="*/ 328483 w 1792049"/>
              <a:gd name="connsiteY9" fmla="*/ 114364 h 480124"/>
              <a:gd name="connsiteX10" fmla="*/ 380734 w 1792049"/>
              <a:gd name="connsiteY10" fmla="*/ 79530 h 480124"/>
              <a:gd name="connsiteX11" fmla="*/ 406860 w 1792049"/>
              <a:gd name="connsiteY11" fmla="*/ 70821 h 480124"/>
              <a:gd name="connsiteX12" fmla="*/ 450403 w 1792049"/>
              <a:gd name="connsiteY12" fmla="*/ 35987 h 480124"/>
              <a:gd name="connsiteX13" fmla="*/ 511363 w 1792049"/>
              <a:gd name="connsiteY13" fmla="*/ 18570 h 480124"/>
              <a:gd name="connsiteX14" fmla="*/ 615865 w 1792049"/>
              <a:gd name="connsiteY14" fmla="*/ 1153 h 480124"/>
              <a:gd name="connsiteX15" fmla="*/ 1155797 w 1792049"/>
              <a:gd name="connsiteY15" fmla="*/ 9861 h 480124"/>
              <a:gd name="connsiteX16" fmla="*/ 1225465 w 1792049"/>
              <a:gd name="connsiteY16" fmla="*/ 18570 h 480124"/>
              <a:gd name="connsiteX17" fmla="*/ 1321260 w 1792049"/>
              <a:gd name="connsiteY17" fmla="*/ 27278 h 480124"/>
              <a:gd name="connsiteX18" fmla="*/ 1417054 w 1792049"/>
              <a:gd name="connsiteY18" fmla="*/ 53404 h 480124"/>
              <a:gd name="connsiteX19" fmla="*/ 1478014 w 1792049"/>
              <a:gd name="connsiteY19" fmla="*/ 79530 h 480124"/>
              <a:gd name="connsiteX20" fmla="*/ 1504140 w 1792049"/>
              <a:gd name="connsiteY20" fmla="*/ 96947 h 480124"/>
              <a:gd name="connsiteX21" fmla="*/ 1530265 w 1792049"/>
              <a:gd name="connsiteY21" fmla="*/ 105656 h 480124"/>
              <a:gd name="connsiteX22" fmla="*/ 1599934 w 1792049"/>
              <a:gd name="connsiteY22" fmla="*/ 157907 h 480124"/>
              <a:gd name="connsiteX23" fmla="*/ 1626060 w 1792049"/>
              <a:gd name="connsiteY23" fmla="*/ 166616 h 480124"/>
              <a:gd name="connsiteX24" fmla="*/ 1652185 w 1792049"/>
              <a:gd name="connsiteY24" fmla="*/ 184033 h 480124"/>
              <a:gd name="connsiteX25" fmla="*/ 1687020 w 1792049"/>
              <a:gd name="connsiteY25" fmla="*/ 201450 h 480124"/>
              <a:gd name="connsiteX26" fmla="*/ 1756688 w 1792049"/>
              <a:gd name="connsiteY26" fmla="*/ 236284 h 480124"/>
              <a:gd name="connsiteX27" fmla="*/ 1774105 w 1792049"/>
              <a:gd name="connsiteY27" fmla="*/ 288536 h 480124"/>
              <a:gd name="connsiteX28" fmla="*/ 1782814 w 1792049"/>
              <a:gd name="connsiteY28" fmla="*/ 366913 h 480124"/>
              <a:gd name="connsiteX29" fmla="*/ 1791523 w 1792049"/>
              <a:gd name="connsiteY29" fmla="*/ 480124 h 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92049" h="480124">
                <a:moveTo>
                  <a:pt x="14974" y="462707"/>
                </a:moveTo>
                <a:cubicBezTo>
                  <a:pt x="0" y="417787"/>
                  <a:pt x="2230" y="437001"/>
                  <a:pt x="14974" y="366913"/>
                </a:cubicBezTo>
                <a:cubicBezTo>
                  <a:pt x="16616" y="357881"/>
                  <a:pt x="18047" y="348033"/>
                  <a:pt x="23683" y="340787"/>
                </a:cubicBezTo>
                <a:cubicBezTo>
                  <a:pt x="38805" y="321344"/>
                  <a:pt x="75934" y="288536"/>
                  <a:pt x="75934" y="288536"/>
                </a:cubicBezTo>
                <a:cubicBezTo>
                  <a:pt x="78837" y="279827"/>
                  <a:pt x="79007" y="269656"/>
                  <a:pt x="84643" y="262410"/>
                </a:cubicBezTo>
                <a:cubicBezTo>
                  <a:pt x="99332" y="243524"/>
                  <a:pt x="135505" y="206498"/>
                  <a:pt x="163020" y="192741"/>
                </a:cubicBezTo>
                <a:cubicBezTo>
                  <a:pt x="171230" y="188636"/>
                  <a:pt x="180437" y="186936"/>
                  <a:pt x="189145" y="184033"/>
                </a:cubicBezTo>
                <a:cubicBezTo>
                  <a:pt x="243396" y="129786"/>
                  <a:pt x="164852" y="203132"/>
                  <a:pt x="232688" y="157907"/>
                </a:cubicBezTo>
                <a:cubicBezTo>
                  <a:pt x="242935" y="151075"/>
                  <a:pt x="247798" y="137289"/>
                  <a:pt x="258814" y="131781"/>
                </a:cubicBezTo>
                <a:cubicBezTo>
                  <a:pt x="336040" y="93169"/>
                  <a:pt x="273008" y="145184"/>
                  <a:pt x="328483" y="114364"/>
                </a:cubicBezTo>
                <a:cubicBezTo>
                  <a:pt x="346781" y="104198"/>
                  <a:pt x="360876" y="86150"/>
                  <a:pt x="380734" y="79530"/>
                </a:cubicBezTo>
                <a:cubicBezTo>
                  <a:pt x="389443" y="76627"/>
                  <a:pt x="398649" y="74926"/>
                  <a:pt x="406860" y="70821"/>
                </a:cubicBezTo>
                <a:cubicBezTo>
                  <a:pt x="511419" y="18541"/>
                  <a:pt x="369413" y="84582"/>
                  <a:pt x="450403" y="35987"/>
                </a:cubicBezTo>
                <a:cubicBezTo>
                  <a:pt x="459899" y="30289"/>
                  <a:pt x="504110" y="20642"/>
                  <a:pt x="511363" y="18570"/>
                </a:cubicBezTo>
                <a:cubicBezTo>
                  <a:pt x="576359" y="0"/>
                  <a:pt x="488464" y="15308"/>
                  <a:pt x="615865" y="1153"/>
                </a:cubicBezTo>
                <a:lnTo>
                  <a:pt x="1155797" y="9861"/>
                </a:lnTo>
                <a:cubicBezTo>
                  <a:pt x="1179191" y="10529"/>
                  <a:pt x="1202190" y="16120"/>
                  <a:pt x="1225465" y="18570"/>
                </a:cubicBezTo>
                <a:cubicBezTo>
                  <a:pt x="1257352" y="21927"/>
                  <a:pt x="1289328" y="24375"/>
                  <a:pt x="1321260" y="27278"/>
                </a:cubicBezTo>
                <a:cubicBezTo>
                  <a:pt x="1399834" y="46923"/>
                  <a:pt x="1368219" y="37127"/>
                  <a:pt x="1417054" y="53404"/>
                </a:cubicBezTo>
                <a:cubicBezTo>
                  <a:pt x="1482645" y="97131"/>
                  <a:pt x="1399285" y="45788"/>
                  <a:pt x="1478014" y="79530"/>
                </a:cubicBezTo>
                <a:cubicBezTo>
                  <a:pt x="1487634" y="83653"/>
                  <a:pt x="1494779" y="92266"/>
                  <a:pt x="1504140" y="96947"/>
                </a:cubicBezTo>
                <a:cubicBezTo>
                  <a:pt x="1512350" y="101052"/>
                  <a:pt x="1521557" y="102753"/>
                  <a:pt x="1530265" y="105656"/>
                </a:cubicBezTo>
                <a:cubicBezTo>
                  <a:pt x="1550897" y="126287"/>
                  <a:pt x="1570395" y="148060"/>
                  <a:pt x="1599934" y="157907"/>
                </a:cubicBezTo>
                <a:cubicBezTo>
                  <a:pt x="1608643" y="160810"/>
                  <a:pt x="1617849" y="162511"/>
                  <a:pt x="1626060" y="166616"/>
                </a:cubicBezTo>
                <a:cubicBezTo>
                  <a:pt x="1635421" y="171297"/>
                  <a:pt x="1643098" y="178840"/>
                  <a:pt x="1652185" y="184033"/>
                </a:cubicBezTo>
                <a:cubicBezTo>
                  <a:pt x="1663457" y="190474"/>
                  <a:pt x="1675157" y="196178"/>
                  <a:pt x="1687020" y="201450"/>
                </a:cubicBezTo>
                <a:cubicBezTo>
                  <a:pt x="1750931" y="229854"/>
                  <a:pt x="1710426" y="205442"/>
                  <a:pt x="1756688" y="236284"/>
                </a:cubicBezTo>
                <a:cubicBezTo>
                  <a:pt x="1762494" y="253701"/>
                  <a:pt x="1772077" y="270289"/>
                  <a:pt x="1774105" y="288536"/>
                </a:cubicBezTo>
                <a:cubicBezTo>
                  <a:pt x="1777008" y="314662"/>
                  <a:pt x="1780198" y="340757"/>
                  <a:pt x="1782814" y="366913"/>
                </a:cubicBezTo>
                <a:cubicBezTo>
                  <a:pt x="1792049" y="459255"/>
                  <a:pt x="1791523" y="432316"/>
                  <a:pt x="1791523" y="480124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8259814" y="49889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?</a:t>
            </a:r>
            <a:endParaRPr lang="zh-TW" altLang="en-US" sz="1400" dirty="0"/>
          </a:p>
        </p:txBody>
      </p:sp>
      <p:sp>
        <p:nvSpPr>
          <p:cNvPr id="112" name="Freeform 111"/>
          <p:cNvSpPr/>
          <p:nvPr/>
        </p:nvSpPr>
        <p:spPr>
          <a:xfrm>
            <a:off x="5699494" y="5280724"/>
            <a:ext cx="1544665" cy="423909"/>
          </a:xfrm>
          <a:custGeom>
            <a:avLst/>
            <a:gdLst>
              <a:gd name="connsiteX0" fmla="*/ 0 w 1544665"/>
              <a:gd name="connsiteY0" fmla="*/ 104503 h 423909"/>
              <a:gd name="connsiteX1" fmla="*/ 26126 w 1544665"/>
              <a:gd name="connsiteY1" fmla="*/ 165463 h 423909"/>
              <a:gd name="connsiteX2" fmla="*/ 43543 w 1544665"/>
              <a:gd name="connsiteY2" fmla="*/ 217714 h 423909"/>
              <a:gd name="connsiteX3" fmla="*/ 60960 w 1544665"/>
              <a:gd name="connsiteY3" fmla="*/ 235132 h 423909"/>
              <a:gd name="connsiteX4" fmla="*/ 78377 w 1544665"/>
              <a:gd name="connsiteY4" fmla="*/ 261257 h 423909"/>
              <a:gd name="connsiteX5" fmla="*/ 104503 w 1544665"/>
              <a:gd name="connsiteY5" fmla="*/ 278674 h 423909"/>
              <a:gd name="connsiteX6" fmla="*/ 121920 w 1544665"/>
              <a:gd name="connsiteY6" fmla="*/ 296092 h 423909"/>
              <a:gd name="connsiteX7" fmla="*/ 200297 w 1544665"/>
              <a:gd name="connsiteY7" fmla="*/ 322217 h 423909"/>
              <a:gd name="connsiteX8" fmla="*/ 226423 w 1544665"/>
              <a:gd name="connsiteY8" fmla="*/ 330926 h 423909"/>
              <a:gd name="connsiteX9" fmla="*/ 296091 w 1544665"/>
              <a:gd name="connsiteY9" fmla="*/ 348343 h 423909"/>
              <a:gd name="connsiteX10" fmla="*/ 322217 w 1544665"/>
              <a:gd name="connsiteY10" fmla="*/ 357052 h 423909"/>
              <a:gd name="connsiteX11" fmla="*/ 452846 w 1544665"/>
              <a:gd name="connsiteY11" fmla="*/ 374469 h 423909"/>
              <a:gd name="connsiteX12" fmla="*/ 862149 w 1544665"/>
              <a:gd name="connsiteY12" fmla="*/ 391886 h 423909"/>
              <a:gd name="connsiteX13" fmla="*/ 1001486 w 1544665"/>
              <a:gd name="connsiteY13" fmla="*/ 400594 h 423909"/>
              <a:gd name="connsiteX14" fmla="*/ 1227909 w 1544665"/>
              <a:gd name="connsiteY14" fmla="*/ 383177 h 423909"/>
              <a:gd name="connsiteX15" fmla="*/ 1262743 w 1544665"/>
              <a:gd name="connsiteY15" fmla="*/ 374469 h 423909"/>
              <a:gd name="connsiteX16" fmla="*/ 1314994 w 1544665"/>
              <a:gd name="connsiteY16" fmla="*/ 365760 h 423909"/>
              <a:gd name="connsiteX17" fmla="*/ 1367246 w 1544665"/>
              <a:gd name="connsiteY17" fmla="*/ 348343 h 423909"/>
              <a:gd name="connsiteX18" fmla="*/ 1393371 w 1544665"/>
              <a:gd name="connsiteY18" fmla="*/ 339634 h 423909"/>
              <a:gd name="connsiteX19" fmla="*/ 1454331 w 1544665"/>
              <a:gd name="connsiteY19" fmla="*/ 313509 h 423909"/>
              <a:gd name="connsiteX20" fmla="*/ 1489166 w 1544665"/>
              <a:gd name="connsiteY20" fmla="*/ 278674 h 423909"/>
              <a:gd name="connsiteX21" fmla="*/ 1524000 w 1544665"/>
              <a:gd name="connsiteY21" fmla="*/ 226423 h 423909"/>
              <a:gd name="connsiteX22" fmla="*/ 1532709 w 1544665"/>
              <a:gd name="connsiteY22" fmla="*/ 0 h 42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44665" h="423909">
                <a:moveTo>
                  <a:pt x="0" y="104503"/>
                </a:moveTo>
                <a:cubicBezTo>
                  <a:pt x="27632" y="145952"/>
                  <a:pt x="10789" y="114341"/>
                  <a:pt x="26126" y="165463"/>
                </a:cubicBezTo>
                <a:cubicBezTo>
                  <a:pt x="31402" y="183048"/>
                  <a:pt x="30562" y="204732"/>
                  <a:pt x="43543" y="217714"/>
                </a:cubicBezTo>
                <a:cubicBezTo>
                  <a:pt x="49349" y="223520"/>
                  <a:pt x="55831" y="228721"/>
                  <a:pt x="60960" y="235132"/>
                </a:cubicBezTo>
                <a:cubicBezTo>
                  <a:pt x="67498" y="243305"/>
                  <a:pt x="70976" y="253856"/>
                  <a:pt x="78377" y="261257"/>
                </a:cubicBezTo>
                <a:cubicBezTo>
                  <a:pt x="85778" y="268658"/>
                  <a:pt x="96330" y="272136"/>
                  <a:pt x="104503" y="278674"/>
                </a:cubicBezTo>
                <a:cubicBezTo>
                  <a:pt x="110914" y="283803"/>
                  <a:pt x="114576" y="292420"/>
                  <a:pt x="121920" y="296092"/>
                </a:cubicBezTo>
                <a:cubicBezTo>
                  <a:pt x="121932" y="296098"/>
                  <a:pt x="187228" y="317861"/>
                  <a:pt x="200297" y="322217"/>
                </a:cubicBezTo>
                <a:cubicBezTo>
                  <a:pt x="209006" y="325120"/>
                  <a:pt x="217517" y="328700"/>
                  <a:pt x="226423" y="330926"/>
                </a:cubicBezTo>
                <a:cubicBezTo>
                  <a:pt x="249646" y="336732"/>
                  <a:pt x="273382" y="340773"/>
                  <a:pt x="296091" y="348343"/>
                </a:cubicBezTo>
                <a:cubicBezTo>
                  <a:pt x="304800" y="351246"/>
                  <a:pt x="313256" y="355061"/>
                  <a:pt x="322217" y="357052"/>
                </a:cubicBezTo>
                <a:cubicBezTo>
                  <a:pt x="361298" y="365736"/>
                  <a:pt x="415127" y="370278"/>
                  <a:pt x="452846" y="374469"/>
                </a:cubicBezTo>
                <a:cubicBezTo>
                  <a:pt x="601171" y="423909"/>
                  <a:pt x="455924" y="378345"/>
                  <a:pt x="862149" y="391886"/>
                </a:cubicBezTo>
                <a:cubicBezTo>
                  <a:pt x="908659" y="393436"/>
                  <a:pt x="955040" y="397691"/>
                  <a:pt x="1001486" y="400594"/>
                </a:cubicBezTo>
                <a:cubicBezTo>
                  <a:pt x="1056476" y="397157"/>
                  <a:pt x="1165648" y="392071"/>
                  <a:pt x="1227909" y="383177"/>
                </a:cubicBezTo>
                <a:cubicBezTo>
                  <a:pt x="1239757" y="381484"/>
                  <a:pt x="1251007" y="376816"/>
                  <a:pt x="1262743" y="374469"/>
                </a:cubicBezTo>
                <a:cubicBezTo>
                  <a:pt x="1280057" y="371006"/>
                  <a:pt x="1297864" y="370043"/>
                  <a:pt x="1314994" y="365760"/>
                </a:cubicBezTo>
                <a:cubicBezTo>
                  <a:pt x="1332805" y="361307"/>
                  <a:pt x="1349829" y="354149"/>
                  <a:pt x="1367246" y="348343"/>
                </a:cubicBezTo>
                <a:cubicBezTo>
                  <a:pt x="1375954" y="345440"/>
                  <a:pt x="1385161" y="343739"/>
                  <a:pt x="1393371" y="339634"/>
                </a:cubicBezTo>
                <a:cubicBezTo>
                  <a:pt x="1436416" y="318112"/>
                  <a:pt x="1415890" y="326322"/>
                  <a:pt x="1454331" y="313509"/>
                </a:cubicBezTo>
                <a:cubicBezTo>
                  <a:pt x="1465943" y="301897"/>
                  <a:pt x="1480057" y="292337"/>
                  <a:pt x="1489166" y="278674"/>
                </a:cubicBezTo>
                <a:lnTo>
                  <a:pt x="1524000" y="226423"/>
                </a:lnTo>
                <a:cubicBezTo>
                  <a:pt x="1544665" y="123104"/>
                  <a:pt x="1532709" y="197682"/>
                  <a:pt x="1532709" y="0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5364214" y="4988987"/>
            <a:ext cx="533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(</a:t>
            </a:r>
            <a:endParaRPr lang="zh-TW" altLang="en-US" sz="14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4114800" y="49530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</dc:creator>
  <cp:lastModifiedBy>Mojo</cp:lastModifiedBy>
  <cp:revision>15</cp:revision>
  <dcterms:created xsi:type="dcterms:W3CDTF">2006-08-16T00:00:00Z</dcterms:created>
  <dcterms:modified xsi:type="dcterms:W3CDTF">2024-09-21T22:38:37Z</dcterms:modified>
</cp:coreProperties>
</file>