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63" autoAdjust="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4960" y="1143000"/>
            <a:ext cx="27432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TW" sz="1400" dirty="0" smtClean="0">
                <a:ea typeface="Segoe UI Emoji" pitchFamily="34" charset="0"/>
              </a:rPr>
              <a:t>T</a:t>
            </a:r>
            <a:endParaRPr lang="zh-TW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865894" y="1143000"/>
            <a:ext cx="27432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TW" sz="1400" dirty="0" smtClean="0">
                <a:ea typeface="Segoe UI Emoji" pitchFamily="34" charset="0"/>
              </a:rPr>
              <a:t>h</a:t>
            </a:r>
            <a:endParaRPr lang="zh-TW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57466" y="1143000"/>
            <a:ext cx="27432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TW" sz="1400" dirty="0" err="1" smtClean="0">
                <a:ea typeface="Segoe UI Emoji" pitchFamily="34" charset="0"/>
              </a:rPr>
              <a:t>i</a:t>
            </a:r>
            <a:endParaRPr lang="zh-TW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1143000"/>
            <a:ext cx="27432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TW" sz="1400" dirty="0" smtClean="0">
                <a:ea typeface="Segoe UI Emoji" pitchFamily="34" charset="0"/>
              </a:rPr>
              <a:t>s</a:t>
            </a:r>
            <a:endParaRPr lang="zh-TW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600200" y="1597223"/>
            <a:ext cx="27432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TW" sz="1400" dirty="0" smtClean="0">
                <a:ea typeface="Segoe UI Emoji" pitchFamily="34" charset="0"/>
              </a:rPr>
              <a:t>h</a:t>
            </a:r>
            <a:endParaRPr lang="zh-TW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891772" y="1597223"/>
            <a:ext cx="27432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TW" sz="1400" dirty="0" err="1" smtClean="0">
                <a:ea typeface="Segoe UI Emoji" pitchFamily="34" charset="0"/>
              </a:rPr>
              <a:t>i</a:t>
            </a:r>
            <a:endParaRPr lang="zh-TW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05000" y="1981200"/>
            <a:ext cx="27432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TW" sz="1400" dirty="0" smtClean="0">
                <a:ea typeface="Segoe UI Emoji" pitchFamily="34" charset="0"/>
              </a:rPr>
              <a:t>h</a:t>
            </a:r>
            <a:endParaRPr lang="zh-TW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196572" y="1981200"/>
            <a:ext cx="27432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TW" sz="1400" dirty="0" err="1" smtClean="0">
                <a:ea typeface="Segoe UI Emoji" pitchFamily="34" charset="0"/>
              </a:rPr>
              <a:t>i</a:t>
            </a:r>
            <a:endParaRPr lang="zh-TW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" y="114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/>
              <a:t>Text =&gt;</a:t>
            </a:r>
            <a:endParaRPr lang="zh-TW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" y="1600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/>
              <a:t>Pattern =&gt;</a:t>
            </a:r>
            <a:endParaRPr lang="zh-TW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2400" y="1981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/>
              <a:t>Pattern =&gt;</a:t>
            </a:r>
            <a:endParaRPr lang="zh-TW" altLang="en-US" dirty="0"/>
          </a:p>
        </p:txBody>
      </p:sp>
      <p:sp>
        <p:nvSpPr>
          <p:cNvPr id="13" name="Oval 12"/>
          <p:cNvSpPr/>
          <p:nvPr/>
        </p:nvSpPr>
        <p:spPr>
          <a:xfrm>
            <a:off x="838200" y="45720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0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00200" y="45720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1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3" idx="6"/>
            <a:endCxn id="14" idx="2"/>
          </p:cNvCxnSpPr>
          <p:nvPr/>
        </p:nvCxnSpPr>
        <p:spPr>
          <a:xfrm>
            <a:off x="1066800" y="46863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62200" y="45720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2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>
            <a:off x="1828800" y="46863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124200" y="45720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>
            <a:off x="2590800" y="46863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45720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4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3352800" y="46863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3000" y="44196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05000" y="44196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667000" y="44196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429000" y="44196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c</a:t>
            </a:r>
            <a:endParaRPr lang="zh-TW" altLang="en-US" sz="1400" dirty="0"/>
          </a:p>
        </p:txBody>
      </p:sp>
      <p:sp>
        <p:nvSpPr>
          <p:cNvPr id="31" name="Freeform 30"/>
          <p:cNvSpPr/>
          <p:nvPr/>
        </p:nvSpPr>
        <p:spPr>
          <a:xfrm>
            <a:off x="957532" y="4813540"/>
            <a:ext cx="742383" cy="198407"/>
          </a:xfrm>
          <a:custGeom>
            <a:avLst/>
            <a:gdLst>
              <a:gd name="connsiteX0" fmla="*/ 741872 w 742383"/>
              <a:gd name="connsiteY0" fmla="*/ 0 h 198407"/>
              <a:gd name="connsiteX1" fmla="*/ 733245 w 742383"/>
              <a:gd name="connsiteY1" fmla="*/ 86264 h 198407"/>
              <a:gd name="connsiteX2" fmla="*/ 707366 w 742383"/>
              <a:gd name="connsiteY2" fmla="*/ 103517 h 198407"/>
              <a:gd name="connsiteX3" fmla="*/ 681487 w 742383"/>
              <a:gd name="connsiteY3" fmla="*/ 129396 h 198407"/>
              <a:gd name="connsiteX4" fmla="*/ 629728 w 742383"/>
              <a:gd name="connsiteY4" fmla="*/ 163902 h 198407"/>
              <a:gd name="connsiteX5" fmla="*/ 612476 w 742383"/>
              <a:gd name="connsiteY5" fmla="*/ 189781 h 198407"/>
              <a:gd name="connsiteX6" fmla="*/ 586596 w 742383"/>
              <a:gd name="connsiteY6" fmla="*/ 198407 h 198407"/>
              <a:gd name="connsiteX7" fmla="*/ 163902 w 742383"/>
              <a:gd name="connsiteY7" fmla="*/ 189781 h 198407"/>
              <a:gd name="connsiteX8" fmla="*/ 86264 w 742383"/>
              <a:gd name="connsiteY8" fmla="*/ 146649 h 198407"/>
              <a:gd name="connsiteX9" fmla="*/ 60385 w 742383"/>
              <a:gd name="connsiteY9" fmla="*/ 129396 h 198407"/>
              <a:gd name="connsiteX10" fmla="*/ 25879 w 742383"/>
              <a:gd name="connsiteY10" fmla="*/ 69011 h 198407"/>
              <a:gd name="connsiteX11" fmla="*/ 0 w 742383"/>
              <a:gd name="connsiteY11" fmla="*/ 43132 h 19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2383" h="198407">
                <a:moveTo>
                  <a:pt x="741872" y="0"/>
                </a:moveTo>
                <a:cubicBezTo>
                  <a:pt x="738996" y="28755"/>
                  <a:pt x="742383" y="58849"/>
                  <a:pt x="733245" y="86264"/>
                </a:cubicBezTo>
                <a:cubicBezTo>
                  <a:pt x="729966" y="96100"/>
                  <a:pt x="715331" y="96880"/>
                  <a:pt x="707366" y="103517"/>
                </a:cubicBezTo>
                <a:cubicBezTo>
                  <a:pt x="697994" y="111327"/>
                  <a:pt x="691117" y="121906"/>
                  <a:pt x="681487" y="129396"/>
                </a:cubicBezTo>
                <a:cubicBezTo>
                  <a:pt x="665119" y="142126"/>
                  <a:pt x="629728" y="163902"/>
                  <a:pt x="629728" y="163902"/>
                </a:cubicBezTo>
                <a:cubicBezTo>
                  <a:pt x="623977" y="172528"/>
                  <a:pt x="620572" y="183305"/>
                  <a:pt x="612476" y="189781"/>
                </a:cubicBezTo>
                <a:cubicBezTo>
                  <a:pt x="605375" y="195461"/>
                  <a:pt x="595689" y="198407"/>
                  <a:pt x="586596" y="198407"/>
                </a:cubicBezTo>
                <a:cubicBezTo>
                  <a:pt x="445669" y="198407"/>
                  <a:pt x="304800" y="192656"/>
                  <a:pt x="163902" y="189781"/>
                </a:cubicBezTo>
                <a:cubicBezTo>
                  <a:pt x="118353" y="174597"/>
                  <a:pt x="145587" y="186197"/>
                  <a:pt x="86264" y="146649"/>
                </a:cubicBezTo>
                <a:lnTo>
                  <a:pt x="60385" y="129396"/>
                </a:lnTo>
                <a:cubicBezTo>
                  <a:pt x="49838" y="108301"/>
                  <a:pt x="41121" y="87301"/>
                  <a:pt x="25879" y="69011"/>
                </a:cubicBezTo>
                <a:cubicBezTo>
                  <a:pt x="18069" y="59639"/>
                  <a:pt x="0" y="43132"/>
                  <a:pt x="0" y="43132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66800" y="4800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c</a:t>
            </a:r>
            <a:endParaRPr lang="zh-TW" altLang="en-US" sz="1400" dirty="0"/>
          </a:p>
        </p:txBody>
      </p:sp>
      <p:sp>
        <p:nvSpPr>
          <p:cNvPr id="33" name="Freeform 32"/>
          <p:cNvSpPr/>
          <p:nvPr/>
        </p:nvSpPr>
        <p:spPr>
          <a:xfrm>
            <a:off x="1608600" y="4278736"/>
            <a:ext cx="202947" cy="345022"/>
          </a:xfrm>
          <a:custGeom>
            <a:avLst/>
            <a:gdLst>
              <a:gd name="connsiteX0" fmla="*/ 202947 w 202947"/>
              <a:gd name="connsiteY0" fmla="*/ 345022 h 345022"/>
              <a:gd name="connsiteX1" fmla="*/ 185694 w 202947"/>
              <a:gd name="connsiteY1" fmla="*/ 241506 h 345022"/>
              <a:gd name="connsiteX2" fmla="*/ 168442 w 202947"/>
              <a:gd name="connsiteY2" fmla="*/ 112109 h 345022"/>
              <a:gd name="connsiteX3" fmla="*/ 151189 w 202947"/>
              <a:gd name="connsiteY3" fmla="*/ 60351 h 345022"/>
              <a:gd name="connsiteX4" fmla="*/ 142562 w 202947"/>
              <a:gd name="connsiteY4" fmla="*/ 34472 h 345022"/>
              <a:gd name="connsiteX5" fmla="*/ 116683 w 202947"/>
              <a:gd name="connsiteY5" fmla="*/ 17219 h 345022"/>
              <a:gd name="connsiteX6" fmla="*/ 21792 w 202947"/>
              <a:gd name="connsiteY6" fmla="*/ 25845 h 345022"/>
              <a:gd name="connsiteX7" fmla="*/ 30419 w 202947"/>
              <a:gd name="connsiteY7" fmla="*/ 137989 h 345022"/>
              <a:gd name="connsiteX8" fmla="*/ 39045 w 202947"/>
              <a:gd name="connsiteY8" fmla="*/ 172494 h 345022"/>
              <a:gd name="connsiteX9" fmla="*/ 47672 w 202947"/>
              <a:gd name="connsiteY9" fmla="*/ 198373 h 345022"/>
              <a:gd name="connsiteX10" fmla="*/ 47672 w 202947"/>
              <a:gd name="connsiteY10" fmla="*/ 293264 h 34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947" h="345022">
                <a:moveTo>
                  <a:pt x="202947" y="345022"/>
                </a:moveTo>
                <a:cubicBezTo>
                  <a:pt x="192907" y="294821"/>
                  <a:pt x="192826" y="298559"/>
                  <a:pt x="185694" y="241506"/>
                </a:cubicBezTo>
                <a:cubicBezTo>
                  <a:pt x="182104" y="212789"/>
                  <a:pt x="176668" y="145013"/>
                  <a:pt x="168442" y="112109"/>
                </a:cubicBezTo>
                <a:cubicBezTo>
                  <a:pt x="164031" y="94466"/>
                  <a:pt x="156940" y="77604"/>
                  <a:pt x="151189" y="60351"/>
                </a:cubicBezTo>
                <a:cubicBezTo>
                  <a:pt x="148313" y="51725"/>
                  <a:pt x="150128" y="39516"/>
                  <a:pt x="142562" y="34472"/>
                </a:cubicBezTo>
                <a:lnTo>
                  <a:pt x="116683" y="17219"/>
                </a:lnTo>
                <a:cubicBezTo>
                  <a:pt x="85053" y="20094"/>
                  <a:pt x="40253" y="0"/>
                  <a:pt x="21792" y="25845"/>
                </a:cubicBezTo>
                <a:cubicBezTo>
                  <a:pt x="0" y="56353"/>
                  <a:pt x="26038" y="100754"/>
                  <a:pt x="30419" y="137989"/>
                </a:cubicBezTo>
                <a:cubicBezTo>
                  <a:pt x="31804" y="149763"/>
                  <a:pt x="35788" y="161095"/>
                  <a:pt x="39045" y="172494"/>
                </a:cubicBezTo>
                <a:cubicBezTo>
                  <a:pt x="41543" y="181237"/>
                  <a:pt x="47024" y="189303"/>
                  <a:pt x="47672" y="198373"/>
                </a:cubicBezTo>
                <a:cubicBezTo>
                  <a:pt x="49926" y="229923"/>
                  <a:pt x="47672" y="261634"/>
                  <a:pt x="47672" y="293264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524000" y="39624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sp>
        <p:nvSpPr>
          <p:cNvPr id="37" name="Freeform 36"/>
          <p:cNvSpPr/>
          <p:nvPr/>
        </p:nvSpPr>
        <p:spPr>
          <a:xfrm>
            <a:off x="846600" y="4278736"/>
            <a:ext cx="202947" cy="345022"/>
          </a:xfrm>
          <a:custGeom>
            <a:avLst/>
            <a:gdLst>
              <a:gd name="connsiteX0" fmla="*/ 202947 w 202947"/>
              <a:gd name="connsiteY0" fmla="*/ 345022 h 345022"/>
              <a:gd name="connsiteX1" fmla="*/ 185694 w 202947"/>
              <a:gd name="connsiteY1" fmla="*/ 241506 h 345022"/>
              <a:gd name="connsiteX2" fmla="*/ 168442 w 202947"/>
              <a:gd name="connsiteY2" fmla="*/ 112109 h 345022"/>
              <a:gd name="connsiteX3" fmla="*/ 151189 w 202947"/>
              <a:gd name="connsiteY3" fmla="*/ 60351 h 345022"/>
              <a:gd name="connsiteX4" fmla="*/ 142562 w 202947"/>
              <a:gd name="connsiteY4" fmla="*/ 34472 h 345022"/>
              <a:gd name="connsiteX5" fmla="*/ 116683 w 202947"/>
              <a:gd name="connsiteY5" fmla="*/ 17219 h 345022"/>
              <a:gd name="connsiteX6" fmla="*/ 21792 w 202947"/>
              <a:gd name="connsiteY6" fmla="*/ 25845 h 345022"/>
              <a:gd name="connsiteX7" fmla="*/ 30419 w 202947"/>
              <a:gd name="connsiteY7" fmla="*/ 137989 h 345022"/>
              <a:gd name="connsiteX8" fmla="*/ 39045 w 202947"/>
              <a:gd name="connsiteY8" fmla="*/ 172494 h 345022"/>
              <a:gd name="connsiteX9" fmla="*/ 47672 w 202947"/>
              <a:gd name="connsiteY9" fmla="*/ 198373 h 345022"/>
              <a:gd name="connsiteX10" fmla="*/ 47672 w 202947"/>
              <a:gd name="connsiteY10" fmla="*/ 293264 h 34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947" h="345022">
                <a:moveTo>
                  <a:pt x="202947" y="345022"/>
                </a:moveTo>
                <a:cubicBezTo>
                  <a:pt x="192907" y="294821"/>
                  <a:pt x="192826" y="298559"/>
                  <a:pt x="185694" y="241506"/>
                </a:cubicBezTo>
                <a:cubicBezTo>
                  <a:pt x="182104" y="212789"/>
                  <a:pt x="176668" y="145013"/>
                  <a:pt x="168442" y="112109"/>
                </a:cubicBezTo>
                <a:cubicBezTo>
                  <a:pt x="164031" y="94466"/>
                  <a:pt x="156940" y="77604"/>
                  <a:pt x="151189" y="60351"/>
                </a:cubicBezTo>
                <a:cubicBezTo>
                  <a:pt x="148313" y="51725"/>
                  <a:pt x="150128" y="39516"/>
                  <a:pt x="142562" y="34472"/>
                </a:cubicBezTo>
                <a:lnTo>
                  <a:pt x="116683" y="17219"/>
                </a:lnTo>
                <a:cubicBezTo>
                  <a:pt x="85053" y="20094"/>
                  <a:pt x="40253" y="0"/>
                  <a:pt x="21792" y="25845"/>
                </a:cubicBezTo>
                <a:cubicBezTo>
                  <a:pt x="0" y="56353"/>
                  <a:pt x="26038" y="100754"/>
                  <a:pt x="30419" y="137989"/>
                </a:cubicBezTo>
                <a:cubicBezTo>
                  <a:pt x="31804" y="149763"/>
                  <a:pt x="35788" y="161095"/>
                  <a:pt x="39045" y="172494"/>
                </a:cubicBezTo>
                <a:cubicBezTo>
                  <a:pt x="41543" y="181237"/>
                  <a:pt x="47024" y="189303"/>
                  <a:pt x="47672" y="198373"/>
                </a:cubicBezTo>
                <a:cubicBezTo>
                  <a:pt x="49926" y="229923"/>
                  <a:pt x="47672" y="261634"/>
                  <a:pt x="47672" y="293264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85800" y="3962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b</a:t>
            </a:r>
            <a:r>
              <a:rPr lang="en-US" altLang="zh-TW" sz="1400" dirty="0" smtClean="0"/>
              <a:t>, c</a:t>
            </a:r>
            <a:endParaRPr lang="zh-TW" altLang="en-US" sz="1400" dirty="0"/>
          </a:p>
        </p:txBody>
      </p:sp>
      <p:sp>
        <p:nvSpPr>
          <p:cNvPr id="39" name="Freeform 38"/>
          <p:cNvSpPr/>
          <p:nvPr/>
        </p:nvSpPr>
        <p:spPr>
          <a:xfrm>
            <a:off x="888521" y="4804154"/>
            <a:ext cx="1604513" cy="319937"/>
          </a:xfrm>
          <a:custGeom>
            <a:avLst/>
            <a:gdLst>
              <a:gd name="connsiteX0" fmla="*/ 1604513 w 1604513"/>
              <a:gd name="connsiteY0" fmla="*/ 759 h 319937"/>
              <a:gd name="connsiteX1" fmla="*/ 1561381 w 1604513"/>
              <a:gd name="connsiteY1" fmla="*/ 9386 h 319937"/>
              <a:gd name="connsiteX2" fmla="*/ 1552754 w 1604513"/>
              <a:gd name="connsiteY2" fmla="*/ 43891 h 319937"/>
              <a:gd name="connsiteX3" fmla="*/ 1492370 w 1604513"/>
              <a:gd name="connsiteY3" fmla="*/ 112903 h 319937"/>
              <a:gd name="connsiteX4" fmla="*/ 1457864 w 1604513"/>
              <a:gd name="connsiteY4" fmla="*/ 164661 h 319937"/>
              <a:gd name="connsiteX5" fmla="*/ 1440611 w 1604513"/>
              <a:gd name="connsiteY5" fmla="*/ 190540 h 319937"/>
              <a:gd name="connsiteX6" fmla="*/ 1406105 w 1604513"/>
              <a:gd name="connsiteY6" fmla="*/ 216420 h 319937"/>
              <a:gd name="connsiteX7" fmla="*/ 1354347 w 1604513"/>
              <a:gd name="connsiteY7" fmla="*/ 250925 h 319937"/>
              <a:gd name="connsiteX8" fmla="*/ 1302588 w 1604513"/>
              <a:gd name="connsiteY8" fmla="*/ 285431 h 319937"/>
              <a:gd name="connsiteX9" fmla="*/ 1233577 w 1604513"/>
              <a:gd name="connsiteY9" fmla="*/ 311310 h 319937"/>
              <a:gd name="connsiteX10" fmla="*/ 819509 w 1604513"/>
              <a:gd name="connsiteY10" fmla="*/ 319937 h 319937"/>
              <a:gd name="connsiteX11" fmla="*/ 336430 w 1604513"/>
              <a:gd name="connsiteY11" fmla="*/ 311310 h 319937"/>
              <a:gd name="connsiteX12" fmla="*/ 267419 w 1604513"/>
              <a:gd name="connsiteY12" fmla="*/ 294057 h 319937"/>
              <a:gd name="connsiteX13" fmla="*/ 215660 w 1604513"/>
              <a:gd name="connsiteY13" fmla="*/ 268178 h 319937"/>
              <a:gd name="connsiteX14" fmla="*/ 155275 w 1604513"/>
              <a:gd name="connsiteY14" fmla="*/ 242299 h 319937"/>
              <a:gd name="connsiteX15" fmla="*/ 94890 w 1604513"/>
              <a:gd name="connsiteY15" fmla="*/ 199167 h 319937"/>
              <a:gd name="connsiteX16" fmla="*/ 43132 w 1604513"/>
              <a:gd name="connsiteY16" fmla="*/ 147408 h 319937"/>
              <a:gd name="connsiteX17" fmla="*/ 25879 w 1604513"/>
              <a:gd name="connsiteY17" fmla="*/ 95650 h 319937"/>
              <a:gd name="connsiteX18" fmla="*/ 17253 w 1604513"/>
              <a:gd name="connsiteY18" fmla="*/ 69771 h 319937"/>
              <a:gd name="connsiteX19" fmla="*/ 0 w 1604513"/>
              <a:gd name="connsiteY19" fmla="*/ 43891 h 319937"/>
              <a:gd name="connsiteX20" fmla="*/ 8626 w 1604513"/>
              <a:gd name="connsiteY20" fmla="*/ 18012 h 31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04513" h="319937">
                <a:moveTo>
                  <a:pt x="1604513" y="759"/>
                </a:moveTo>
                <a:cubicBezTo>
                  <a:pt x="1590136" y="3635"/>
                  <a:pt x="1572645" y="0"/>
                  <a:pt x="1561381" y="9386"/>
                </a:cubicBezTo>
                <a:cubicBezTo>
                  <a:pt x="1552273" y="16976"/>
                  <a:pt x="1558056" y="33287"/>
                  <a:pt x="1552754" y="43891"/>
                </a:cubicBezTo>
                <a:cubicBezTo>
                  <a:pt x="1527593" y="94213"/>
                  <a:pt x="1527954" y="89180"/>
                  <a:pt x="1492370" y="112903"/>
                </a:cubicBezTo>
                <a:lnTo>
                  <a:pt x="1457864" y="164661"/>
                </a:lnTo>
                <a:cubicBezTo>
                  <a:pt x="1452113" y="173287"/>
                  <a:pt x="1448905" y="184319"/>
                  <a:pt x="1440611" y="190540"/>
                </a:cubicBezTo>
                <a:cubicBezTo>
                  <a:pt x="1429109" y="199167"/>
                  <a:pt x="1417884" y="208175"/>
                  <a:pt x="1406105" y="216420"/>
                </a:cubicBezTo>
                <a:cubicBezTo>
                  <a:pt x="1389118" y="228311"/>
                  <a:pt x="1369009" y="236263"/>
                  <a:pt x="1354347" y="250925"/>
                </a:cubicBezTo>
                <a:cubicBezTo>
                  <a:pt x="1305289" y="299983"/>
                  <a:pt x="1352526" y="260462"/>
                  <a:pt x="1302588" y="285431"/>
                </a:cubicBezTo>
                <a:cubicBezTo>
                  <a:pt x="1264009" y="304721"/>
                  <a:pt x="1287584" y="309272"/>
                  <a:pt x="1233577" y="311310"/>
                </a:cubicBezTo>
                <a:cubicBezTo>
                  <a:pt x="1095623" y="316516"/>
                  <a:pt x="957532" y="317061"/>
                  <a:pt x="819509" y="319937"/>
                </a:cubicBezTo>
                <a:cubicBezTo>
                  <a:pt x="658483" y="317061"/>
                  <a:pt x="497305" y="318851"/>
                  <a:pt x="336430" y="311310"/>
                </a:cubicBezTo>
                <a:cubicBezTo>
                  <a:pt x="312744" y="310200"/>
                  <a:pt x="267419" y="294057"/>
                  <a:pt x="267419" y="294057"/>
                </a:cubicBezTo>
                <a:cubicBezTo>
                  <a:pt x="217682" y="260900"/>
                  <a:pt x="265663" y="289607"/>
                  <a:pt x="215660" y="268178"/>
                </a:cubicBezTo>
                <a:cubicBezTo>
                  <a:pt x="141042" y="236199"/>
                  <a:pt x="215966" y="262528"/>
                  <a:pt x="155275" y="242299"/>
                </a:cubicBezTo>
                <a:cubicBezTo>
                  <a:pt x="137277" y="230300"/>
                  <a:pt x="110171" y="212920"/>
                  <a:pt x="94890" y="199167"/>
                </a:cubicBezTo>
                <a:cubicBezTo>
                  <a:pt x="76754" y="182845"/>
                  <a:pt x="43132" y="147408"/>
                  <a:pt x="43132" y="147408"/>
                </a:cubicBezTo>
                <a:lnTo>
                  <a:pt x="25879" y="95650"/>
                </a:lnTo>
                <a:cubicBezTo>
                  <a:pt x="23004" y="87024"/>
                  <a:pt x="22297" y="77337"/>
                  <a:pt x="17253" y="69771"/>
                </a:cubicBezTo>
                <a:lnTo>
                  <a:pt x="0" y="43891"/>
                </a:lnTo>
                <a:lnTo>
                  <a:pt x="8626" y="18012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447800" y="5105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b</a:t>
            </a:r>
            <a:r>
              <a:rPr lang="en-US" altLang="zh-TW" sz="1400" dirty="0" smtClean="0"/>
              <a:t>, c</a:t>
            </a:r>
            <a:endParaRPr lang="zh-TW" altLang="en-US" sz="1400" dirty="0"/>
          </a:p>
        </p:txBody>
      </p:sp>
      <p:sp>
        <p:nvSpPr>
          <p:cNvPr id="48" name="Freeform 47"/>
          <p:cNvSpPr/>
          <p:nvPr/>
        </p:nvSpPr>
        <p:spPr>
          <a:xfrm flipV="1">
            <a:off x="1752600" y="4267199"/>
            <a:ext cx="1528313" cy="289663"/>
          </a:xfrm>
          <a:custGeom>
            <a:avLst/>
            <a:gdLst>
              <a:gd name="connsiteX0" fmla="*/ 1604513 w 1604513"/>
              <a:gd name="connsiteY0" fmla="*/ 759 h 319937"/>
              <a:gd name="connsiteX1" fmla="*/ 1561381 w 1604513"/>
              <a:gd name="connsiteY1" fmla="*/ 9386 h 319937"/>
              <a:gd name="connsiteX2" fmla="*/ 1552754 w 1604513"/>
              <a:gd name="connsiteY2" fmla="*/ 43891 h 319937"/>
              <a:gd name="connsiteX3" fmla="*/ 1492370 w 1604513"/>
              <a:gd name="connsiteY3" fmla="*/ 112903 h 319937"/>
              <a:gd name="connsiteX4" fmla="*/ 1457864 w 1604513"/>
              <a:gd name="connsiteY4" fmla="*/ 164661 h 319937"/>
              <a:gd name="connsiteX5" fmla="*/ 1440611 w 1604513"/>
              <a:gd name="connsiteY5" fmla="*/ 190540 h 319937"/>
              <a:gd name="connsiteX6" fmla="*/ 1406105 w 1604513"/>
              <a:gd name="connsiteY6" fmla="*/ 216420 h 319937"/>
              <a:gd name="connsiteX7" fmla="*/ 1354347 w 1604513"/>
              <a:gd name="connsiteY7" fmla="*/ 250925 h 319937"/>
              <a:gd name="connsiteX8" fmla="*/ 1302588 w 1604513"/>
              <a:gd name="connsiteY8" fmla="*/ 285431 h 319937"/>
              <a:gd name="connsiteX9" fmla="*/ 1233577 w 1604513"/>
              <a:gd name="connsiteY9" fmla="*/ 311310 h 319937"/>
              <a:gd name="connsiteX10" fmla="*/ 819509 w 1604513"/>
              <a:gd name="connsiteY10" fmla="*/ 319937 h 319937"/>
              <a:gd name="connsiteX11" fmla="*/ 336430 w 1604513"/>
              <a:gd name="connsiteY11" fmla="*/ 311310 h 319937"/>
              <a:gd name="connsiteX12" fmla="*/ 267419 w 1604513"/>
              <a:gd name="connsiteY12" fmla="*/ 294057 h 319937"/>
              <a:gd name="connsiteX13" fmla="*/ 215660 w 1604513"/>
              <a:gd name="connsiteY13" fmla="*/ 268178 h 319937"/>
              <a:gd name="connsiteX14" fmla="*/ 155275 w 1604513"/>
              <a:gd name="connsiteY14" fmla="*/ 242299 h 319937"/>
              <a:gd name="connsiteX15" fmla="*/ 94890 w 1604513"/>
              <a:gd name="connsiteY15" fmla="*/ 199167 h 319937"/>
              <a:gd name="connsiteX16" fmla="*/ 43132 w 1604513"/>
              <a:gd name="connsiteY16" fmla="*/ 147408 h 319937"/>
              <a:gd name="connsiteX17" fmla="*/ 25879 w 1604513"/>
              <a:gd name="connsiteY17" fmla="*/ 95650 h 319937"/>
              <a:gd name="connsiteX18" fmla="*/ 17253 w 1604513"/>
              <a:gd name="connsiteY18" fmla="*/ 69771 h 319937"/>
              <a:gd name="connsiteX19" fmla="*/ 0 w 1604513"/>
              <a:gd name="connsiteY19" fmla="*/ 43891 h 319937"/>
              <a:gd name="connsiteX20" fmla="*/ 8626 w 1604513"/>
              <a:gd name="connsiteY20" fmla="*/ 18012 h 31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04513" h="319937">
                <a:moveTo>
                  <a:pt x="1604513" y="759"/>
                </a:moveTo>
                <a:cubicBezTo>
                  <a:pt x="1590136" y="3635"/>
                  <a:pt x="1572645" y="0"/>
                  <a:pt x="1561381" y="9386"/>
                </a:cubicBezTo>
                <a:cubicBezTo>
                  <a:pt x="1552273" y="16976"/>
                  <a:pt x="1558056" y="33287"/>
                  <a:pt x="1552754" y="43891"/>
                </a:cubicBezTo>
                <a:cubicBezTo>
                  <a:pt x="1527593" y="94213"/>
                  <a:pt x="1527954" y="89180"/>
                  <a:pt x="1492370" y="112903"/>
                </a:cubicBezTo>
                <a:lnTo>
                  <a:pt x="1457864" y="164661"/>
                </a:lnTo>
                <a:cubicBezTo>
                  <a:pt x="1452113" y="173287"/>
                  <a:pt x="1448905" y="184319"/>
                  <a:pt x="1440611" y="190540"/>
                </a:cubicBezTo>
                <a:cubicBezTo>
                  <a:pt x="1429109" y="199167"/>
                  <a:pt x="1417884" y="208175"/>
                  <a:pt x="1406105" y="216420"/>
                </a:cubicBezTo>
                <a:cubicBezTo>
                  <a:pt x="1389118" y="228311"/>
                  <a:pt x="1369009" y="236263"/>
                  <a:pt x="1354347" y="250925"/>
                </a:cubicBezTo>
                <a:cubicBezTo>
                  <a:pt x="1305289" y="299983"/>
                  <a:pt x="1352526" y="260462"/>
                  <a:pt x="1302588" y="285431"/>
                </a:cubicBezTo>
                <a:cubicBezTo>
                  <a:pt x="1264009" y="304721"/>
                  <a:pt x="1287584" y="309272"/>
                  <a:pt x="1233577" y="311310"/>
                </a:cubicBezTo>
                <a:cubicBezTo>
                  <a:pt x="1095623" y="316516"/>
                  <a:pt x="957532" y="317061"/>
                  <a:pt x="819509" y="319937"/>
                </a:cubicBezTo>
                <a:cubicBezTo>
                  <a:pt x="658483" y="317061"/>
                  <a:pt x="497305" y="318851"/>
                  <a:pt x="336430" y="311310"/>
                </a:cubicBezTo>
                <a:cubicBezTo>
                  <a:pt x="312744" y="310200"/>
                  <a:pt x="267419" y="294057"/>
                  <a:pt x="267419" y="294057"/>
                </a:cubicBezTo>
                <a:cubicBezTo>
                  <a:pt x="217682" y="260900"/>
                  <a:pt x="265663" y="289607"/>
                  <a:pt x="215660" y="268178"/>
                </a:cubicBezTo>
                <a:cubicBezTo>
                  <a:pt x="141042" y="236199"/>
                  <a:pt x="215966" y="262528"/>
                  <a:pt x="155275" y="242299"/>
                </a:cubicBezTo>
                <a:cubicBezTo>
                  <a:pt x="137277" y="230300"/>
                  <a:pt x="110171" y="212920"/>
                  <a:pt x="94890" y="199167"/>
                </a:cubicBezTo>
                <a:cubicBezTo>
                  <a:pt x="76754" y="182845"/>
                  <a:pt x="43132" y="147408"/>
                  <a:pt x="43132" y="147408"/>
                </a:cubicBezTo>
                <a:lnTo>
                  <a:pt x="25879" y="95650"/>
                </a:lnTo>
                <a:cubicBezTo>
                  <a:pt x="23004" y="87024"/>
                  <a:pt x="22297" y="77337"/>
                  <a:pt x="17253" y="69771"/>
                </a:cubicBezTo>
                <a:lnTo>
                  <a:pt x="0" y="43891"/>
                </a:lnTo>
                <a:lnTo>
                  <a:pt x="8626" y="18012"/>
                </a:ln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286000" y="39624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sp>
        <p:nvSpPr>
          <p:cNvPr id="50" name="Freeform 49"/>
          <p:cNvSpPr/>
          <p:nvPr/>
        </p:nvSpPr>
        <p:spPr>
          <a:xfrm>
            <a:off x="2481532" y="4813540"/>
            <a:ext cx="742383" cy="198407"/>
          </a:xfrm>
          <a:custGeom>
            <a:avLst/>
            <a:gdLst>
              <a:gd name="connsiteX0" fmla="*/ 741872 w 742383"/>
              <a:gd name="connsiteY0" fmla="*/ 0 h 198407"/>
              <a:gd name="connsiteX1" fmla="*/ 733245 w 742383"/>
              <a:gd name="connsiteY1" fmla="*/ 86264 h 198407"/>
              <a:gd name="connsiteX2" fmla="*/ 707366 w 742383"/>
              <a:gd name="connsiteY2" fmla="*/ 103517 h 198407"/>
              <a:gd name="connsiteX3" fmla="*/ 681487 w 742383"/>
              <a:gd name="connsiteY3" fmla="*/ 129396 h 198407"/>
              <a:gd name="connsiteX4" fmla="*/ 629728 w 742383"/>
              <a:gd name="connsiteY4" fmla="*/ 163902 h 198407"/>
              <a:gd name="connsiteX5" fmla="*/ 612476 w 742383"/>
              <a:gd name="connsiteY5" fmla="*/ 189781 h 198407"/>
              <a:gd name="connsiteX6" fmla="*/ 586596 w 742383"/>
              <a:gd name="connsiteY6" fmla="*/ 198407 h 198407"/>
              <a:gd name="connsiteX7" fmla="*/ 163902 w 742383"/>
              <a:gd name="connsiteY7" fmla="*/ 189781 h 198407"/>
              <a:gd name="connsiteX8" fmla="*/ 86264 w 742383"/>
              <a:gd name="connsiteY8" fmla="*/ 146649 h 198407"/>
              <a:gd name="connsiteX9" fmla="*/ 60385 w 742383"/>
              <a:gd name="connsiteY9" fmla="*/ 129396 h 198407"/>
              <a:gd name="connsiteX10" fmla="*/ 25879 w 742383"/>
              <a:gd name="connsiteY10" fmla="*/ 69011 h 198407"/>
              <a:gd name="connsiteX11" fmla="*/ 0 w 742383"/>
              <a:gd name="connsiteY11" fmla="*/ 43132 h 19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2383" h="198407">
                <a:moveTo>
                  <a:pt x="741872" y="0"/>
                </a:moveTo>
                <a:cubicBezTo>
                  <a:pt x="738996" y="28755"/>
                  <a:pt x="742383" y="58849"/>
                  <a:pt x="733245" y="86264"/>
                </a:cubicBezTo>
                <a:cubicBezTo>
                  <a:pt x="729966" y="96100"/>
                  <a:pt x="715331" y="96880"/>
                  <a:pt x="707366" y="103517"/>
                </a:cubicBezTo>
                <a:cubicBezTo>
                  <a:pt x="697994" y="111327"/>
                  <a:pt x="691117" y="121906"/>
                  <a:pt x="681487" y="129396"/>
                </a:cubicBezTo>
                <a:cubicBezTo>
                  <a:pt x="665119" y="142126"/>
                  <a:pt x="629728" y="163902"/>
                  <a:pt x="629728" y="163902"/>
                </a:cubicBezTo>
                <a:cubicBezTo>
                  <a:pt x="623977" y="172528"/>
                  <a:pt x="620572" y="183305"/>
                  <a:pt x="612476" y="189781"/>
                </a:cubicBezTo>
                <a:cubicBezTo>
                  <a:pt x="605375" y="195461"/>
                  <a:pt x="595689" y="198407"/>
                  <a:pt x="586596" y="198407"/>
                </a:cubicBezTo>
                <a:cubicBezTo>
                  <a:pt x="445669" y="198407"/>
                  <a:pt x="304800" y="192656"/>
                  <a:pt x="163902" y="189781"/>
                </a:cubicBezTo>
                <a:cubicBezTo>
                  <a:pt x="118353" y="174597"/>
                  <a:pt x="145587" y="186197"/>
                  <a:pt x="86264" y="146649"/>
                </a:cubicBezTo>
                <a:lnTo>
                  <a:pt x="60385" y="129396"/>
                </a:lnTo>
                <a:cubicBezTo>
                  <a:pt x="49838" y="108301"/>
                  <a:pt x="41121" y="87301"/>
                  <a:pt x="25879" y="69011"/>
                </a:cubicBezTo>
                <a:cubicBezTo>
                  <a:pt x="18069" y="59639"/>
                  <a:pt x="0" y="43132"/>
                  <a:pt x="0" y="43132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590800" y="4800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38200" y="5407223"/>
            <a:ext cx="335280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Finite State Machine of “</a:t>
            </a:r>
            <a:r>
              <a:rPr lang="en-US" altLang="zh-TW" sz="1400" dirty="0" err="1" smtClean="0"/>
              <a:t>abac</a:t>
            </a:r>
            <a:r>
              <a:rPr lang="en-US" altLang="zh-TW" sz="1400" dirty="0" smtClean="0"/>
              <a:t>”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40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Mojo</dc:creator>
  <cp:lastModifiedBy>Mojo</cp:lastModifiedBy>
  <cp:revision>15</cp:revision>
  <dcterms:created xsi:type="dcterms:W3CDTF">2006-08-16T00:00:00Z</dcterms:created>
  <dcterms:modified xsi:type="dcterms:W3CDTF">2020-11-08T09:00:41Z</dcterms:modified>
</cp:coreProperties>
</file>