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4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2819400"/>
            <a:ext cx="1143000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Windows</a:t>
            </a:r>
            <a:endParaRPr lang="zh-TW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2819400"/>
            <a:ext cx="1371600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Linux/Max</a:t>
            </a:r>
            <a:endParaRPr lang="zh-TW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2286000"/>
            <a:ext cx="1143000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/>
              <a:t>XBox</a:t>
            </a:r>
            <a:endParaRPr lang="zh-TW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1600200"/>
            <a:ext cx="1524000" cy="5232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Windows Mobile (dead)</a:t>
            </a:r>
            <a:endParaRPr lang="zh-TW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914400"/>
            <a:ext cx="1447800" cy="5232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/>
              <a:t>HoloLens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(smart glasses)</a:t>
            </a:r>
            <a:endParaRPr lang="zh-TW" alt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1143000" y="533400"/>
            <a:ext cx="1981200" cy="29718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1371600"/>
            <a:ext cx="106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C000"/>
                </a:solidFill>
              </a:rPr>
              <a:t>UWP</a:t>
            </a:r>
            <a:br>
              <a:rPr lang="en-US" altLang="zh-TW" sz="1400" b="1" dirty="0" smtClean="0">
                <a:solidFill>
                  <a:srgbClr val="FFC000"/>
                </a:solidFill>
              </a:rPr>
            </a:br>
            <a:r>
              <a:rPr lang="en-US" altLang="zh-TW" sz="1400" b="1" dirty="0" smtClean="0">
                <a:solidFill>
                  <a:srgbClr val="FFC000"/>
                </a:solidFill>
              </a:rPr>
              <a:t>(Universal Windows Platform)</a:t>
            </a:r>
            <a:endParaRPr lang="zh-TW" altLang="en-US" sz="1400" b="1" dirty="0">
              <a:solidFill>
                <a:srgbClr val="FFC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295400" y="2667000"/>
            <a:ext cx="3657600" cy="6096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7600" y="32766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err="1" smtClean="0">
                <a:solidFill>
                  <a:srgbClr val="FFC000"/>
                </a:solidFill>
              </a:rPr>
              <a:t>.Net</a:t>
            </a:r>
            <a:r>
              <a:rPr lang="en-US" altLang="zh-TW" sz="1400" b="1" dirty="0" smtClean="0">
                <a:solidFill>
                  <a:srgbClr val="FFC000"/>
                </a:solidFill>
              </a:rPr>
              <a:t> Core and Mono</a:t>
            </a:r>
            <a:endParaRPr lang="zh-TW" altLang="en-US" sz="1400" b="1" dirty="0">
              <a:solidFill>
                <a:srgbClr val="FFC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81000" y="3810000"/>
            <a:ext cx="822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5000" y="6245423"/>
            <a:ext cx="1295400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Windows</a:t>
            </a:r>
            <a:endParaRPr lang="zh-TW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057400" y="5913120"/>
            <a:ext cx="990600" cy="2743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/>
              <a:t>WinForm</a:t>
            </a:r>
            <a:endParaRPr lang="zh-TW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057400" y="5638800"/>
            <a:ext cx="990600" cy="2743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WPF</a:t>
            </a:r>
            <a:endParaRPr lang="zh-TW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429000" y="6245423"/>
            <a:ext cx="1371600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Linux/Max</a:t>
            </a:r>
            <a:endParaRPr lang="zh-TW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057400" y="4953000"/>
            <a:ext cx="990600" cy="2743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/>
              <a:t>WinUI</a:t>
            </a:r>
            <a:endParaRPr lang="zh-TW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057400" y="4495800"/>
            <a:ext cx="2590800" cy="2743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/>
              <a:t>WinForm</a:t>
            </a:r>
            <a:r>
              <a:rPr lang="en-US" altLang="zh-TW" sz="1400" dirty="0" smtClean="0"/>
              <a:t> (older)</a:t>
            </a:r>
            <a:endParaRPr lang="zh-TW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057400" y="4221480"/>
            <a:ext cx="2590800" cy="2743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GTK</a:t>
            </a:r>
            <a:endParaRPr lang="zh-TW" alt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1447800" y="5334000"/>
            <a:ext cx="3505200" cy="8382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447800" y="4876800"/>
            <a:ext cx="1828800" cy="4572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447800" y="4038600"/>
            <a:ext cx="3505200" cy="8382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1000" y="5638800"/>
            <a:ext cx="990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err="1" smtClean="0">
                <a:solidFill>
                  <a:srgbClr val="FFC000"/>
                </a:solidFill>
              </a:rPr>
              <a:t>.Net</a:t>
            </a:r>
            <a:r>
              <a:rPr lang="en-US" altLang="zh-TW" sz="1400" b="1" dirty="0" smtClean="0">
                <a:solidFill>
                  <a:srgbClr val="FFC000"/>
                </a:solidFill>
              </a:rPr>
              <a:t> Core</a:t>
            </a:r>
            <a:endParaRPr lang="zh-TW" altLang="en-US" sz="1400" b="1" dirty="0">
              <a:solidFill>
                <a:srgbClr val="FFC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57400" y="5334001"/>
            <a:ext cx="2667000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/>
              <a:t>AvaloniaUI</a:t>
            </a:r>
            <a:r>
              <a:rPr lang="en-US" altLang="zh-TW" sz="1400" dirty="0" smtClean="0"/>
              <a:t> (3rd party)</a:t>
            </a:r>
            <a:endParaRPr lang="zh-TW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57200" y="4953000"/>
            <a:ext cx="990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C000"/>
                </a:solidFill>
              </a:rPr>
              <a:t>UWP</a:t>
            </a:r>
            <a:endParaRPr lang="zh-TW" altLang="en-US" sz="1400" b="1" dirty="0">
              <a:solidFill>
                <a:srgbClr val="FFC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200" y="4267200"/>
            <a:ext cx="990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C000"/>
                </a:solidFill>
              </a:rPr>
              <a:t>Mono</a:t>
            </a:r>
            <a:endParaRPr lang="zh-TW" altLang="en-US" sz="1400" b="1" dirty="0">
              <a:solidFill>
                <a:srgbClr val="FFC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34000" y="49530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Windows UI Evolution:</a:t>
            </a:r>
            <a:br>
              <a:rPr lang="en-US" altLang="zh-TW" dirty="0" smtClean="0"/>
            </a:br>
            <a:r>
              <a:rPr lang="en-US" altLang="zh-TW" dirty="0" smtClean="0"/>
              <a:t>MFC -&gt; </a:t>
            </a:r>
            <a:r>
              <a:rPr lang="en-US" altLang="zh-TW" dirty="0" err="1" smtClean="0"/>
              <a:t>WinForm</a:t>
            </a:r>
            <a:r>
              <a:rPr lang="en-US" altLang="zh-TW" dirty="0" smtClean="0"/>
              <a:t> -&gt; WPF -&gt; </a:t>
            </a:r>
            <a:r>
              <a:rPr lang="en-US" altLang="zh-TW" dirty="0" err="1" smtClean="0"/>
              <a:t>WinUI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39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Mojo</dc:creator>
  <cp:lastModifiedBy>Mojo</cp:lastModifiedBy>
  <cp:revision>7</cp:revision>
  <dcterms:created xsi:type="dcterms:W3CDTF">2006-08-16T00:00:00Z</dcterms:created>
  <dcterms:modified xsi:type="dcterms:W3CDTF">2020-09-23T15:14:20Z</dcterms:modified>
</cp:coreProperties>
</file>