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228600" y="685800"/>
            <a:ext cx="685800" cy="4572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ex</a:t>
            </a:r>
            <a:r>
              <a:rPr lang="en-US" altLang="zh-TW" dirty="0" err="1" smtClean="0">
                <a:solidFill>
                  <a:schemeClr val="tx1"/>
                </a:solidFill>
              </a:rPr>
              <a:t>.l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28600" y="1219200"/>
            <a:ext cx="685800" cy="4572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ex.y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914400"/>
            <a:ext cx="990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LexYacc</a:t>
            </a:r>
            <a:r>
              <a:rPr lang="en-US" altLang="zh-TW" dirty="0" smtClean="0"/>
              <a:t> Parser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990600"/>
            <a:ext cx="762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ex.cs</a:t>
            </a:r>
            <a:endParaRPr lang="zh-TW" alt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52400" y="2209800"/>
            <a:ext cx="838200" cy="6096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Input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2133600"/>
            <a:ext cx="14478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 Callback</a:t>
            </a:r>
            <a:endParaRPr lang="zh-TW" altLang="en-US" dirty="0"/>
          </a:p>
        </p:txBody>
      </p:sp>
      <p:cxnSp>
        <p:nvCxnSpPr>
          <p:cNvPr id="19" name="Straight Arrow Connector 18"/>
          <p:cNvCxnSpPr>
            <a:stCxn id="4" idx="0"/>
            <a:endCxn id="7" idx="1"/>
          </p:cNvCxnSpPr>
          <p:nvPr/>
        </p:nvCxnSpPr>
        <p:spPr>
          <a:xfrm>
            <a:off x="914400" y="914400"/>
            <a:ext cx="3810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  <a:endCxn id="7" idx="1"/>
          </p:cNvCxnSpPr>
          <p:nvPr/>
        </p:nvCxnSpPr>
        <p:spPr>
          <a:xfrm flipV="1">
            <a:off x="914400" y="12192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90600" y="25146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57400" y="25146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286000" y="12192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95400" y="2286000"/>
            <a:ext cx="7620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ex.cs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Mojo</dc:creator>
  <cp:lastModifiedBy>Mojo</cp:lastModifiedBy>
  <cp:revision>4</cp:revision>
  <dcterms:created xsi:type="dcterms:W3CDTF">2006-08-16T00:00:00Z</dcterms:created>
  <dcterms:modified xsi:type="dcterms:W3CDTF">2025-01-28T08:03:44Z</dcterms:modified>
</cp:coreProperties>
</file>