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228600" y="685800"/>
            <a:ext cx="685800" cy="4572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cc.l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28600" y="1219200"/>
            <a:ext cx="685800" cy="4572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>
                <a:solidFill>
                  <a:schemeClr val="tx1"/>
                </a:solidFill>
              </a:rPr>
              <a:t>cc.y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95400" y="914400"/>
            <a:ext cx="990600" cy="609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LexYacc</a:t>
            </a:r>
            <a:r>
              <a:rPr lang="en-US" altLang="zh-TW" dirty="0" smtClean="0"/>
              <a:t> Parser</a:t>
            </a:r>
            <a:endParaRPr lang="zh-TW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2743200" y="990600"/>
            <a:ext cx="8382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cc.cs</a:t>
            </a:r>
            <a:endParaRPr lang="zh-TW" altLang="en-US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304800" y="2209800"/>
            <a:ext cx="685800" cy="6096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C code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95400" y="2362200"/>
            <a:ext cx="8382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cc.cs</a:t>
            </a:r>
            <a:endParaRPr lang="zh-TW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2438400" y="2209800"/>
            <a:ext cx="13716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C-Compiler</a:t>
            </a:r>
            <a:br>
              <a:rPr lang="en-US" altLang="zh-TW" dirty="0" smtClean="0"/>
            </a:br>
            <a:r>
              <a:rPr lang="en-US" altLang="zh-TW" dirty="0" smtClean="0"/>
              <a:t>Callback</a:t>
            </a:r>
            <a:endParaRPr lang="zh-TW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14800" y="2209800"/>
            <a:ext cx="16002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C-Compiler</a:t>
            </a:r>
            <a:br>
              <a:rPr lang="en-US" altLang="zh-TW" dirty="0" smtClean="0"/>
            </a:br>
            <a:r>
              <a:rPr lang="en-US" altLang="zh-TW" dirty="0" smtClean="0"/>
              <a:t>Program </a:t>
            </a:r>
            <a:r>
              <a:rPr lang="en-US" altLang="zh-TW" dirty="0" err="1" smtClean="0"/>
              <a:t>struct</a:t>
            </a:r>
            <a:endParaRPr lang="zh-TW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19800" y="2209800"/>
            <a:ext cx="1371600" cy="685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C-Compiler</a:t>
            </a:r>
            <a:br>
              <a:rPr lang="en-US" altLang="zh-TW" dirty="0" smtClean="0"/>
            </a:br>
            <a:r>
              <a:rPr lang="en-US" altLang="zh-TW" dirty="0" smtClean="0"/>
              <a:t>ASM gen</a:t>
            </a:r>
            <a:endParaRPr lang="zh-TW" alt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7696200" y="2209800"/>
            <a:ext cx="685800" cy="6096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ASM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code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Snip Single Corner Rectangle 14"/>
          <p:cNvSpPr/>
          <p:nvPr/>
        </p:nvSpPr>
        <p:spPr>
          <a:xfrm>
            <a:off x="304800" y="3505200"/>
            <a:ext cx="685800" cy="6096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ASM</a:t>
            </a:r>
            <a:br>
              <a:rPr lang="en-US" altLang="zh-TW" dirty="0" smtClean="0">
                <a:solidFill>
                  <a:schemeClr val="tx1"/>
                </a:solidFill>
              </a:rPr>
            </a:br>
            <a:r>
              <a:rPr lang="en-US" altLang="zh-TW" dirty="0" smtClean="0">
                <a:solidFill>
                  <a:schemeClr val="tx1"/>
                </a:solidFill>
              </a:rPr>
              <a:t>code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Snip Single Corner Rectangle 15"/>
          <p:cNvSpPr/>
          <p:nvPr/>
        </p:nvSpPr>
        <p:spPr>
          <a:xfrm>
            <a:off x="2438400" y="3505200"/>
            <a:ext cx="685800" cy="609600"/>
          </a:xfrm>
          <a:prstGeom prst="snip1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.exe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71600" y="3429000"/>
            <a:ext cx="6858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GCC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4" idx="0"/>
            <a:endCxn id="7" idx="1"/>
          </p:cNvCxnSpPr>
          <p:nvPr/>
        </p:nvCxnSpPr>
        <p:spPr>
          <a:xfrm>
            <a:off x="914400" y="914400"/>
            <a:ext cx="3810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  <a:endCxn id="7" idx="1"/>
          </p:cNvCxnSpPr>
          <p:nvPr/>
        </p:nvCxnSpPr>
        <p:spPr>
          <a:xfrm flipV="1">
            <a:off x="914400" y="1219200"/>
            <a:ext cx="3810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8" idx="1"/>
          </p:cNvCxnSpPr>
          <p:nvPr/>
        </p:nvCxnSpPr>
        <p:spPr>
          <a:xfrm flipV="1">
            <a:off x="2286000" y="1181100"/>
            <a:ext cx="457200" cy="381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3"/>
            <a:endCxn id="11" idx="1"/>
          </p:cNvCxnSpPr>
          <p:nvPr/>
        </p:nvCxnSpPr>
        <p:spPr>
          <a:xfrm>
            <a:off x="2133600" y="2552700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810000" y="2514600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15000" y="2514600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391400" y="2514600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90600" y="2514600"/>
            <a:ext cx="304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0"/>
          </p:cNvCxnSpPr>
          <p:nvPr/>
        </p:nvCxnSpPr>
        <p:spPr>
          <a:xfrm>
            <a:off x="990600" y="3810000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057400" y="3810000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</Words>
  <Application>Microsoft Office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Mojo</dc:creator>
  <cp:lastModifiedBy>Mojo</cp:lastModifiedBy>
  <cp:revision>2</cp:revision>
  <dcterms:created xsi:type="dcterms:W3CDTF">2006-08-16T00:00:00Z</dcterms:created>
  <dcterms:modified xsi:type="dcterms:W3CDTF">2025-01-27T08:18:18Z</dcterms:modified>
</cp:coreProperties>
</file>