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>
        <p:scale>
          <a:sx n="75" d="100"/>
          <a:sy n="75" d="100"/>
        </p:scale>
        <p:origin x="79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54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40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7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9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6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23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1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1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02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A234-460D-464C-A738-12A7DAAF5D49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2C2C-E955-4A70-9280-FDE69208A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8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02" y="1080069"/>
            <a:ext cx="3314395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80" y="1080069"/>
            <a:ext cx="3314396" cy="25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394259" y="246186"/>
                <a:ext cx="7027629" cy="83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000" dirty="0" smtClean="0"/>
                  <a:t>Gaussian distribution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−0.8</m:t>
                        </m:r>
                        <m:d>
                          <m:dPr>
                            <m:ctrlPr>
                              <a:rPr lang="en-US" altLang="zh-TW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  <m:t>−80</m:t>
                                    </m:r>
                                  </m:num>
                                  <m:den>
                                    <m:r>
                                      <a:rPr lang="en-US" altLang="zh-TW" sz="3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TW" sz="3000" b="0" i="1" smtClean="0">
                                        <a:latin typeface="Cambria Math" panose="02040503050406030204" pitchFamily="18" charset="0"/>
                                      </a:rPr>
                                      <m:t>−60</m:t>
                                    </m:r>
                                  </m:num>
                                  <m:den>
                                    <m:r>
                                      <a:rPr lang="en-US" altLang="zh-TW" sz="3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den>
                                </m:f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zh-TW" altLang="en-US" sz="30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59" y="246186"/>
                <a:ext cx="7027629" cy="833883"/>
              </a:xfrm>
              <a:prstGeom prst="rect">
                <a:avLst/>
              </a:prstGeom>
              <a:blipFill>
                <a:blip r:embed="rId4"/>
                <a:stretch>
                  <a:fillRect l="-2082" b="-218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55" y="3956469"/>
            <a:ext cx="362963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7" y="1862231"/>
            <a:ext cx="2398295" cy="1798721"/>
          </a:xfrm>
        </p:spPr>
      </p:pic>
      <p:sp>
        <p:nvSpPr>
          <p:cNvPr id="5" name="矩形 4"/>
          <p:cNvSpPr/>
          <p:nvPr/>
        </p:nvSpPr>
        <p:spPr>
          <a:xfrm>
            <a:off x="1173237" y="1215900"/>
            <a:ext cx="228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Gray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135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Detection : POSITIVE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84" y="1862231"/>
            <a:ext cx="2389656" cy="17922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68244" y="1215899"/>
            <a:ext cx="228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Gray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60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Detection : POSITIVE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38" y="1853437"/>
            <a:ext cx="2409250" cy="18069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80993" y="1215899"/>
            <a:ext cx="228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Gray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50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Detection : POSITIVE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86" y="1853437"/>
            <a:ext cx="2400000" cy="1800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588317" y="1207106"/>
            <a:ext cx="228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Gray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40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Detection : POSITIVE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30" y="4677505"/>
            <a:ext cx="2400000" cy="180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13940" y="4051071"/>
            <a:ext cx="228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Gray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10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Detection : POSITIVE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40" y="4677505"/>
            <a:ext cx="2400000" cy="180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673871" y="4051071"/>
            <a:ext cx="228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Gray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9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Detection : </a:t>
            </a:r>
            <a:r>
              <a:rPr lang="en-US" altLang="zh-TW" dirty="0" smtClean="0">
                <a:solidFill>
                  <a:srgbClr val="FF0000"/>
                </a:solidFill>
              </a:rPr>
              <a:t>NEGATIVE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50" y="4677505"/>
            <a:ext cx="2400000" cy="1800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103413" y="4051070"/>
            <a:ext cx="228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Gray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8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Detection : </a:t>
            </a:r>
            <a:r>
              <a:rPr lang="en-US" altLang="zh-TW" dirty="0" smtClean="0">
                <a:solidFill>
                  <a:srgbClr val="FF0000"/>
                </a:solidFill>
              </a:rPr>
              <a:t>NEGATIVE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86" y="4677505"/>
            <a:ext cx="2400000" cy="1800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28386" y="4031174"/>
            <a:ext cx="228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Gray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0</a:t>
            </a:r>
            <a:endParaRPr lang="zh-TW" altLang="en-US" dirty="0" smtClean="0"/>
          </a:p>
          <a:p>
            <a:pPr algn="ctr"/>
            <a:r>
              <a:rPr lang="en-US" altLang="zh-TW" dirty="0" smtClean="0"/>
              <a:t>Detection : </a:t>
            </a:r>
            <a:r>
              <a:rPr lang="en-US" altLang="zh-TW" dirty="0" smtClean="0">
                <a:solidFill>
                  <a:srgbClr val="FF0000"/>
                </a:solidFill>
              </a:rPr>
              <a:t>NEGATIVE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2377" y="110116"/>
            <a:ext cx="56286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 smtClean="0"/>
              <a:t>Noise </a:t>
            </a:r>
            <a:r>
              <a:rPr lang="en-US" altLang="zh-TW" sz="2200" dirty="0" smtClean="0"/>
              <a:t>distribution</a:t>
            </a:r>
            <a:r>
              <a:rPr lang="en-US" altLang="zh-TW" sz="2200" dirty="0" smtClean="0"/>
              <a:t> : Gaussian</a:t>
            </a:r>
          </a:p>
          <a:p>
            <a:r>
              <a:rPr lang="en-US" altLang="zh-TW" sz="2200" dirty="0" smtClean="0"/>
              <a:t>Mean : 3.7</a:t>
            </a:r>
          </a:p>
          <a:p>
            <a:r>
              <a:rPr lang="en-US" altLang="zh-TW" sz="2200" dirty="0" smtClean="0"/>
              <a:t>STD : 2.8 </a:t>
            </a:r>
            <a:endParaRPr lang="zh-TW" altLang="en-US" sz="2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43615" y="511433"/>
            <a:ext cx="4697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/>
              <a:t>Gray Value Threshold </a:t>
            </a:r>
            <a:r>
              <a:rPr lang="en-US" altLang="zh-TW" sz="2500" dirty="0"/>
              <a:t>A</a:t>
            </a:r>
            <a:r>
              <a:rPr lang="en-US" altLang="zh-TW" sz="2500" dirty="0" smtClean="0"/>
              <a:t>nalysis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895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0" y="1922193"/>
            <a:ext cx="3120000" cy="234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54" y="1947972"/>
            <a:ext cx="3120000" cy="234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905" y="1973751"/>
            <a:ext cx="3120000" cy="234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0" y="1973751"/>
            <a:ext cx="3120000" cy="234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75" y="4470127"/>
            <a:ext cx="3120000" cy="234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00" y="4518000"/>
            <a:ext cx="3120000" cy="234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5" y="4402221"/>
            <a:ext cx="3120000" cy="234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35" y="4470127"/>
            <a:ext cx="3120000" cy="2340000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>
            <a:off x="1387779" y="2578465"/>
            <a:ext cx="0" cy="9631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268960" y="349699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135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92889" y="2578465"/>
            <a:ext cx="0" cy="3779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219459" y="295641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7387787" y="2578465"/>
            <a:ext cx="0" cy="3779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214357" y="295641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0425162" y="2627233"/>
            <a:ext cx="0" cy="28041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0251732" y="300518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442390" y="5063177"/>
            <a:ext cx="0" cy="2097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268960" y="544112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0" name="內容版面配置區 3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5" y="110582"/>
            <a:ext cx="2398295" cy="1798721"/>
          </a:xfrm>
        </p:spPr>
      </p:pic>
      <p:cxnSp>
        <p:nvCxnSpPr>
          <p:cNvPr id="31" name="直線接點 30"/>
          <p:cNvCxnSpPr>
            <a:stCxn id="30" idx="1"/>
            <a:endCxn id="30" idx="3"/>
          </p:cNvCxnSpPr>
          <p:nvPr/>
        </p:nvCxnSpPr>
        <p:spPr>
          <a:xfrm>
            <a:off x="857385" y="1009943"/>
            <a:ext cx="239829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78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s931431@outlook.com</dc:creator>
  <cp:lastModifiedBy>s931431@outlook.com</cp:lastModifiedBy>
  <cp:revision>24</cp:revision>
  <dcterms:created xsi:type="dcterms:W3CDTF">2020-03-26T15:10:07Z</dcterms:created>
  <dcterms:modified xsi:type="dcterms:W3CDTF">2020-03-26T16:50:34Z</dcterms:modified>
</cp:coreProperties>
</file>