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>
        <p:scale>
          <a:sx n="100" d="100"/>
          <a:sy n="100" d="100"/>
        </p:scale>
        <p:origin x="-34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D94A-6EBA-43A2-9FD0-690717B6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05BE5-6AA2-427F-A691-61DCC5DF2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C46E3-1617-42CF-8994-A0592E4F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90D7B-E9C4-4FAC-B444-ACC8B14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8D969-FC2D-453F-B121-8447D8DF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9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C09DE-F38C-422F-809D-BD5D0FE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66BEA-5430-4692-A4A3-805BB5549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FBC99-D9E7-49DF-8746-D62C08BE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48B6A-F1A5-4F2A-BDC3-899671ED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3D38F-73A6-4473-9069-F72A7F56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2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457699-0870-43D9-B660-327F0AFB4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A5E08-EAA7-4C77-AC76-A513FC25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A0A96-9822-444E-BF46-BBECEC8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2AF1B-EEBF-41CB-98D0-59AF5EBD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E7046-E545-42C4-AEDF-EA7EDDD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4FFE7-AF39-4956-AB1A-119D0194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CE39A-B9E2-4F6D-BE21-BF0E735F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3A431-BDCB-4FC9-8BF2-A8FD893C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82080-3ACF-43D8-85F6-88F3B165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6B50E-78ED-4026-8747-E6E0D4E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27C8E-74B0-4730-95D8-51AF05C4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106C8-BD94-4E80-BB92-30A5199F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DAB37-470A-420E-A4CC-FA46FF1C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BB10E-D481-4825-948C-0F6E3CA6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547AA-1E83-4CB7-8780-941D7309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1265-E8DF-4542-9EC9-917FDEEC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6BA63-B8E5-4D6E-8A63-226B6E133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6AFA2-7A38-4BB4-8644-8575867C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49080-6FC6-4576-AEAF-CAC4B364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C292A-324B-4077-9BAE-0244C5B3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F9FED-BA54-4536-B4B4-360D3E3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1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71FA8-AD9C-4969-B88E-6647DF9A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36A06-DF5F-446D-B4FA-5F53183C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E35A9-BA3C-4C72-AAE1-15188B3DA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A3AAE-983D-4B52-AAB9-B66519E0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F76A7-8622-455A-9B2C-B5D06750D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29DF9B-5C57-45C8-8BF4-6622026B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3C0D6F-CBDB-479F-B7EB-82D07D92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7CC5E9-153B-4547-AA8D-6E6BF90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6B61E-3813-49B2-A054-9E9D0B17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98457-F0B0-4BE5-B9BA-9514C3A2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E30CC-0254-42C9-9A8C-6914538E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EAF4E-A8EE-4971-8C5A-CAD65E7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B335FA-A6F1-4511-B035-5DE7217B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63C0C5-8563-4512-9756-44D4B6A1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2D373-0337-4D18-9589-6BA4FC1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DD488-B24E-43D5-8DBD-47F30193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3D0B4-7E9D-4CC9-B175-AB8EBE61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CE0CF-0AF6-446B-BDA0-922EDB8A5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87BA4-7D03-4A4F-B81D-035EDC8D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70E55-6828-4266-BC73-266909E3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1F8A4-39AD-4BF4-9A62-F732B213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9708F-8FEF-4B14-8273-310855A3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27705-4540-4051-8AAD-ADF897E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5C37-C533-4A0F-A71D-5D87B80C4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12CF6-3E2F-42BB-B88E-E9B6497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8D035-1D17-488E-92CE-108DD96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93A2A-3C07-4785-B5B4-8779305E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F232B-36C9-4A54-A4C1-C8296BEC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4CC96-94D7-4600-8FEF-583F600D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632DA-0848-4AB0-8698-C59F133D5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273D-96F7-42C8-82BF-AD07FD03FDC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FF4D7-952D-41C8-BC24-0BC8FED3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0A2CE-9C25-4228-993B-333CFE19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C79E-C2D4-4BDA-8D5F-D590BB94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5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0D21E8-BAF7-44E2-930F-C5773EFD6C2E}"/>
              </a:ext>
            </a:extLst>
          </p:cNvPr>
          <p:cNvSpPr/>
          <p:nvPr/>
        </p:nvSpPr>
        <p:spPr>
          <a:xfrm>
            <a:off x="2628900" y="1479549"/>
            <a:ext cx="720000" cy="252000"/>
          </a:xfrm>
          <a:prstGeom prst="rect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93E63A-60B1-4BC1-823E-085E66D4C0C3}"/>
              </a:ext>
            </a:extLst>
          </p:cNvPr>
          <p:cNvSpPr/>
          <p:nvPr/>
        </p:nvSpPr>
        <p:spPr>
          <a:xfrm>
            <a:off x="3352800" y="1479549"/>
            <a:ext cx="720000" cy="252000"/>
          </a:xfrm>
          <a:prstGeom prst="rect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6983E8-9432-41BD-90BC-52401985C4AD}"/>
              </a:ext>
            </a:extLst>
          </p:cNvPr>
          <p:cNvSpPr/>
          <p:nvPr/>
        </p:nvSpPr>
        <p:spPr>
          <a:xfrm>
            <a:off x="4076700" y="1479549"/>
            <a:ext cx="720000" cy="252000"/>
          </a:xfrm>
          <a:prstGeom prst="rect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EEF0B-47EB-4B7A-B3A1-E29208CBBF45}"/>
              </a:ext>
            </a:extLst>
          </p:cNvPr>
          <p:cNvSpPr/>
          <p:nvPr/>
        </p:nvSpPr>
        <p:spPr>
          <a:xfrm>
            <a:off x="4800600" y="1479549"/>
            <a:ext cx="720000" cy="252000"/>
          </a:xfrm>
          <a:prstGeom prst="rect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19A6B0-3033-4F4F-81EA-24E3CE888358}"/>
              </a:ext>
            </a:extLst>
          </p:cNvPr>
          <p:cNvSpPr/>
          <p:nvPr/>
        </p:nvSpPr>
        <p:spPr>
          <a:xfrm>
            <a:off x="5524500" y="1479549"/>
            <a:ext cx="720000" cy="252000"/>
          </a:xfrm>
          <a:prstGeom prst="rect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23D162-C925-4B89-8FD6-140D91D977B4}"/>
              </a:ext>
            </a:extLst>
          </p:cNvPr>
          <p:cNvSpPr txBox="1"/>
          <p:nvPr/>
        </p:nvSpPr>
        <p:spPr>
          <a:xfrm>
            <a:off x="2616784" y="111339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Ⅰ</a:t>
            </a:r>
            <a:r>
              <a:rPr lang="zh-CN" altLang="en-US" dirty="0"/>
              <a:t>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61888E-EC52-43F6-980F-E5A91335A61E}"/>
              </a:ext>
            </a:extLst>
          </p:cNvPr>
          <p:cNvSpPr txBox="1"/>
          <p:nvPr/>
        </p:nvSpPr>
        <p:spPr>
          <a:xfrm>
            <a:off x="3347933" y="110545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Ⅱ</a:t>
            </a:r>
            <a:r>
              <a:rPr lang="zh-CN" altLang="en-US" dirty="0"/>
              <a:t>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33AAEA-9B29-44C8-A59B-FE4DE43B0CC9}"/>
              </a:ext>
            </a:extLst>
          </p:cNvPr>
          <p:cNvSpPr txBox="1"/>
          <p:nvPr/>
        </p:nvSpPr>
        <p:spPr>
          <a:xfrm>
            <a:off x="4062202" y="111339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Ⅲ</a:t>
            </a:r>
            <a:r>
              <a:rPr lang="zh-CN" altLang="en-US" dirty="0"/>
              <a:t>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248C74-8095-400D-9ADB-EA72926F9226}"/>
              </a:ext>
            </a:extLst>
          </p:cNvPr>
          <p:cNvSpPr txBox="1"/>
          <p:nvPr/>
        </p:nvSpPr>
        <p:spPr>
          <a:xfrm>
            <a:off x="4813640" y="110545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Ⅳ</a:t>
            </a:r>
            <a:r>
              <a:rPr lang="zh-CN" altLang="en-US" dirty="0"/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C4EE81-18BA-4506-9EBD-2B7E1F33828D}"/>
              </a:ext>
            </a:extLst>
          </p:cNvPr>
          <p:cNvSpPr txBox="1"/>
          <p:nvPr/>
        </p:nvSpPr>
        <p:spPr>
          <a:xfrm>
            <a:off x="5495504" y="111339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Ⅴ</a:t>
            </a:r>
            <a:r>
              <a:rPr lang="zh-CN" altLang="en-US" dirty="0"/>
              <a:t>类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E46E926-C258-4FA1-867E-485D859D1C08}"/>
              </a:ext>
            </a:extLst>
          </p:cNvPr>
          <p:cNvSpPr/>
          <p:nvPr/>
        </p:nvSpPr>
        <p:spPr>
          <a:xfrm>
            <a:off x="2867720" y="1767640"/>
            <a:ext cx="222027" cy="176931"/>
          </a:xfrm>
          <a:prstGeom prst="triangle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3B57CD-BC29-4635-8F3B-DE5EB4FC56C1}"/>
              </a:ext>
            </a:extLst>
          </p:cNvPr>
          <p:cNvSpPr/>
          <p:nvPr/>
        </p:nvSpPr>
        <p:spPr>
          <a:xfrm>
            <a:off x="2599904" y="2637789"/>
            <a:ext cx="720000" cy="252000"/>
          </a:xfrm>
          <a:prstGeom prst="rect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5826E1-C942-4319-B768-CE5B5F8E1F00}"/>
              </a:ext>
            </a:extLst>
          </p:cNvPr>
          <p:cNvSpPr/>
          <p:nvPr/>
        </p:nvSpPr>
        <p:spPr>
          <a:xfrm>
            <a:off x="3323804" y="2637789"/>
            <a:ext cx="720000" cy="252000"/>
          </a:xfrm>
          <a:prstGeom prst="rect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5EF5DC-D1E6-48BC-9F74-D1808F155D35}"/>
              </a:ext>
            </a:extLst>
          </p:cNvPr>
          <p:cNvSpPr/>
          <p:nvPr/>
        </p:nvSpPr>
        <p:spPr>
          <a:xfrm>
            <a:off x="4047704" y="2637789"/>
            <a:ext cx="720000" cy="252000"/>
          </a:xfrm>
          <a:prstGeom prst="rect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3AD036-E191-4E47-9AAA-FF4455F2B99B}"/>
              </a:ext>
            </a:extLst>
          </p:cNvPr>
          <p:cNvSpPr/>
          <p:nvPr/>
        </p:nvSpPr>
        <p:spPr>
          <a:xfrm>
            <a:off x="4771604" y="2637789"/>
            <a:ext cx="720000" cy="252000"/>
          </a:xfrm>
          <a:prstGeom prst="rect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97B6FB-925E-4B8E-9468-00EB5083851A}"/>
              </a:ext>
            </a:extLst>
          </p:cNvPr>
          <p:cNvSpPr/>
          <p:nvPr/>
        </p:nvSpPr>
        <p:spPr>
          <a:xfrm>
            <a:off x="5495504" y="2637789"/>
            <a:ext cx="720000" cy="252000"/>
          </a:xfrm>
          <a:prstGeom prst="rect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AD4237-DAED-424C-B9CE-457B31AC77AA}"/>
              </a:ext>
            </a:extLst>
          </p:cNvPr>
          <p:cNvSpPr txBox="1"/>
          <p:nvPr/>
        </p:nvSpPr>
        <p:spPr>
          <a:xfrm>
            <a:off x="2587788" y="227163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Ⅰ</a:t>
            </a:r>
            <a:r>
              <a:rPr lang="zh-CN" altLang="en-US" dirty="0"/>
              <a:t>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8786D0-B5F0-4115-8ACA-380543A6E3D2}"/>
              </a:ext>
            </a:extLst>
          </p:cNvPr>
          <p:cNvSpPr txBox="1"/>
          <p:nvPr/>
        </p:nvSpPr>
        <p:spPr>
          <a:xfrm>
            <a:off x="3318937" y="226369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Ⅱ</a:t>
            </a:r>
            <a:r>
              <a:rPr lang="zh-CN" altLang="en-US" dirty="0"/>
              <a:t>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2210B1-EAB9-471D-AEED-B8EFCBB7BA9B}"/>
              </a:ext>
            </a:extLst>
          </p:cNvPr>
          <p:cNvSpPr txBox="1"/>
          <p:nvPr/>
        </p:nvSpPr>
        <p:spPr>
          <a:xfrm>
            <a:off x="4033206" y="227163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Ⅲ</a:t>
            </a:r>
            <a:r>
              <a:rPr lang="zh-CN" altLang="en-US" dirty="0"/>
              <a:t>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1A0CC2-DE25-4524-861B-680524D9F724}"/>
              </a:ext>
            </a:extLst>
          </p:cNvPr>
          <p:cNvSpPr txBox="1"/>
          <p:nvPr/>
        </p:nvSpPr>
        <p:spPr>
          <a:xfrm>
            <a:off x="4784644" y="226369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Ⅳ</a:t>
            </a:r>
            <a:r>
              <a:rPr lang="zh-CN" altLang="en-US" dirty="0"/>
              <a:t>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297C9D-DE50-4D99-9826-0D4028552C3E}"/>
              </a:ext>
            </a:extLst>
          </p:cNvPr>
          <p:cNvSpPr txBox="1"/>
          <p:nvPr/>
        </p:nvSpPr>
        <p:spPr>
          <a:xfrm>
            <a:off x="5466508" y="227163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Ⅴ</a:t>
            </a:r>
            <a:r>
              <a:rPr lang="zh-CN" altLang="en-US" dirty="0"/>
              <a:t>类</a:t>
            </a: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0B6DA46-E7AF-4FF0-9E3E-8C221B9AA284}"/>
              </a:ext>
            </a:extLst>
          </p:cNvPr>
          <p:cNvSpPr/>
          <p:nvPr/>
        </p:nvSpPr>
        <p:spPr>
          <a:xfrm>
            <a:off x="3566597" y="2910719"/>
            <a:ext cx="222027" cy="176931"/>
          </a:xfrm>
          <a:prstGeom prst="triangle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B33F53-C385-45E3-8964-57A24260ABC7}"/>
              </a:ext>
            </a:extLst>
          </p:cNvPr>
          <p:cNvSpPr/>
          <p:nvPr/>
        </p:nvSpPr>
        <p:spPr>
          <a:xfrm>
            <a:off x="2641940" y="3831275"/>
            <a:ext cx="720000" cy="252000"/>
          </a:xfrm>
          <a:prstGeom prst="rect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5F3740-CF68-48DF-840A-B99D403FE23B}"/>
              </a:ext>
            </a:extLst>
          </p:cNvPr>
          <p:cNvSpPr/>
          <p:nvPr/>
        </p:nvSpPr>
        <p:spPr>
          <a:xfrm>
            <a:off x="3365840" y="3831275"/>
            <a:ext cx="720000" cy="252000"/>
          </a:xfrm>
          <a:prstGeom prst="rect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0E246A-4CF4-41E5-AADA-CF0EAEDD5944}"/>
              </a:ext>
            </a:extLst>
          </p:cNvPr>
          <p:cNvSpPr/>
          <p:nvPr/>
        </p:nvSpPr>
        <p:spPr>
          <a:xfrm>
            <a:off x="4089740" y="3831275"/>
            <a:ext cx="720000" cy="252000"/>
          </a:xfrm>
          <a:prstGeom prst="rect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22F6D-811C-40A4-825E-A056C71C0D60}"/>
              </a:ext>
            </a:extLst>
          </p:cNvPr>
          <p:cNvSpPr/>
          <p:nvPr/>
        </p:nvSpPr>
        <p:spPr>
          <a:xfrm>
            <a:off x="4813640" y="3831275"/>
            <a:ext cx="720000" cy="252000"/>
          </a:xfrm>
          <a:prstGeom prst="rect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F82E777-102E-476D-87D4-5B63497F5E42}"/>
              </a:ext>
            </a:extLst>
          </p:cNvPr>
          <p:cNvSpPr/>
          <p:nvPr/>
        </p:nvSpPr>
        <p:spPr>
          <a:xfrm>
            <a:off x="5537540" y="3831275"/>
            <a:ext cx="720000" cy="252000"/>
          </a:xfrm>
          <a:prstGeom prst="rect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13F274-D45A-4DBB-8D01-FE30A9EE67C8}"/>
              </a:ext>
            </a:extLst>
          </p:cNvPr>
          <p:cNvSpPr txBox="1"/>
          <p:nvPr/>
        </p:nvSpPr>
        <p:spPr>
          <a:xfrm>
            <a:off x="2629824" y="34651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Ⅰ</a:t>
            </a:r>
            <a:r>
              <a:rPr lang="zh-CN" altLang="en-US" dirty="0"/>
              <a:t>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B3D137-43E8-4230-8DD4-6187366ACFE5}"/>
              </a:ext>
            </a:extLst>
          </p:cNvPr>
          <p:cNvSpPr txBox="1"/>
          <p:nvPr/>
        </p:nvSpPr>
        <p:spPr>
          <a:xfrm>
            <a:off x="3360973" y="345718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Ⅱ</a:t>
            </a:r>
            <a:r>
              <a:rPr lang="zh-CN" altLang="en-US" dirty="0"/>
              <a:t>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F3EA7F-2983-43F1-AE5A-FCB0EDA90175}"/>
              </a:ext>
            </a:extLst>
          </p:cNvPr>
          <p:cNvSpPr txBox="1"/>
          <p:nvPr/>
        </p:nvSpPr>
        <p:spPr>
          <a:xfrm>
            <a:off x="4075242" y="34651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Ⅲ</a:t>
            </a:r>
            <a:r>
              <a:rPr lang="zh-CN" altLang="en-US" dirty="0"/>
              <a:t>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BE4B4B-D1EE-4791-AA54-7E3E78FE4619}"/>
              </a:ext>
            </a:extLst>
          </p:cNvPr>
          <p:cNvSpPr txBox="1"/>
          <p:nvPr/>
        </p:nvSpPr>
        <p:spPr>
          <a:xfrm>
            <a:off x="4826680" y="345718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Ⅳ</a:t>
            </a:r>
            <a:r>
              <a:rPr lang="zh-CN" altLang="en-US" dirty="0"/>
              <a:t>类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AD49638-AC25-4DAA-AAC7-0BA296FBF122}"/>
              </a:ext>
            </a:extLst>
          </p:cNvPr>
          <p:cNvSpPr txBox="1"/>
          <p:nvPr/>
        </p:nvSpPr>
        <p:spPr>
          <a:xfrm>
            <a:off x="5508544" y="34651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Ⅴ</a:t>
            </a:r>
            <a:r>
              <a:rPr lang="zh-CN" altLang="en-US" dirty="0"/>
              <a:t>类</a:t>
            </a: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725BDDFC-DC8A-424C-812E-270462888399}"/>
              </a:ext>
            </a:extLst>
          </p:cNvPr>
          <p:cNvSpPr/>
          <p:nvPr/>
        </p:nvSpPr>
        <p:spPr>
          <a:xfrm>
            <a:off x="4340676" y="4125247"/>
            <a:ext cx="222027" cy="176931"/>
          </a:xfrm>
          <a:prstGeom prst="triangle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C2DB5B-47B8-4A4A-9F9A-22C9314D0239}"/>
              </a:ext>
            </a:extLst>
          </p:cNvPr>
          <p:cNvSpPr/>
          <p:nvPr/>
        </p:nvSpPr>
        <p:spPr>
          <a:xfrm>
            <a:off x="6679618" y="1474788"/>
            <a:ext cx="720000" cy="252000"/>
          </a:xfrm>
          <a:prstGeom prst="rect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B7A553-659D-4FEA-BB81-14E0378291ED}"/>
              </a:ext>
            </a:extLst>
          </p:cNvPr>
          <p:cNvSpPr/>
          <p:nvPr/>
        </p:nvSpPr>
        <p:spPr>
          <a:xfrm>
            <a:off x="7403518" y="1474788"/>
            <a:ext cx="720000" cy="252000"/>
          </a:xfrm>
          <a:prstGeom prst="rect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FE8355-4691-473F-A960-FE40FA6A4CB0}"/>
              </a:ext>
            </a:extLst>
          </p:cNvPr>
          <p:cNvSpPr/>
          <p:nvPr/>
        </p:nvSpPr>
        <p:spPr>
          <a:xfrm>
            <a:off x="8127418" y="1474788"/>
            <a:ext cx="720000" cy="252000"/>
          </a:xfrm>
          <a:prstGeom prst="rect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F9B8E6-0972-4F53-A2FA-36A54D58143F}"/>
              </a:ext>
            </a:extLst>
          </p:cNvPr>
          <p:cNvSpPr/>
          <p:nvPr/>
        </p:nvSpPr>
        <p:spPr>
          <a:xfrm>
            <a:off x="8851318" y="1474788"/>
            <a:ext cx="720000" cy="252000"/>
          </a:xfrm>
          <a:prstGeom prst="rect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0764F3-61CB-4BEF-B54D-1027588B8172}"/>
              </a:ext>
            </a:extLst>
          </p:cNvPr>
          <p:cNvSpPr/>
          <p:nvPr/>
        </p:nvSpPr>
        <p:spPr>
          <a:xfrm>
            <a:off x="9575218" y="1474788"/>
            <a:ext cx="720000" cy="252000"/>
          </a:xfrm>
          <a:prstGeom prst="rect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3805E24-A1C9-4D4F-918E-7835BF8AE319}"/>
              </a:ext>
            </a:extLst>
          </p:cNvPr>
          <p:cNvSpPr txBox="1"/>
          <p:nvPr/>
        </p:nvSpPr>
        <p:spPr>
          <a:xfrm>
            <a:off x="6667502" y="110863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Ⅰ</a:t>
            </a:r>
            <a:r>
              <a:rPr lang="zh-CN" altLang="en-US" dirty="0"/>
              <a:t>类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C740375-54F9-4193-8D49-8D06AAB73500}"/>
              </a:ext>
            </a:extLst>
          </p:cNvPr>
          <p:cNvSpPr txBox="1"/>
          <p:nvPr/>
        </p:nvSpPr>
        <p:spPr>
          <a:xfrm>
            <a:off x="7398651" y="110069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Ⅱ</a:t>
            </a:r>
            <a:r>
              <a:rPr lang="zh-CN" altLang="en-US" dirty="0"/>
              <a:t>类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FC06DC-CC86-4779-B8D4-0651224B1D50}"/>
              </a:ext>
            </a:extLst>
          </p:cNvPr>
          <p:cNvSpPr txBox="1"/>
          <p:nvPr/>
        </p:nvSpPr>
        <p:spPr>
          <a:xfrm>
            <a:off x="8112920" y="110863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Ⅲ</a:t>
            </a:r>
            <a:r>
              <a:rPr lang="zh-CN" altLang="en-US" dirty="0"/>
              <a:t>类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AE9D8E-7A1E-4087-AA6E-1DD2F107528B}"/>
              </a:ext>
            </a:extLst>
          </p:cNvPr>
          <p:cNvSpPr txBox="1"/>
          <p:nvPr/>
        </p:nvSpPr>
        <p:spPr>
          <a:xfrm>
            <a:off x="8864358" y="110069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Ⅳ</a:t>
            </a:r>
            <a:r>
              <a:rPr lang="zh-CN" altLang="en-US" dirty="0"/>
              <a:t>类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C92CE0-0271-4BA2-ABE1-8A16C1F1034D}"/>
              </a:ext>
            </a:extLst>
          </p:cNvPr>
          <p:cNvSpPr txBox="1"/>
          <p:nvPr/>
        </p:nvSpPr>
        <p:spPr>
          <a:xfrm>
            <a:off x="9546222" y="110863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Ⅴ</a:t>
            </a:r>
            <a:r>
              <a:rPr lang="zh-CN" altLang="en-US" dirty="0"/>
              <a:t>类</a:t>
            </a: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A982DB0B-1FF9-479F-BA08-3E54C746664D}"/>
              </a:ext>
            </a:extLst>
          </p:cNvPr>
          <p:cNvSpPr/>
          <p:nvPr/>
        </p:nvSpPr>
        <p:spPr>
          <a:xfrm>
            <a:off x="9102253" y="1756845"/>
            <a:ext cx="222027" cy="176931"/>
          </a:xfrm>
          <a:prstGeom prst="triangle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ABBFEE-A26C-471C-A148-C13B056D2A1F}"/>
              </a:ext>
            </a:extLst>
          </p:cNvPr>
          <p:cNvSpPr/>
          <p:nvPr/>
        </p:nvSpPr>
        <p:spPr>
          <a:xfrm>
            <a:off x="6708614" y="2640964"/>
            <a:ext cx="720000" cy="252000"/>
          </a:xfrm>
          <a:prstGeom prst="rect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6E13B4-F78C-4845-B20F-997FB2D57F4B}"/>
              </a:ext>
            </a:extLst>
          </p:cNvPr>
          <p:cNvSpPr/>
          <p:nvPr/>
        </p:nvSpPr>
        <p:spPr>
          <a:xfrm>
            <a:off x="7432514" y="2640964"/>
            <a:ext cx="720000" cy="252000"/>
          </a:xfrm>
          <a:prstGeom prst="rect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1D89B3B-52F1-4557-9549-CD8738450D30}"/>
              </a:ext>
            </a:extLst>
          </p:cNvPr>
          <p:cNvSpPr/>
          <p:nvPr/>
        </p:nvSpPr>
        <p:spPr>
          <a:xfrm>
            <a:off x="8156414" y="2640964"/>
            <a:ext cx="720000" cy="252000"/>
          </a:xfrm>
          <a:prstGeom prst="rect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B51F2CE-2D8E-4AFA-A17B-AEC36113144F}"/>
              </a:ext>
            </a:extLst>
          </p:cNvPr>
          <p:cNvSpPr/>
          <p:nvPr/>
        </p:nvSpPr>
        <p:spPr>
          <a:xfrm>
            <a:off x="8880314" y="2640964"/>
            <a:ext cx="720000" cy="252000"/>
          </a:xfrm>
          <a:prstGeom prst="rect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0B157E-2F43-42C1-8A46-153CCB002BA8}"/>
              </a:ext>
            </a:extLst>
          </p:cNvPr>
          <p:cNvSpPr/>
          <p:nvPr/>
        </p:nvSpPr>
        <p:spPr>
          <a:xfrm>
            <a:off x="9604214" y="2640964"/>
            <a:ext cx="720000" cy="252000"/>
          </a:xfrm>
          <a:prstGeom prst="rect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C065FB0-203C-4E42-94FF-92337C46CAE8}"/>
              </a:ext>
            </a:extLst>
          </p:cNvPr>
          <p:cNvSpPr txBox="1"/>
          <p:nvPr/>
        </p:nvSpPr>
        <p:spPr>
          <a:xfrm>
            <a:off x="6696498" y="227480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Ⅰ</a:t>
            </a:r>
            <a:r>
              <a:rPr lang="zh-CN" altLang="en-US" dirty="0"/>
              <a:t>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FD1645D-B18F-4517-A6DD-8E058CFE87AF}"/>
              </a:ext>
            </a:extLst>
          </p:cNvPr>
          <p:cNvSpPr txBox="1"/>
          <p:nvPr/>
        </p:nvSpPr>
        <p:spPr>
          <a:xfrm>
            <a:off x="7427647" y="226687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Ⅱ</a:t>
            </a:r>
            <a:r>
              <a:rPr lang="zh-CN" altLang="en-US" dirty="0"/>
              <a:t>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6FFB0DA-C06C-4999-BEE4-6DBFD37BAE5E}"/>
              </a:ext>
            </a:extLst>
          </p:cNvPr>
          <p:cNvSpPr txBox="1"/>
          <p:nvPr/>
        </p:nvSpPr>
        <p:spPr>
          <a:xfrm>
            <a:off x="8141916" y="227480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Ⅲ</a:t>
            </a:r>
            <a:r>
              <a:rPr lang="zh-CN" altLang="en-US" dirty="0"/>
              <a:t>类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3EC2D2A-6259-4C4B-BD44-52833F1169C6}"/>
              </a:ext>
            </a:extLst>
          </p:cNvPr>
          <p:cNvSpPr txBox="1"/>
          <p:nvPr/>
        </p:nvSpPr>
        <p:spPr>
          <a:xfrm>
            <a:off x="8893354" y="226687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Ⅳ</a:t>
            </a:r>
            <a:r>
              <a:rPr lang="zh-CN" altLang="en-US" dirty="0"/>
              <a:t>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11C36FA-BA44-4BA6-B7E0-B087D3A5DB13}"/>
              </a:ext>
            </a:extLst>
          </p:cNvPr>
          <p:cNvSpPr txBox="1"/>
          <p:nvPr/>
        </p:nvSpPr>
        <p:spPr>
          <a:xfrm>
            <a:off x="9575218" y="227480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Ⅴ</a:t>
            </a:r>
            <a:r>
              <a:rPr lang="zh-CN" altLang="en-US" dirty="0"/>
              <a:t>类</a:t>
            </a: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B23A60F1-95EF-4F10-9E34-3E27B64F5275}"/>
              </a:ext>
            </a:extLst>
          </p:cNvPr>
          <p:cNvSpPr/>
          <p:nvPr/>
        </p:nvSpPr>
        <p:spPr>
          <a:xfrm>
            <a:off x="9855150" y="2921830"/>
            <a:ext cx="222027" cy="176931"/>
          </a:xfrm>
          <a:prstGeom prst="triangle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5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89E3A-7FA8-413C-9C7B-8AB5938A67C3}"/>
              </a:ext>
            </a:extLst>
          </p:cNvPr>
          <p:cNvSpPr/>
          <p:nvPr/>
        </p:nvSpPr>
        <p:spPr>
          <a:xfrm>
            <a:off x="2628900" y="1479549"/>
            <a:ext cx="720000" cy="252000"/>
          </a:xfrm>
          <a:prstGeom prst="rect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AD31D8-0E35-40A0-AC76-13FDB5F60856}"/>
              </a:ext>
            </a:extLst>
          </p:cNvPr>
          <p:cNvSpPr/>
          <p:nvPr/>
        </p:nvSpPr>
        <p:spPr>
          <a:xfrm>
            <a:off x="3352800" y="1479549"/>
            <a:ext cx="720000" cy="252000"/>
          </a:xfrm>
          <a:prstGeom prst="rect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F4129-CD72-4584-B3BA-24EEE39BF060}"/>
              </a:ext>
            </a:extLst>
          </p:cNvPr>
          <p:cNvSpPr/>
          <p:nvPr/>
        </p:nvSpPr>
        <p:spPr>
          <a:xfrm>
            <a:off x="4076700" y="1479549"/>
            <a:ext cx="720000" cy="252000"/>
          </a:xfrm>
          <a:prstGeom prst="rect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0891B-0BA2-4730-BF96-96C740682986}"/>
              </a:ext>
            </a:extLst>
          </p:cNvPr>
          <p:cNvSpPr/>
          <p:nvPr/>
        </p:nvSpPr>
        <p:spPr>
          <a:xfrm>
            <a:off x="4800600" y="1479549"/>
            <a:ext cx="720000" cy="252000"/>
          </a:xfrm>
          <a:prstGeom prst="rect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E11E9-CAF1-4E5A-83EF-D08E557EC999}"/>
              </a:ext>
            </a:extLst>
          </p:cNvPr>
          <p:cNvSpPr/>
          <p:nvPr/>
        </p:nvSpPr>
        <p:spPr>
          <a:xfrm>
            <a:off x="5524500" y="1479549"/>
            <a:ext cx="720000" cy="252000"/>
          </a:xfrm>
          <a:prstGeom prst="rect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F4A1D9-4D41-473B-9E05-4470361592BE}"/>
              </a:ext>
            </a:extLst>
          </p:cNvPr>
          <p:cNvSpPr txBox="1"/>
          <p:nvPr/>
        </p:nvSpPr>
        <p:spPr>
          <a:xfrm>
            <a:off x="2616784" y="111339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Ⅰ</a:t>
            </a:r>
            <a:r>
              <a:rPr lang="zh-CN" altLang="en-US" dirty="0"/>
              <a:t>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6081D7-5091-426F-B348-FFD169127E0B}"/>
              </a:ext>
            </a:extLst>
          </p:cNvPr>
          <p:cNvSpPr txBox="1"/>
          <p:nvPr/>
        </p:nvSpPr>
        <p:spPr>
          <a:xfrm>
            <a:off x="3347933" y="110545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Ⅱ</a:t>
            </a:r>
            <a:r>
              <a:rPr lang="zh-CN" altLang="en-US" dirty="0"/>
              <a:t>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4BB1D6-6AA4-4248-AC50-B30DC5AA0846}"/>
              </a:ext>
            </a:extLst>
          </p:cNvPr>
          <p:cNvSpPr txBox="1"/>
          <p:nvPr/>
        </p:nvSpPr>
        <p:spPr>
          <a:xfrm>
            <a:off x="4062202" y="111339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Ⅲ</a:t>
            </a:r>
            <a:r>
              <a:rPr lang="zh-CN" altLang="en-US" dirty="0"/>
              <a:t>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5925E9-08B0-428D-BF67-BEFEFA9242FD}"/>
              </a:ext>
            </a:extLst>
          </p:cNvPr>
          <p:cNvSpPr txBox="1"/>
          <p:nvPr/>
        </p:nvSpPr>
        <p:spPr>
          <a:xfrm>
            <a:off x="4813640" y="110545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Ⅳ</a:t>
            </a:r>
            <a:r>
              <a:rPr lang="zh-CN" altLang="en-US" dirty="0"/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C500F8-DF2E-49AB-88BC-8EA85C22041D}"/>
              </a:ext>
            </a:extLst>
          </p:cNvPr>
          <p:cNvSpPr txBox="1"/>
          <p:nvPr/>
        </p:nvSpPr>
        <p:spPr>
          <a:xfrm>
            <a:off x="5495504" y="111339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Ⅴ</a:t>
            </a:r>
            <a:r>
              <a:rPr lang="zh-CN" altLang="en-US" dirty="0"/>
              <a:t>类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A332CBFA-F44D-46AC-81D7-7E050E5203D4}"/>
              </a:ext>
            </a:extLst>
          </p:cNvPr>
          <p:cNvSpPr/>
          <p:nvPr/>
        </p:nvSpPr>
        <p:spPr>
          <a:xfrm>
            <a:off x="2867720" y="1767640"/>
            <a:ext cx="222027" cy="176931"/>
          </a:xfrm>
          <a:prstGeom prst="triangle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B0D513-36C7-4BF1-998A-5965E5AF18A5}"/>
              </a:ext>
            </a:extLst>
          </p:cNvPr>
          <p:cNvSpPr/>
          <p:nvPr/>
        </p:nvSpPr>
        <p:spPr>
          <a:xfrm>
            <a:off x="6679618" y="1474788"/>
            <a:ext cx="723900" cy="257176"/>
          </a:xfrm>
          <a:prstGeom prst="rect">
            <a:avLst/>
          </a:prstGeom>
          <a:solidFill>
            <a:srgbClr val="68BA5B"/>
          </a:solidFill>
          <a:ln>
            <a:solidFill>
              <a:srgbClr val="68B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B95D70-EF54-4F45-895F-DFCE1BA651B4}"/>
              </a:ext>
            </a:extLst>
          </p:cNvPr>
          <p:cNvSpPr/>
          <p:nvPr/>
        </p:nvSpPr>
        <p:spPr>
          <a:xfrm>
            <a:off x="7403518" y="1474788"/>
            <a:ext cx="723900" cy="260349"/>
          </a:xfrm>
          <a:prstGeom prst="rect">
            <a:avLst/>
          </a:prstGeom>
          <a:solidFill>
            <a:srgbClr val="9ECE5E"/>
          </a:solidFill>
          <a:ln>
            <a:solidFill>
              <a:srgbClr val="9EC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C4DDE9-4467-420F-B2C1-C0756BFF420E}"/>
              </a:ext>
            </a:extLst>
          </p:cNvPr>
          <p:cNvSpPr/>
          <p:nvPr/>
        </p:nvSpPr>
        <p:spPr>
          <a:xfrm>
            <a:off x="8127418" y="1474788"/>
            <a:ext cx="723900" cy="257176"/>
          </a:xfrm>
          <a:prstGeom prst="rect">
            <a:avLst/>
          </a:prstGeom>
          <a:solidFill>
            <a:srgbClr val="D8EB5B"/>
          </a:solidFill>
          <a:ln>
            <a:solidFill>
              <a:srgbClr val="D8E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B19C20-3637-429A-A37F-049EAE67477D}"/>
              </a:ext>
            </a:extLst>
          </p:cNvPr>
          <p:cNvSpPr/>
          <p:nvPr/>
        </p:nvSpPr>
        <p:spPr>
          <a:xfrm>
            <a:off x="8851318" y="1474788"/>
            <a:ext cx="723900" cy="257176"/>
          </a:xfrm>
          <a:prstGeom prst="rect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EAC162-B40B-432B-B95D-0C0EF0A245FB}"/>
              </a:ext>
            </a:extLst>
          </p:cNvPr>
          <p:cNvSpPr/>
          <p:nvPr/>
        </p:nvSpPr>
        <p:spPr>
          <a:xfrm>
            <a:off x="9575218" y="1474788"/>
            <a:ext cx="723900" cy="257176"/>
          </a:xfrm>
          <a:prstGeom prst="rect">
            <a:avLst/>
          </a:prstGeom>
          <a:solidFill>
            <a:srgbClr val="F34C3C"/>
          </a:solidFill>
          <a:ln>
            <a:solidFill>
              <a:srgbClr val="F3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22A40C-3EFA-4537-A14F-D20E610EC8D7}"/>
              </a:ext>
            </a:extLst>
          </p:cNvPr>
          <p:cNvSpPr txBox="1"/>
          <p:nvPr/>
        </p:nvSpPr>
        <p:spPr>
          <a:xfrm>
            <a:off x="6667502" y="110863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Ⅰ</a:t>
            </a:r>
            <a:r>
              <a:rPr lang="zh-CN" altLang="en-US" dirty="0"/>
              <a:t>类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C15D28-4DD3-48C7-9948-E11BC81AD78B}"/>
              </a:ext>
            </a:extLst>
          </p:cNvPr>
          <p:cNvSpPr txBox="1"/>
          <p:nvPr/>
        </p:nvSpPr>
        <p:spPr>
          <a:xfrm>
            <a:off x="7398651" y="110069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Ⅱ</a:t>
            </a:r>
            <a:r>
              <a:rPr lang="zh-CN" altLang="en-US" dirty="0"/>
              <a:t>类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150266-4EF3-42DE-B081-A10AC71CAEEA}"/>
              </a:ext>
            </a:extLst>
          </p:cNvPr>
          <p:cNvSpPr txBox="1"/>
          <p:nvPr/>
        </p:nvSpPr>
        <p:spPr>
          <a:xfrm>
            <a:off x="8112920" y="110863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Ⅲ</a:t>
            </a:r>
            <a:r>
              <a:rPr lang="zh-CN" altLang="en-US" dirty="0"/>
              <a:t>类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636517-315D-4811-9A29-58435FB812C0}"/>
              </a:ext>
            </a:extLst>
          </p:cNvPr>
          <p:cNvSpPr txBox="1"/>
          <p:nvPr/>
        </p:nvSpPr>
        <p:spPr>
          <a:xfrm>
            <a:off x="8864358" y="110069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Ⅳ</a:t>
            </a:r>
            <a:r>
              <a:rPr lang="zh-CN" altLang="en-US" dirty="0"/>
              <a:t>类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8DFC8B-D06C-44B9-9FBE-6FC8DBDF2820}"/>
              </a:ext>
            </a:extLst>
          </p:cNvPr>
          <p:cNvSpPr txBox="1"/>
          <p:nvPr/>
        </p:nvSpPr>
        <p:spPr>
          <a:xfrm>
            <a:off x="9546222" y="110863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Arial Unicode MS"/>
              </a:rPr>
              <a:t>Ⅴ</a:t>
            </a:r>
            <a:r>
              <a:rPr lang="zh-CN" altLang="en-US" dirty="0"/>
              <a:t>类</a:t>
            </a: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037AE9EC-24A3-4056-8925-11E364B61A85}"/>
              </a:ext>
            </a:extLst>
          </p:cNvPr>
          <p:cNvSpPr/>
          <p:nvPr/>
        </p:nvSpPr>
        <p:spPr>
          <a:xfrm>
            <a:off x="9102253" y="1756845"/>
            <a:ext cx="222027" cy="176931"/>
          </a:xfrm>
          <a:prstGeom prst="triangle">
            <a:avLst/>
          </a:prstGeom>
          <a:solidFill>
            <a:srgbClr val="FFB86E"/>
          </a:solidFill>
          <a:ln>
            <a:solidFill>
              <a:srgbClr val="FFB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77ABDD3-138D-44B6-B18A-5BE9F55EDA29}"/>
              </a:ext>
            </a:extLst>
          </p:cNvPr>
          <p:cNvSpPr txBox="1"/>
          <p:nvPr/>
        </p:nvSpPr>
        <p:spPr>
          <a:xfrm>
            <a:off x="2628900" y="2102882"/>
            <a:ext cx="359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/>
              </a:rPr>
              <a:t>首要污染因子（</a:t>
            </a:r>
            <a:r>
              <a:rPr lang="en-US" altLang="zh-CN" b="1" i="1" dirty="0">
                <a:effectLst/>
              </a:rPr>
              <a:t> </a:t>
            </a:r>
            <a:r>
              <a:rPr lang="en-US" altLang="zh-CN" b="1" dirty="0">
                <a:effectLst/>
              </a:rPr>
              <a:t>pH</a:t>
            </a:r>
            <a:r>
              <a:rPr lang="zh-CN" altLang="en-US" b="1" dirty="0"/>
              <a:t> ：</a:t>
            </a:r>
            <a:r>
              <a:rPr lang="zh-CN" altLang="en-US" b="1" dirty="0">
                <a:effectLst/>
              </a:rPr>
              <a:t> </a:t>
            </a:r>
            <a:r>
              <a:rPr lang="en-US" altLang="zh-CN" b="1" dirty="0">
                <a:effectLst/>
              </a:rPr>
              <a:t>8.01</a:t>
            </a:r>
            <a:r>
              <a:rPr lang="zh-CN" altLang="en-US" b="1" dirty="0">
                <a:effectLst/>
              </a:rPr>
              <a:t>）</a:t>
            </a:r>
            <a:endParaRPr lang="zh-CN" altLang="en-US" dirty="0"/>
          </a:p>
        </p:txBody>
      </p:sp>
      <p:pic>
        <p:nvPicPr>
          <p:cNvPr id="60" name="图片 59" descr="http://img.tukuchina.cn/images/front_pic2/v/e3/95/1110129627.jpg">
            <a:extLst>
              <a:ext uri="{FF2B5EF4-FFF2-40B4-BE49-F238E27FC236}">
                <a16:creationId xmlns:a16="http://schemas.microsoft.com/office/drawing/2014/main" id="{EDE46BA2-01DD-49E2-89FC-5400E4CC60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90" y="2957847"/>
            <a:ext cx="1454150" cy="126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EF871BD-E053-4E7D-88BA-E12FFB82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3092372"/>
            <a:ext cx="247650" cy="1905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B7191D7D-FC8D-4D9F-A637-3AC5ADFF8F92}"/>
              </a:ext>
            </a:extLst>
          </p:cNvPr>
          <p:cNvSpPr txBox="1"/>
          <p:nvPr/>
        </p:nvSpPr>
        <p:spPr>
          <a:xfrm>
            <a:off x="6361459" y="3002956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适宜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9CBDA44-C745-426B-8D50-FDF94334F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5" y="3475116"/>
            <a:ext cx="276225" cy="200025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2DBF4800-ED38-4E7A-ADCA-5E55C7D3B5EF}"/>
              </a:ext>
            </a:extLst>
          </p:cNvPr>
          <p:cNvSpPr txBox="1"/>
          <p:nvPr/>
        </p:nvSpPr>
        <p:spPr>
          <a:xfrm>
            <a:off x="6390034" y="3429000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较适宜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BD94B750-91C2-49E0-B428-B6A4E27C1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75" y="3806348"/>
            <a:ext cx="219075" cy="219075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70C5A35B-9143-49F6-9F39-DA842FAF5614}"/>
              </a:ext>
            </a:extLst>
          </p:cNvPr>
          <p:cNvSpPr txBox="1"/>
          <p:nvPr/>
        </p:nvSpPr>
        <p:spPr>
          <a:xfrm>
            <a:off x="6361458" y="3848772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不适宜</a:t>
            </a:r>
          </a:p>
        </p:txBody>
      </p:sp>
    </p:spTree>
    <p:extLst>
      <p:ext uri="{BB962C8B-B14F-4D97-AF65-F5344CB8AC3E}">
        <p14:creationId xmlns:p14="http://schemas.microsoft.com/office/powerpoint/2010/main" val="85127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83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gary</dc:creator>
  <cp:lastModifiedBy>Liu gary</cp:lastModifiedBy>
  <cp:revision>4</cp:revision>
  <dcterms:created xsi:type="dcterms:W3CDTF">2018-05-28T14:21:55Z</dcterms:created>
  <dcterms:modified xsi:type="dcterms:W3CDTF">2018-05-28T15:25:19Z</dcterms:modified>
</cp:coreProperties>
</file>