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sldIdLst>
    <p:sldId id="257" r:id="rId2"/>
    <p:sldId id="258" r:id="rId3"/>
    <p:sldId id="259" r:id="rId4"/>
    <p:sldId id="262" r:id="rId5"/>
    <p:sldId id="263"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28C584-636D-4E5C-AB8D-735DCC5D754F}">
          <p14:sldIdLst>
            <p14:sldId id="257"/>
            <p14:sldId id="258"/>
            <p14:sldId id="259"/>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5" d="100"/>
          <a:sy n="55" d="100"/>
        </p:scale>
        <p:origin x="7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BB468B-1011-473E-B803-9E3A83004A1B}"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5BF5F-EC85-41A1-A41B-30B52AF8FA05}" type="slidenum">
              <a:rPr lang="en-IN" smtClean="0"/>
              <a:t>‹#›</a:t>
            </a:fld>
            <a:endParaRPr lang="en-IN"/>
          </a:p>
        </p:txBody>
      </p:sp>
    </p:spTree>
    <p:extLst>
      <p:ext uri="{BB962C8B-B14F-4D97-AF65-F5344CB8AC3E}">
        <p14:creationId xmlns:p14="http://schemas.microsoft.com/office/powerpoint/2010/main" val="3760663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BB468B-1011-473E-B803-9E3A83004A1B}"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5BF5F-EC85-41A1-A41B-30B52AF8FA05}" type="slidenum">
              <a:rPr lang="en-IN" smtClean="0"/>
              <a:t>‹#›</a:t>
            </a:fld>
            <a:endParaRPr lang="en-IN"/>
          </a:p>
        </p:txBody>
      </p:sp>
    </p:spTree>
    <p:extLst>
      <p:ext uri="{BB962C8B-B14F-4D97-AF65-F5344CB8AC3E}">
        <p14:creationId xmlns:p14="http://schemas.microsoft.com/office/powerpoint/2010/main" val="4026626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BB468B-1011-473E-B803-9E3A83004A1B}"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5BF5F-EC85-41A1-A41B-30B52AF8FA0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52352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BB468B-1011-473E-B803-9E3A83004A1B}"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5BF5F-EC85-41A1-A41B-30B52AF8FA05}" type="slidenum">
              <a:rPr lang="en-IN" smtClean="0"/>
              <a:t>‹#›</a:t>
            </a:fld>
            <a:endParaRPr lang="en-IN"/>
          </a:p>
        </p:txBody>
      </p:sp>
    </p:spTree>
    <p:extLst>
      <p:ext uri="{BB962C8B-B14F-4D97-AF65-F5344CB8AC3E}">
        <p14:creationId xmlns:p14="http://schemas.microsoft.com/office/powerpoint/2010/main" val="2129702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BB468B-1011-473E-B803-9E3A83004A1B}"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5BF5F-EC85-41A1-A41B-30B52AF8FA0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55175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BB468B-1011-473E-B803-9E3A83004A1B}"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5BF5F-EC85-41A1-A41B-30B52AF8FA05}" type="slidenum">
              <a:rPr lang="en-IN" smtClean="0"/>
              <a:t>‹#›</a:t>
            </a:fld>
            <a:endParaRPr lang="en-IN"/>
          </a:p>
        </p:txBody>
      </p:sp>
    </p:spTree>
    <p:extLst>
      <p:ext uri="{BB962C8B-B14F-4D97-AF65-F5344CB8AC3E}">
        <p14:creationId xmlns:p14="http://schemas.microsoft.com/office/powerpoint/2010/main" val="36065924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BB468B-1011-473E-B803-9E3A83004A1B}"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5BF5F-EC85-41A1-A41B-30B52AF8FA05}" type="slidenum">
              <a:rPr lang="en-IN" smtClean="0"/>
              <a:t>‹#›</a:t>
            </a:fld>
            <a:endParaRPr lang="en-IN"/>
          </a:p>
        </p:txBody>
      </p:sp>
    </p:spTree>
    <p:extLst>
      <p:ext uri="{BB962C8B-B14F-4D97-AF65-F5344CB8AC3E}">
        <p14:creationId xmlns:p14="http://schemas.microsoft.com/office/powerpoint/2010/main" val="5991310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BB468B-1011-473E-B803-9E3A83004A1B}"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5BF5F-EC85-41A1-A41B-30B52AF8FA05}" type="slidenum">
              <a:rPr lang="en-IN" smtClean="0"/>
              <a:t>‹#›</a:t>
            </a:fld>
            <a:endParaRPr lang="en-IN"/>
          </a:p>
        </p:txBody>
      </p:sp>
    </p:spTree>
    <p:extLst>
      <p:ext uri="{BB962C8B-B14F-4D97-AF65-F5344CB8AC3E}">
        <p14:creationId xmlns:p14="http://schemas.microsoft.com/office/powerpoint/2010/main" val="1112614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BB468B-1011-473E-B803-9E3A83004A1B}"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5BF5F-EC85-41A1-A41B-30B52AF8FA05}" type="slidenum">
              <a:rPr lang="en-IN" smtClean="0"/>
              <a:t>‹#›</a:t>
            </a:fld>
            <a:endParaRPr lang="en-IN"/>
          </a:p>
        </p:txBody>
      </p:sp>
    </p:spTree>
    <p:extLst>
      <p:ext uri="{BB962C8B-B14F-4D97-AF65-F5344CB8AC3E}">
        <p14:creationId xmlns:p14="http://schemas.microsoft.com/office/powerpoint/2010/main" val="63514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BB468B-1011-473E-B803-9E3A83004A1B}"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5BF5F-EC85-41A1-A41B-30B52AF8FA05}" type="slidenum">
              <a:rPr lang="en-IN" smtClean="0"/>
              <a:t>‹#›</a:t>
            </a:fld>
            <a:endParaRPr lang="en-IN"/>
          </a:p>
        </p:txBody>
      </p:sp>
    </p:spTree>
    <p:extLst>
      <p:ext uri="{BB962C8B-B14F-4D97-AF65-F5344CB8AC3E}">
        <p14:creationId xmlns:p14="http://schemas.microsoft.com/office/powerpoint/2010/main" val="3649905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BB468B-1011-473E-B803-9E3A83004A1B}" type="datetimeFigureOut">
              <a:rPr lang="en-IN" smtClean="0"/>
              <a:t>14-12-2022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A5BF5F-EC85-41A1-A41B-30B52AF8FA05}" type="slidenum">
              <a:rPr lang="en-IN" smtClean="0"/>
              <a:t>‹#›</a:t>
            </a:fld>
            <a:endParaRPr lang="en-IN"/>
          </a:p>
        </p:txBody>
      </p:sp>
    </p:spTree>
    <p:extLst>
      <p:ext uri="{BB962C8B-B14F-4D97-AF65-F5344CB8AC3E}">
        <p14:creationId xmlns:p14="http://schemas.microsoft.com/office/powerpoint/2010/main" val="1043562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BB468B-1011-473E-B803-9E3A83004A1B}" type="datetimeFigureOut">
              <a:rPr lang="en-IN" smtClean="0"/>
              <a:t>14-12-2022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A5BF5F-EC85-41A1-A41B-30B52AF8FA05}" type="slidenum">
              <a:rPr lang="en-IN" smtClean="0"/>
              <a:t>‹#›</a:t>
            </a:fld>
            <a:endParaRPr lang="en-IN"/>
          </a:p>
        </p:txBody>
      </p:sp>
    </p:spTree>
    <p:extLst>
      <p:ext uri="{BB962C8B-B14F-4D97-AF65-F5344CB8AC3E}">
        <p14:creationId xmlns:p14="http://schemas.microsoft.com/office/powerpoint/2010/main" val="2899676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BB468B-1011-473E-B803-9E3A83004A1B}" type="datetimeFigureOut">
              <a:rPr lang="en-IN" smtClean="0"/>
              <a:t>14-12-2022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A5BF5F-EC85-41A1-A41B-30B52AF8FA05}" type="slidenum">
              <a:rPr lang="en-IN" smtClean="0"/>
              <a:t>‹#›</a:t>
            </a:fld>
            <a:endParaRPr lang="en-IN"/>
          </a:p>
        </p:txBody>
      </p:sp>
    </p:spTree>
    <p:extLst>
      <p:ext uri="{BB962C8B-B14F-4D97-AF65-F5344CB8AC3E}">
        <p14:creationId xmlns:p14="http://schemas.microsoft.com/office/powerpoint/2010/main" val="30858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BB468B-1011-473E-B803-9E3A83004A1B}" type="datetimeFigureOut">
              <a:rPr lang="en-IN" smtClean="0"/>
              <a:t>14-12-2022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A5BF5F-EC85-41A1-A41B-30B52AF8FA05}" type="slidenum">
              <a:rPr lang="en-IN" smtClean="0"/>
              <a:t>‹#›</a:t>
            </a:fld>
            <a:endParaRPr lang="en-IN"/>
          </a:p>
        </p:txBody>
      </p:sp>
    </p:spTree>
    <p:extLst>
      <p:ext uri="{BB962C8B-B14F-4D97-AF65-F5344CB8AC3E}">
        <p14:creationId xmlns:p14="http://schemas.microsoft.com/office/powerpoint/2010/main" val="4166441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BB468B-1011-473E-B803-9E3A83004A1B}" type="datetimeFigureOut">
              <a:rPr lang="en-IN" smtClean="0"/>
              <a:t>14-12-2022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A5BF5F-EC85-41A1-A41B-30B52AF8FA05}" type="slidenum">
              <a:rPr lang="en-IN" smtClean="0"/>
              <a:t>‹#›</a:t>
            </a:fld>
            <a:endParaRPr lang="en-IN"/>
          </a:p>
        </p:txBody>
      </p:sp>
    </p:spTree>
    <p:extLst>
      <p:ext uri="{BB962C8B-B14F-4D97-AF65-F5344CB8AC3E}">
        <p14:creationId xmlns:p14="http://schemas.microsoft.com/office/powerpoint/2010/main" val="3152236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BB468B-1011-473E-B803-9E3A83004A1B}" type="datetimeFigureOut">
              <a:rPr lang="en-IN" smtClean="0"/>
              <a:t>14-12-2022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A5BF5F-EC85-41A1-A41B-30B52AF8FA05}" type="slidenum">
              <a:rPr lang="en-IN" smtClean="0"/>
              <a:t>‹#›</a:t>
            </a:fld>
            <a:endParaRPr lang="en-IN"/>
          </a:p>
        </p:txBody>
      </p:sp>
    </p:spTree>
    <p:extLst>
      <p:ext uri="{BB962C8B-B14F-4D97-AF65-F5344CB8AC3E}">
        <p14:creationId xmlns:p14="http://schemas.microsoft.com/office/powerpoint/2010/main" val="765685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2BB468B-1011-473E-B803-9E3A83004A1B}" type="datetimeFigureOut">
              <a:rPr lang="en-IN" smtClean="0"/>
              <a:t>14-12-2022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BA5BF5F-EC85-41A1-A41B-30B52AF8FA05}" type="slidenum">
              <a:rPr lang="en-IN" smtClean="0"/>
              <a:t>‹#›</a:t>
            </a:fld>
            <a:endParaRPr lang="en-IN"/>
          </a:p>
        </p:txBody>
      </p:sp>
    </p:spTree>
    <p:extLst>
      <p:ext uri="{BB962C8B-B14F-4D97-AF65-F5344CB8AC3E}">
        <p14:creationId xmlns:p14="http://schemas.microsoft.com/office/powerpoint/2010/main" val="4086048310"/>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59CCC-9C84-2513-4FFE-F3C1689F3A5E}"/>
              </a:ext>
            </a:extLst>
          </p:cNvPr>
          <p:cNvSpPr>
            <a:spLocks noGrp="1"/>
          </p:cNvSpPr>
          <p:nvPr>
            <p:ph type="title"/>
          </p:nvPr>
        </p:nvSpPr>
        <p:spPr/>
        <p:txBody>
          <a:bodyPr>
            <a:normAutofit/>
          </a:bodyPr>
          <a:lstStyle/>
          <a:p>
            <a:r>
              <a:rPr lang="en-US" sz="3600" b="1" dirty="0"/>
              <a:t>INTRODUCTION</a:t>
            </a:r>
            <a:endParaRPr lang="en-IN" sz="3600" b="1" dirty="0"/>
          </a:p>
        </p:txBody>
      </p:sp>
      <p:sp>
        <p:nvSpPr>
          <p:cNvPr id="3" name="Content Placeholder 2">
            <a:extLst>
              <a:ext uri="{FF2B5EF4-FFF2-40B4-BE49-F238E27FC236}">
                <a16:creationId xmlns:a16="http://schemas.microsoft.com/office/drawing/2014/main" id="{36BCF59F-5079-3CDF-2AAD-30FC6A6D6EE6}"/>
              </a:ext>
            </a:extLst>
          </p:cNvPr>
          <p:cNvSpPr>
            <a:spLocks noGrp="1"/>
          </p:cNvSpPr>
          <p:nvPr>
            <p:ph idx="1"/>
          </p:nvPr>
        </p:nvSpPr>
        <p:spPr>
          <a:xfrm>
            <a:off x="838200" y="1690688"/>
            <a:ext cx="10515600" cy="4652961"/>
          </a:xfrm>
        </p:spPr>
        <p:txBody>
          <a:bodyPr tIns="288000">
            <a:normAutofit/>
          </a:bodyPr>
          <a:lstStyle/>
          <a:p>
            <a:pPr algn="just"/>
            <a:r>
              <a:rPr lang="en-US" dirty="0"/>
              <a:t>The project “ </a:t>
            </a:r>
            <a:r>
              <a:rPr lang="en-US" dirty="0">
                <a:solidFill>
                  <a:schemeClr val="accent6">
                    <a:lumMod val="75000"/>
                  </a:schemeClr>
                </a:solidFill>
              </a:rPr>
              <a:t>Student Bio Data System</a:t>
            </a:r>
            <a:r>
              <a:rPr lang="en-US" dirty="0"/>
              <a:t>” is developed in JAVA languages. Which mainly focuses on basic operations of an institute’s student information system. </a:t>
            </a:r>
          </a:p>
          <a:p>
            <a:pPr marL="0" indent="0" algn="just">
              <a:buNone/>
            </a:pPr>
            <a:endParaRPr lang="en-US" dirty="0"/>
          </a:p>
          <a:p>
            <a:pPr algn="just"/>
            <a:r>
              <a:rPr lang="en-US" dirty="0"/>
              <a:t> Using this application a user can </a:t>
            </a:r>
            <a:r>
              <a:rPr lang="en-US" dirty="0">
                <a:solidFill>
                  <a:schemeClr val="accent6">
                    <a:lumMod val="75000"/>
                  </a:schemeClr>
                </a:solidFill>
              </a:rPr>
              <a:t>get every information</a:t>
            </a:r>
            <a:r>
              <a:rPr lang="en-US" dirty="0"/>
              <a:t> about student’s of an Institute.</a:t>
            </a:r>
            <a:endParaRPr lang="en-IN" dirty="0"/>
          </a:p>
        </p:txBody>
      </p:sp>
    </p:spTree>
    <p:extLst>
      <p:ext uri="{BB962C8B-B14F-4D97-AF65-F5344CB8AC3E}">
        <p14:creationId xmlns:p14="http://schemas.microsoft.com/office/powerpoint/2010/main" val="1183759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C81C8-7E1C-05DB-985D-CBF7F0DCDB8E}"/>
              </a:ext>
            </a:extLst>
          </p:cNvPr>
          <p:cNvSpPr>
            <a:spLocks noGrp="1"/>
          </p:cNvSpPr>
          <p:nvPr>
            <p:ph type="title"/>
          </p:nvPr>
        </p:nvSpPr>
        <p:spPr/>
        <p:txBody>
          <a:bodyPr>
            <a:normAutofit/>
          </a:bodyPr>
          <a:lstStyle/>
          <a:p>
            <a:r>
              <a:rPr lang="en-US" sz="3600" b="1" dirty="0"/>
              <a:t>OBJECTIVES</a:t>
            </a:r>
            <a:endParaRPr lang="en-IN" sz="3600" b="1" dirty="0"/>
          </a:p>
        </p:txBody>
      </p:sp>
      <p:sp>
        <p:nvSpPr>
          <p:cNvPr id="3" name="Content Placeholder 2">
            <a:extLst>
              <a:ext uri="{FF2B5EF4-FFF2-40B4-BE49-F238E27FC236}">
                <a16:creationId xmlns:a16="http://schemas.microsoft.com/office/drawing/2014/main" id="{54F93F19-A4EC-C0AF-9B32-7025E2EFB362}"/>
              </a:ext>
            </a:extLst>
          </p:cNvPr>
          <p:cNvSpPr>
            <a:spLocks noGrp="1"/>
          </p:cNvSpPr>
          <p:nvPr>
            <p:ph idx="1"/>
          </p:nvPr>
        </p:nvSpPr>
        <p:spPr>
          <a:xfrm>
            <a:off x="838200" y="1384917"/>
            <a:ext cx="10515600" cy="4792046"/>
          </a:xfrm>
        </p:spPr>
        <p:txBody>
          <a:bodyPr tIns="504000"/>
          <a:lstStyle/>
          <a:p>
            <a:r>
              <a:rPr lang="en-US" dirty="0"/>
              <a:t>It provides “</a:t>
            </a:r>
            <a:r>
              <a:rPr lang="en-US" dirty="0">
                <a:solidFill>
                  <a:schemeClr val="accent6">
                    <a:lumMod val="75000"/>
                  </a:schemeClr>
                </a:solidFill>
              </a:rPr>
              <a:t>better and efficient</a:t>
            </a:r>
            <a:r>
              <a:rPr lang="en-US" dirty="0"/>
              <a:t>” service.</a:t>
            </a:r>
          </a:p>
          <a:p>
            <a:r>
              <a:rPr lang="en-US" dirty="0"/>
              <a:t>Reduce the </a:t>
            </a:r>
            <a:r>
              <a:rPr lang="en-US" dirty="0">
                <a:solidFill>
                  <a:schemeClr val="accent6">
                    <a:lumMod val="75000"/>
                  </a:schemeClr>
                </a:solidFill>
              </a:rPr>
              <a:t>workload</a:t>
            </a:r>
            <a:r>
              <a:rPr lang="en-US" dirty="0"/>
              <a:t> of an institute.</a:t>
            </a:r>
          </a:p>
          <a:p>
            <a:r>
              <a:rPr lang="en-US" dirty="0">
                <a:solidFill>
                  <a:schemeClr val="accent6">
                    <a:lumMod val="75000"/>
                  </a:schemeClr>
                </a:solidFill>
              </a:rPr>
              <a:t>Faster</a:t>
            </a:r>
            <a:r>
              <a:rPr lang="en-US" dirty="0"/>
              <a:t> way to get information about the students.</a:t>
            </a:r>
          </a:p>
          <a:p>
            <a:r>
              <a:rPr lang="en-US" dirty="0"/>
              <a:t>Provide facility for proper </a:t>
            </a:r>
            <a:r>
              <a:rPr lang="en-US" dirty="0">
                <a:solidFill>
                  <a:schemeClr val="accent6">
                    <a:lumMod val="75000"/>
                  </a:schemeClr>
                </a:solidFill>
              </a:rPr>
              <a:t>monitoring</a:t>
            </a:r>
            <a:r>
              <a:rPr lang="en-US" dirty="0"/>
              <a:t>, reduce </a:t>
            </a:r>
            <a:r>
              <a:rPr lang="en-US" dirty="0">
                <a:solidFill>
                  <a:schemeClr val="accent6">
                    <a:lumMod val="75000"/>
                  </a:schemeClr>
                </a:solidFill>
              </a:rPr>
              <a:t>paper work </a:t>
            </a:r>
            <a:r>
              <a:rPr lang="en-US" dirty="0"/>
              <a:t>and provide </a:t>
            </a:r>
            <a:r>
              <a:rPr lang="en-US" dirty="0">
                <a:solidFill>
                  <a:schemeClr val="accent6">
                    <a:lumMod val="75000"/>
                  </a:schemeClr>
                </a:solidFill>
              </a:rPr>
              <a:t>data security</a:t>
            </a:r>
            <a:r>
              <a:rPr lang="en-US" dirty="0"/>
              <a:t>.</a:t>
            </a:r>
          </a:p>
          <a:p>
            <a:r>
              <a:rPr lang="en-US" dirty="0"/>
              <a:t>We can easily access any students information anytime and can be kept </a:t>
            </a:r>
            <a:r>
              <a:rPr lang="en-US" dirty="0">
                <a:solidFill>
                  <a:schemeClr val="accent6">
                    <a:lumMod val="75000"/>
                  </a:schemeClr>
                </a:solidFill>
              </a:rPr>
              <a:t>safely for long period of time </a:t>
            </a:r>
            <a:r>
              <a:rPr lang="en-US" dirty="0"/>
              <a:t>without any damage.</a:t>
            </a:r>
            <a:endParaRPr lang="en-IN" dirty="0"/>
          </a:p>
        </p:txBody>
      </p:sp>
    </p:spTree>
    <p:extLst>
      <p:ext uri="{BB962C8B-B14F-4D97-AF65-F5344CB8AC3E}">
        <p14:creationId xmlns:p14="http://schemas.microsoft.com/office/powerpoint/2010/main" val="29339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B100A-8370-D79B-7277-B1A972864CC0}"/>
              </a:ext>
            </a:extLst>
          </p:cNvPr>
          <p:cNvSpPr>
            <a:spLocks noGrp="1"/>
          </p:cNvSpPr>
          <p:nvPr>
            <p:ph type="title"/>
          </p:nvPr>
        </p:nvSpPr>
        <p:spPr/>
        <p:txBody>
          <a:bodyPr>
            <a:normAutofit/>
          </a:bodyPr>
          <a:lstStyle/>
          <a:p>
            <a:r>
              <a:rPr lang="en-US" sz="3600" b="1" dirty="0"/>
              <a:t>PROJECT DESCRIPTION</a:t>
            </a:r>
            <a:endParaRPr lang="en-IN" sz="3600" b="1" dirty="0"/>
          </a:p>
        </p:txBody>
      </p:sp>
      <p:sp>
        <p:nvSpPr>
          <p:cNvPr id="3" name="Content Placeholder 2">
            <a:extLst>
              <a:ext uri="{FF2B5EF4-FFF2-40B4-BE49-F238E27FC236}">
                <a16:creationId xmlns:a16="http://schemas.microsoft.com/office/drawing/2014/main" id="{4289419D-D8BC-1345-7D59-EFCEAF18437E}"/>
              </a:ext>
            </a:extLst>
          </p:cNvPr>
          <p:cNvSpPr>
            <a:spLocks noGrp="1"/>
          </p:cNvSpPr>
          <p:nvPr>
            <p:ph idx="1"/>
          </p:nvPr>
        </p:nvSpPr>
        <p:spPr>
          <a:xfrm>
            <a:off x="838200" y="1266825"/>
            <a:ext cx="10515600" cy="4910138"/>
          </a:xfrm>
        </p:spPr>
        <p:txBody>
          <a:bodyPr tIns="288000">
            <a:normAutofit/>
          </a:bodyPr>
          <a:lstStyle/>
          <a:p>
            <a:r>
              <a:rPr lang="en-US" dirty="0"/>
              <a:t>The student management system allows authorized members to access the record of academically registered students.  </a:t>
            </a:r>
          </a:p>
          <a:p>
            <a:r>
              <a:rPr lang="en-US" dirty="0"/>
              <a:t>It can be used in various educational institutes,  college and schools to simplifies working of institutes.</a:t>
            </a:r>
          </a:p>
          <a:p>
            <a:r>
              <a:rPr lang="en-US" dirty="0"/>
              <a:t>This project helps in maintaining the database of the students in any educational organization.</a:t>
            </a:r>
            <a:r>
              <a:rPr lang="en-US" b="0" i="0" dirty="0">
                <a:solidFill>
                  <a:srgbClr val="273239"/>
                </a:solidFill>
                <a:effectLst/>
              </a:rPr>
              <a:t>.</a:t>
            </a:r>
          </a:p>
          <a:p>
            <a:endParaRPr lang="en-IN" dirty="0"/>
          </a:p>
        </p:txBody>
      </p:sp>
    </p:spTree>
    <p:extLst>
      <p:ext uri="{BB962C8B-B14F-4D97-AF65-F5344CB8AC3E}">
        <p14:creationId xmlns:p14="http://schemas.microsoft.com/office/powerpoint/2010/main" val="932427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B4753-BB38-0784-2932-1B64B5BEFB46}"/>
              </a:ext>
            </a:extLst>
          </p:cNvPr>
          <p:cNvSpPr>
            <a:spLocks noGrp="1"/>
          </p:cNvSpPr>
          <p:nvPr>
            <p:ph type="title"/>
          </p:nvPr>
        </p:nvSpPr>
        <p:spPr/>
        <p:txBody>
          <a:bodyPr>
            <a:normAutofit/>
          </a:bodyPr>
          <a:lstStyle/>
          <a:p>
            <a:r>
              <a:rPr lang="en-US" sz="3600" b="1" dirty="0"/>
              <a:t>MODULES</a:t>
            </a:r>
            <a:endParaRPr lang="en-IN" sz="3600" b="1" dirty="0"/>
          </a:p>
        </p:txBody>
      </p:sp>
      <p:sp>
        <p:nvSpPr>
          <p:cNvPr id="3" name="Content Placeholder 2">
            <a:extLst>
              <a:ext uri="{FF2B5EF4-FFF2-40B4-BE49-F238E27FC236}">
                <a16:creationId xmlns:a16="http://schemas.microsoft.com/office/drawing/2014/main" id="{78FBB2AA-2D29-8070-E506-15BBB8310816}"/>
              </a:ext>
            </a:extLst>
          </p:cNvPr>
          <p:cNvSpPr>
            <a:spLocks noGrp="1"/>
          </p:cNvSpPr>
          <p:nvPr>
            <p:ph idx="1"/>
          </p:nvPr>
        </p:nvSpPr>
        <p:spPr>
          <a:xfrm>
            <a:off x="838200" y="1615735"/>
            <a:ext cx="10515600" cy="4561227"/>
          </a:xfrm>
        </p:spPr>
        <p:txBody>
          <a:bodyPr>
            <a:normAutofit/>
          </a:bodyPr>
          <a:lstStyle/>
          <a:p>
            <a:pPr algn="just" fontAlgn="base"/>
            <a:r>
              <a:rPr lang="en-US" b="0" i="0" dirty="0">
                <a:solidFill>
                  <a:srgbClr val="273239"/>
                </a:solidFill>
                <a:effectLst/>
              </a:rPr>
              <a:t>The student record should contain the following items</a:t>
            </a:r>
          </a:p>
          <a:p>
            <a:pPr marL="0" indent="0" algn="just" fontAlgn="base">
              <a:buNone/>
            </a:pPr>
            <a:r>
              <a:rPr lang="en-US" b="0" i="0" dirty="0">
                <a:solidFill>
                  <a:srgbClr val="273239"/>
                </a:solidFill>
                <a:effectLst/>
              </a:rPr>
              <a:t>               First Name</a:t>
            </a:r>
          </a:p>
          <a:p>
            <a:pPr marL="0" indent="0" algn="just" fontAlgn="base">
              <a:buNone/>
            </a:pPr>
            <a:r>
              <a:rPr lang="en-US" b="0" i="0" dirty="0">
                <a:solidFill>
                  <a:srgbClr val="273239"/>
                </a:solidFill>
                <a:effectLst/>
              </a:rPr>
              <a:t>               </a:t>
            </a:r>
            <a:r>
              <a:rPr lang="en-US" dirty="0">
                <a:solidFill>
                  <a:srgbClr val="273239"/>
                </a:solidFill>
              </a:rPr>
              <a:t>Last Name</a:t>
            </a:r>
            <a:endParaRPr lang="en-US" b="0" i="0" dirty="0">
              <a:solidFill>
                <a:srgbClr val="273239"/>
              </a:solidFill>
              <a:effectLst/>
            </a:endParaRPr>
          </a:p>
          <a:p>
            <a:pPr marL="0" indent="0" algn="just" fontAlgn="base">
              <a:buNone/>
            </a:pPr>
            <a:r>
              <a:rPr lang="en-US" b="0" i="0" dirty="0">
                <a:solidFill>
                  <a:srgbClr val="273239"/>
                </a:solidFill>
                <a:effectLst/>
              </a:rPr>
              <a:t>               Grade Year</a:t>
            </a:r>
          </a:p>
          <a:p>
            <a:pPr marL="0" indent="0" algn="just" fontAlgn="base">
              <a:buNone/>
            </a:pPr>
            <a:r>
              <a:rPr lang="en-US" dirty="0">
                <a:solidFill>
                  <a:srgbClr val="273239"/>
                </a:solidFill>
              </a:rPr>
              <a:t>               Student ID</a:t>
            </a:r>
            <a:endParaRPr lang="en-US" b="0" i="0" dirty="0">
              <a:solidFill>
                <a:srgbClr val="273239"/>
              </a:solidFill>
              <a:effectLst/>
            </a:endParaRPr>
          </a:p>
          <a:p>
            <a:pPr marL="0" indent="0" algn="just" fontAlgn="base">
              <a:buNone/>
            </a:pPr>
            <a:r>
              <a:rPr lang="en-US" b="0" i="0" dirty="0">
                <a:solidFill>
                  <a:srgbClr val="273239"/>
                </a:solidFill>
                <a:effectLst/>
              </a:rPr>
              <a:t>               Courses</a:t>
            </a:r>
          </a:p>
          <a:p>
            <a:pPr marL="0" indent="0" algn="just" fontAlgn="base">
              <a:buNone/>
            </a:pPr>
            <a:r>
              <a:rPr lang="en-US" dirty="0">
                <a:solidFill>
                  <a:srgbClr val="273239"/>
                </a:solidFill>
              </a:rPr>
              <a:t>               Tuition Balance</a:t>
            </a:r>
          </a:p>
          <a:p>
            <a:pPr marL="0" indent="0" algn="just" fontAlgn="base">
              <a:buNone/>
            </a:pPr>
            <a:r>
              <a:rPr lang="en-US" b="0" i="0" dirty="0">
                <a:solidFill>
                  <a:srgbClr val="273239"/>
                </a:solidFill>
                <a:effectLst/>
              </a:rPr>
              <a:t>                Cost of Course</a:t>
            </a:r>
          </a:p>
          <a:p>
            <a:pPr marL="0" indent="0" algn="just" fontAlgn="base">
              <a:buNone/>
            </a:pPr>
            <a:r>
              <a:rPr lang="en-US" b="0" i="0" dirty="0">
                <a:solidFill>
                  <a:srgbClr val="273239"/>
                </a:solidFill>
                <a:effectLst/>
              </a:rPr>
              <a:t>                ID</a:t>
            </a:r>
          </a:p>
          <a:p>
            <a:pPr marL="0" indent="0" algn="just" fontAlgn="base">
              <a:buNone/>
            </a:pPr>
            <a:r>
              <a:rPr lang="en-US" dirty="0">
                <a:solidFill>
                  <a:srgbClr val="273239"/>
                </a:solidFill>
              </a:rPr>
              <a:t>                </a:t>
            </a:r>
            <a:endParaRPr lang="en-US" b="0" i="0" dirty="0">
              <a:solidFill>
                <a:srgbClr val="273239"/>
              </a:solidFill>
              <a:effectLst/>
            </a:endParaRPr>
          </a:p>
          <a:p>
            <a:pPr marL="0" indent="0">
              <a:buNone/>
            </a:pPr>
            <a:endParaRPr lang="en-IN" dirty="0"/>
          </a:p>
        </p:txBody>
      </p:sp>
    </p:spTree>
    <p:extLst>
      <p:ext uri="{BB962C8B-B14F-4D97-AF65-F5344CB8AC3E}">
        <p14:creationId xmlns:p14="http://schemas.microsoft.com/office/powerpoint/2010/main" val="2947333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2F2C4-8978-64A9-0240-CF65EA1D7DFC}"/>
              </a:ext>
            </a:extLst>
          </p:cNvPr>
          <p:cNvSpPr>
            <a:spLocks noGrp="1"/>
          </p:cNvSpPr>
          <p:nvPr>
            <p:ph type="title"/>
          </p:nvPr>
        </p:nvSpPr>
        <p:spPr/>
        <p:txBody>
          <a:bodyPr>
            <a:normAutofit/>
          </a:bodyPr>
          <a:lstStyle/>
          <a:p>
            <a:r>
              <a:rPr lang="en-US" sz="3600" b="1" dirty="0"/>
              <a:t>CONCLUSION</a:t>
            </a:r>
            <a:endParaRPr lang="en-IN" sz="3600" b="1" dirty="0"/>
          </a:p>
        </p:txBody>
      </p:sp>
      <p:sp>
        <p:nvSpPr>
          <p:cNvPr id="3" name="Content Placeholder 2">
            <a:extLst>
              <a:ext uri="{FF2B5EF4-FFF2-40B4-BE49-F238E27FC236}">
                <a16:creationId xmlns:a16="http://schemas.microsoft.com/office/drawing/2014/main" id="{296F3FA4-988E-4C99-F831-2515C4C5AAEE}"/>
              </a:ext>
            </a:extLst>
          </p:cNvPr>
          <p:cNvSpPr>
            <a:spLocks noGrp="1"/>
          </p:cNvSpPr>
          <p:nvPr>
            <p:ph idx="1"/>
          </p:nvPr>
        </p:nvSpPr>
        <p:spPr/>
        <p:txBody>
          <a:bodyPr tIns="540000"/>
          <a:lstStyle/>
          <a:p>
            <a:pPr marL="0" indent="0">
              <a:buNone/>
            </a:pPr>
            <a:r>
              <a:rPr lang="en-US" dirty="0"/>
              <a:t>The Student Management System stores the records of student. The software is useful for small organization,  college and schools.  It helps to find out or search record of student easily and it reduces time consumption</a:t>
            </a:r>
            <a:endParaRPr lang="en-IN" dirty="0"/>
          </a:p>
        </p:txBody>
      </p:sp>
    </p:spTree>
    <p:extLst>
      <p:ext uri="{BB962C8B-B14F-4D97-AF65-F5344CB8AC3E}">
        <p14:creationId xmlns:p14="http://schemas.microsoft.com/office/powerpoint/2010/main" val="18647578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237</TotalTime>
  <Words>229</Words>
  <Application>Microsoft Office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INTRODUCTION</vt:lpstr>
      <vt:lpstr>OBJECTIVES</vt:lpstr>
      <vt:lpstr>PROJECT DESCRIPTION</vt:lpstr>
      <vt:lpstr>MODULES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MANAGEMENT SYSTEM</dc:title>
  <dc:creator>Rohini k</dc:creator>
  <cp:lastModifiedBy>Rohini k</cp:lastModifiedBy>
  <cp:revision>2</cp:revision>
  <dcterms:created xsi:type="dcterms:W3CDTF">2022-10-19T11:31:01Z</dcterms:created>
  <dcterms:modified xsi:type="dcterms:W3CDTF">2022-12-15T09:58:55Z</dcterms:modified>
</cp:coreProperties>
</file>