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3" r:id="rId6"/>
    <p:sldId id="257" r:id="rId7"/>
    <p:sldId id="258" r:id="rId8"/>
    <p:sldId id="259" r:id="rId9"/>
    <p:sldId id="266" r:id="rId10"/>
    <p:sldId id="267" r:id="rId11"/>
    <p:sldId id="260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72" autoAdjust="0"/>
  </p:normalViewPr>
  <p:slideViewPr>
    <p:cSldViewPr snapToGrid="0" showGuides="1">
      <p:cViewPr varScale="1">
        <p:scale>
          <a:sx n="85" d="100"/>
          <a:sy n="85" d="100"/>
        </p:scale>
        <p:origin x="10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DF4D8-A799-4FDA-BEC7-6FED05E005DD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0727A2A9-5FB0-435D-BA1A-38F6E17130C6}">
      <dgm:prSet phldrT="[Text]" custT="1"/>
      <dgm:spPr/>
      <dgm:t>
        <a:bodyPr/>
        <a:lstStyle/>
        <a:p>
          <a:r>
            <a:rPr lang="en-US" sz="2800" dirty="0"/>
            <a:t>COVID-19 TRACKER</a:t>
          </a:r>
          <a:endParaRPr lang="en-IN" sz="2800" dirty="0"/>
        </a:p>
      </dgm:t>
    </dgm:pt>
    <dgm:pt modelId="{1A9EE43B-6DAD-4A62-BCDF-54D7B31F3264}" type="parTrans" cxnId="{158155C2-4101-4A19-B2CB-E3023CC5D99E}">
      <dgm:prSet/>
      <dgm:spPr/>
      <dgm:t>
        <a:bodyPr/>
        <a:lstStyle/>
        <a:p>
          <a:endParaRPr lang="en-IN" sz="2800"/>
        </a:p>
      </dgm:t>
    </dgm:pt>
    <dgm:pt modelId="{FA2C46EA-C9A8-4031-9B4F-ABB0F26B764E}" type="sibTrans" cxnId="{158155C2-4101-4A19-B2CB-E3023CC5D99E}">
      <dgm:prSet/>
      <dgm:spPr/>
      <dgm:t>
        <a:bodyPr/>
        <a:lstStyle/>
        <a:p>
          <a:endParaRPr lang="en-IN" sz="2800"/>
        </a:p>
      </dgm:t>
    </dgm:pt>
    <dgm:pt modelId="{9B536A8B-DF51-49AC-A4EC-DFDE0D144AA2}">
      <dgm:prSet phldrT="[Text]" custT="1"/>
      <dgm:spPr/>
      <dgm:t>
        <a:bodyPr/>
        <a:lstStyle/>
        <a:p>
          <a:r>
            <a:rPr lang="en-US" sz="2800" dirty="0"/>
            <a:t>HOSPITAL</a:t>
          </a:r>
          <a:endParaRPr lang="en-IN" sz="2800" dirty="0"/>
        </a:p>
      </dgm:t>
    </dgm:pt>
    <dgm:pt modelId="{B8853ED8-5712-4318-BFAD-319C2120FB7C}" type="parTrans" cxnId="{3C91E045-1110-428D-8FD3-24A87088D6F5}">
      <dgm:prSet/>
      <dgm:spPr/>
      <dgm:t>
        <a:bodyPr/>
        <a:lstStyle/>
        <a:p>
          <a:endParaRPr lang="en-IN" sz="2800"/>
        </a:p>
      </dgm:t>
    </dgm:pt>
    <dgm:pt modelId="{9E6EFD2E-2F97-43F7-8864-A03CEA60FD86}" type="sibTrans" cxnId="{3C91E045-1110-428D-8FD3-24A87088D6F5}">
      <dgm:prSet/>
      <dgm:spPr/>
      <dgm:t>
        <a:bodyPr/>
        <a:lstStyle/>
        <a:p>
          <a:endParaRPr lang="en-IN" sz="2800"/>
        </a:p>
      </dgm:t>
    </dgm:pt>
    <dgm:pt modelId="{BAC979C6-56FC-43A3-AEAA-3EE5195D58C7}">
      <dgm:prSet phldrT="[Text]" custT="1"/>
      <dgm:spPr/>
      <dgm:t>
        <a:bodyPr/>
        <a:lstStyle/>
        <a:p>
          <a:r>
            <a:rPr lang="en-US" sz="2800" dirty="0"/>
            <a:t>HOSPITAL LOGIN</a:t>
          </a:r>
          <a:endParaRPr lang="en-IN" sz="2800" dirty="0"/>
        </a:p>
      </dgm:t>
    </dgm:pt>
    <dgm:pt modelId="{71592806-8BEB-49F7-848B-4E9A112EDB62}" type="parTrans" cxnId="{C9CCFF7D-9C43-43CB-827E-9F44D3708B68}">
      <dgm:prSet/>
      <dgm:spPr/>
      <dgm:t>
        <a:bodyPr/>
        <a:lstStyle/>
        <a:p>
          <a:endParaRPr lang="en-IN" sz="2800"/>
        </a:p>
      </dgm:t>
    </dgm:pt>
    <dgm:pt modelId="{10F288BC-2208-406A-9789-1E5021FDBA8C}" type="sibTrans" cxnId="{C9CCFF7D-9C43-43CB-827E-9F44D3708B68}">
      <dgm:prSet/>
      <dgm:spPr/>
      <dgm:t>
        <a:bodyPr/>
        <a:lstStyle/>
        <a:p>
          <a:endParaRPr lang="en-IN" sz="2800"/>
        </a:p>
      </dgm:t>
    </dgm:pt>
    <dgm:pt modelId="{A261195E-7AEA-4BD7-8F6A-4BA0D85B01CE}" type="pres">
      <dgm:prSet presAssocID="{C04DF4D8-A799-4FDA-BEC7-6FED05E005DD}" presName="Name0" presStyleCnt="0">
        <dgm:presLayoutVars>
          <dgm:dir/>
          <dgm:resizeHandles val="exact"/>
        </dgm:presLayoutVars>
      </dgm:prSet>
      <dgm:spPr/>
    </dgm:pt>
    <dgm:pt modelId="{D2F8AF65-A3C8-4056-9DBC-5BA726DB7D71}" type="pres">
      <dgm:prSet presAssocID="{C04DF4D8-A799-4FDA-BEC7-6FED05E005DD}" presName="fgShape" presStyleLbl="fgShp" presStyleIdx="0" presStyleCnt="1" custScaleY="153078"/>
      <dgm:spPr/>
    </dgm:pt>
    <dgm:pt modelId="{EA4C3D89-7363-4721-96B9-1315F04421F3}" type="pres">
      <dgm:prSet presAssocID="{C04DF4D8-A799-4FDA-BEC7-6FED05E005DD}" presName="linComp" presStyleCnt="0"/>
      <dgm:spPr/>
    </dgm:pt>
    <dgm:pt modelId="{A7244605-100F-454A-B3A4-4D9F979F1951}" type="pres">
      <dgm:prSet presAssocID="{0727A2A9-5FB0-435D-BA1A-38F6E17130C6}" presName="compNode" presStyleCnt="0"/>
      <dgm:spPr/>
    </dgm:pt>
    <dgm:pt modelId="{5D858748-B1BD-463C-8CEC-02512B0CF2A6}" type="pres">
      <dgm:prSet presAssocID="{0727A2A9-5FB0-435D-BA1A-38F6E17130C6}" presName="bkgdShape" presStyleLbl="node1" presStyleIdx="0" presStyleCnt="3"/>
      <dgm:spPr/>
    </dgm:pt>
    <dgm:pt modelId="{32C77E79-0015-40DC-9E86-0B96EBE3178A}" type="pres">
      <dgm:prSet presAssocID="{0727A2A9-5FB0-435D-BA1A-38F6E17130C6}" presName="nodeTx" presStyleLbl="node1" presStyleIdx="0" presStyleCnt="3">
        <dgm:presLayoutVars>
          <dgm:bulletEnabled val="1"/>
        </dgm:presLayoutVars>
      </dgm:prSet>
      <dgm:spPr/>
    </dgm:pt>
    <dgm:pt modelId="{97A2FCC8-37D4-4B91-871B-04C7DA5D6C90}" type="pres">
      <dgm:prSet presAssocID="{0727A2A9-5FB0-435D-BA1A-38F6E17130C6}" presName="invisiNode" presStyleLbl="node1" presStyleIdx="0" presStyleCnt="3"/>
      <dgm:spPr/>
    </dgm:pt>
    <dgm:pt modelId="{96A37F11-25BD-491D-95A2-6AB7CF5B8122}" type="pres">
      <dgm:prSet presAssocID="{0727A2A9-5FB0-435D-BA1A-38F6E17130C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E904D0-A0BA-4210-BF0F-7EA16F103E6F}" type="pres">
      <dgm:prSet presAssocID="{FA2C46EA-C9A8-4031-9B4F-ABB0F26B764E}" presName="sibTrans" presStyleLbl="sibTrans2D1" presStyleIdx="0" presStyleCnt="0"/>
      <dgm:spPr/>
    </dgm:pt>
    <dgm:pt modelId="{31BF7D68-9454-44E1-9D83-5DE4FB8677E2}" type="pres">
      <dgm:prSet presAssocID="{9B536A8B-DF51-49AC-A4EC-DFDE0D144AA2}" presName="compNode" presStyleCnt="0"/>
      <dgm:spPr/>
    </dgm:pt>
    <dgm:pt modelId="{04220CCC-1BDD-472E-860D-FA3757438306}" type="pres">
      <dgm:prSet presAssocID="{9B536A8B-DF51-49AC-A4EC-DFDE0D144AA2}" presName="bkgdShape" presStyleLbl="node1" presStyleIdx="1" presStyleCnt="3"/>
      <dgm:spPr/>
    </dgm:pt>
    <dgm:pt modelId="{B1A308B1-AF23-4B3E-9FAF-D966C7A34FD9}" type="pres">
      <dgm:prSet presAssocID="{9B536A8B-DF51-49AC-A4EC-DFDE0D144AA2}" presName="nodeTx" presStyleLbl="node1" presStyleIdx="1" presStyleCnt="3">
        <dgm:presLayoutVars>
          <dgm:bulletEnabled val="1"/>
        </dgm:presLayoutVars>
      </dgm:prSet>
      <dgm:spPr/>
    </dgm:pt>
    <dgm:pt modelId="{F0E9B2A6-BD07-4285-8490-9AA90E7AAC7A}" type="pres">
      <dgm:prSet presAssocID="{9B536A8B-DF51-49AC-A4EC-DFDE0D144AA2}" presName="invisiNode" presStyleLbl="node1" presStyleIdx="1" presStyleCnt="3"/>
      <dgm:spPr/>
    </dgm:pt>
    <dgm:pt modelId="{4FE1B335-3EA8-475A-A794-0100330575AE}" type="pres">
      <dgm:prSet presAssocID="{9B536A8B-DF51-49AC-A4EC-DFDE0D144AA2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871A5F-46AA-406A-80F4-70F622D8C9E2}" type="pres">
      <dgm:prSet presAssocID="{9E6EFD2E-2F97-43F7-8864-A03CEA60FD86}" presName="sibTrans" presStyleLbl="sibTrans2D1" presStyleIdx="0" presStyleCnt="0"/>
      <dgm:spPr/>
    </dgm:pt>
    <dgm:pt modelId="{A9D37048-C052-4AAC-BF09-0DF97CCDE4ED}" type="pres">
      <dgm:prSet presAssocID="{BAC979C6-56FC-43A3-AEAA-3EE5195D58C7}" presName="compNode" presStyleCnt="0"/>
      <dgm:spPr/>
    </dgm:pt>
    <dgm:pt modelId="{9BE22E52-0E88-4972-AF82-3A7898628D42}" type="pres">
      <dgm:prSet presAssocID="{BAC979C6-56FC-43A3-AEAA-3EE5195D58C7}" presName="bkgdShape" presStyleLbl="node1" presStyleIdx="2" presStyleCnt="3"/>
      <dgm:spPr/>
    </dgm:pt>
    <dgm:pt modelId="{B63FAA30-8373-443F-BA00-C1CBB78B86CC}" type="pres">
      <dgm:prSet presAssocID="{BAC979C6-56FC-43A3-AEAA-3EE5195D58C7}" presName="nodeTx" presStyleLbl="node1" presStyleIdx="2" presStyleCnt="3">
        <dgm:presLayoutVars>
          <dgm:bulletEnabled val="1"/>
        </dgm:presLayoutVars>
      </dgm:prSet>
      <dgm:spPr/>
    </dgm:pt>
    <dgm:pt modelId="{2CD403C2-D155-4022-A424-C44624271FEC}" type="pres">
      <dgm:prSet presAssocID="{BAC979C6-56FC-43A3-AEAA-3EE5195D58C7}" presName="invisiNode" presStyleLbl="node1" presStyleIdx="2" presStyleCnt="3"/>
      <dgm:spPr/>
    </dgm:pt>
    <dgm:pt modelId="{535367A4-7B50-4E2C-8F8F-AE59C6576118}" type="pres">
      <dgm:prSet presAssocID="{BAC979C6-56FC-43A3-AEAA-3EE5195D58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2252734-D9FA-4F45-BC12-23F14444BE5E}" type="presOf" srcId="{0727A2A9-5FB0-435D-BA1A-38F6E17130C6}" destId="{5D858748-B1BD-463C-8CEC-02512B0CF2A6}" srcOrd="0" destOrd="0" presId="urn:microsoft.com/office/officeart/2005/8/layout/hList7"/>
    <dgm:cxn modelId="{C26C6F36-9D3F-4897-A4E6-77BE3F81BF39}" type="presOf" srcId="{BAC979C6-56FC-43A3-AEAA-3EE5195D58C7}" destId="{B63FAA30-8373-443F-BA00-C1CBB78B86CC}" srcOrd="1" destOrd="0" presId="urn:microsoft.com/office/officeart/2005/8/layout/hList7"/>
    <dgm:cxn modelId="{58BC3661-3F57-4173-9890-1950DDBEE973}" type="presOf" srcId="{9E6EFD2E-2F97-43F7-8864-A03CEA60FD86}" destId="{44871A5F-46AA-406A-80F4-70F622D8C9E2}" srcOrd="0" destOrd="0" presId="urn:microsoft.com/office/officeart/2005/8/layout/hList7"/>
    <dgm:cxn modelId="{3C91E045-1110-428D-8FD3-24A87088D6F5}" srcId="{C04DF4D8-A799-4FDA-BEC7-6FED05E005DD}" destId="{9B536A8B-DF51-49AC-A4EC-DFDE0D144AA2}" srcOrd="1" destOrd="0" parTransId="{B8853ED8-5712-4318-BFAD-319C2120FB7C}" sibTransId="{9E6EFD2E-2F97-43F7-8864-A03CEA60FD86}"/>
    <dgm:cxn modelId="{C80D7C49-204C-4ED5-93C8-DF4048699765}" type="presOf" srcId="{0727A2A9-5FB0-435D-BA1A-38F6E17130C6}" destId="{32C77E79-0015-40DC-9E86-0B96EBE3178A}" srcOrd="1" destOrd="0" presId="urn:microsoft.com/office/officeart/2005/8/layout/hList7"/>
    <dgm:cxn modelId="{A1EFAB6D-D9F1-42E4-A33F-871C8BEC64AB}" type="presOf" srcId="{FA2C46EA-C9A8-4031-9B4F-ABB0F26B764E}" destId="{0CE904D0-A0BA-4210-BF0F-7EA16F103E6F}" srcOrd="0" destOrd="0" presId="urn:microsoft.com/office/officeart/2005/8/layout/hList7"/>
    <dgm:cxn modelId="{6A40CA76-218C-4AF7-9724-4455180049C0}" type="presOf" srcId="{9B536A8B-DF51-49AC-A4EC-DFDE0D144AA2}" destId="{B1A308B1-AF23-4B3E-9FAF-D966C7A34FD9}" srcOrd="1" destOrd="0" presId="urn:microsoft.com/office/officeart/2005/8/layout/hList7"/>
    <dgm:cxn modelId="{C9CCFF7D-9C43-43CB-827E-9F44D3708B68}" srcId="{C04DF4D8-A799-4FDA-BEC7-6FED05E005DD}" destId="{BAC979C6-56FC-43A3-AEAA-3EE5195D58C7}" srcOrd="2" destOrd="0" parTransId="{71592806-8BEB-49F7-848B-4E9A112EDB62}" sibTransId="{10F288BC-2208-406A-9789-1E5021FDBA8C}"/>
    <dgm:cxn modelId="{C99C7A9C-3263-4C9B-9097-E30AA8F69F38}" type="presOf" srcId="{9B536A8B-DF51-49AC-A4EC-DFDE0D144AA2}" destId="{04220CCC-1BDD-472E-860D-FA3757438306}" srcOrd="0" destOrd="0" presId="urn:microsoft.com/office/officeart/2005/8/layout/hList7"/>
    <dgm:cxn modelId="{158155C2-4101-4A19-B2CB-E3023CC5D99E}" srcId="{C04DF4D8-A799-4FDA-BEC7-6FED05E005DD}" destId="{0727A2A9-5FB0-435D-BA1A-38F6E17130C6}" srcOrd="0" destOrd="0" parTransId="{1A9EE43B-6DAD-4A62-BCDF-54D7B31F3264}" sibTransId="{FA2C46EA-C9A8-4031-9B4F-ABB0F26B764E}"/>
    <dgm:cxn modelId="{2AAA8BC9-EBE7-43FD-B761-12F3587195DB}" type="presOf" srcId="{C04DF4D8-A799-4FDA-BEC7-6FED05E005DD}" destId="{A261195E-7AEA-4BD7-8F6A-4BA0D85B01CE}" srcOrd="0" destOrd="0" presId="urn:microsoft.com/office/officeart/2005/8/layout/hList7"/>
    <dgm:cxn modelId="{6ED36ED1-C78F-48CB-8C08-1EEE0E5D0A00}" type="presOf" srcId="{BAC979C6-56FC-43A3-AEAA-3EE5195D58C7}" destId="{9BE22E52-0E88-4972-AF82-3A7898628D42}" srcOrd="0" destOrd="0" presId="urn:microsoft.com/office/officeart/2005/8/layout/hList7"/>
    <dgm:cxn modelId="{8E63ACC6-BA0A-401C-ABD8-7211A8154DFD}" type="presParOf" srcId="{A261195E-7AEA-4BD7-8F6A-4BA0D85B01CE}" destId="{D2F8AF65-A3C8-4056-9DBC-5BA726DB7D71}" srcOrd="0" destOrd="0" presId="urn:microsoft.com/office/officeart/2005/8/layout/hList7"/>
    <dgm:cxn modelId="{5FB7A878-F1CE-4E9A-8FD0-1DCE261C2A1D}" type="presParOf" srcId="{A261195E-7AEA-4BD7-8F6A-4BA0D85B01CE}" destId="{EA4C3D89-7363-4721-96B9-1315F04421F3}" srcOrd="1" destOrd="0" presId="urn:microsoft.com/office/officeart/2005/8/layout/hList7"/>
    <dgm:cxn modelId="{5C6DF59C-A0F9-44AD-A9ED-45143C00E8BD}" type="presParOf" srcId="{EA4C3D89-7363-4721-96B9-1315F04421F3}" destId="{A7244605-100F-454A-B3A4-4D9F979F1951}" srcOrd="0" destOrd="0" presId="urn:microsoft.com/office/officeart/2005/8/layout/hList7"/>
    <dgm:cxn modelId="{615854C1-4875-4E9F-9F40-1A13228ACD78}" type="presParOf" srcId="{A7244605-100F-454A-B3A4-4D9F979F1951}" destId="{5D858748-B1BD-463C-8CEC-02512B0CF2A6}" srcOrd="0" destOrd="0" presId="urn:microsoft.com/office/officeart/2005/8/layout/hList7"/>
    <dgm:cxn modelId="{DC21CDA1-1300-410A-B4C9-F1B9E653A6C4}" type="presParOf" srcId="{A7244605-100F-454A-B3A4-4D9F979F1951}" destId="{32C77E79-0015-40DC-9E86-0B96EBE3178A}" srcOrd="1" destOrd="0" presId="urn:microsoft.com/office/officeart/2005/8/layout/hList7"/>
    <dgm:cxn modelId="{CAA74044-A707-4BD5-8C60-26FCE7BF95AC}" type="presParOf" srcId="{A7244605-100F-454A-B3A4-4D9F979F1951}" destId="{97A2FCC8-37D4-4B91-871B-04C7DA5D6C90}" srcOrd="2" destOrd="0" presId="urn:microsoft.com/office/officeart/2005/8/layout/hList7"/>
    <dgm:cxn modelId="{B94F778E-68D2-4616-85BA-47142F3DF82B}" type="presParOf" srcId="{A7244605-100F-454A-B3A4-4D9F979F1951}" destId="{96A37F11-25BD-491D-95A2-6AB7CF5B8122}" srcOrd="3" destOrd="0" presId="urn:microsoft.com/office/officeart/2005/8/layout/hList7"/>
    <dgm:cxn modelId="{AEAB536C-0E1D-498C-B6CA-F50E19D13B29}" type="presParOf" srcId="{EA4C3D89-7363-4721-96B9-1315F04421F3}" destId="{0CE904D0-A0BA-4210-BF0F-7EA16F103E6F}" srcOrd="1" destOrd="0" presId="urn:microsoft.com/office/officeart/2005/8/layout/hList7"/>
    <dgm:cxn modelId="{A7D5D365-2CEC-41D1-8138-6F1EFB1FDF82}" type="presParOf" srcId="{EA4C3D89-7363-4721-96B9-1315F04421F3}" destId="{31BF7D68-9454-44E1-9D83-5DE4FB8677E2}" srcOrd="2" destOrd="0" presId="urn:microsoft.com/office/officeart/2005/8/layout/hList7"/>
    <dgm:cxn modelId="{81CF8534-B5FF-4118-A677-F4AA7BB40E7C}" type="presParOf" srcId="{31BF7D68-9454-44E1-9D83-5DE4FB8677E2}" destId="{04220CCC-1BDD-472E-860D-FA3757438306}" srcOrd="0" destOrd="0" presId="urn:microsoft.com/office/officeart/2005/8/layout/hList7"/>
    <dgm:cxn modelId="{EC0305D3-4143-43B5-9E50-EAA39034C244}" type="presParOf" srcId="{31BF7D68-9454-44E1-9D83-5DE4FB8677E2}" destId="{B1A308B1-AF23-4B3E-9FAF-D966C7A34FD9}" srcOrd="1" destOrd="0" presId="urn:microsoft.com/office/officeart/2005/8/layout/hList7"/>
    <dgm:cxn modelId="{27C2AAAE-5A36-426E-B37B-4B4D43223ACB}" type="presParOf" srcId="{31BF7D68-9454-44E1-9D83-5DE4FB8677E2}" destId="{F0E9B2A6-BD07-4285-8490-9AA90E7AAC7A}" srcOrd="2" destOrd="0" presId="urn:microsoft.com/office/officeart/2005/8/layout/hList7"/>
    <dgm:cxn modelId="{EA8AAC1E-3B1A-40E0-AF95-9E37565232A0}" type="presParOf" srcId="{31BF7D68-9454-44E1-9D83-5DE4FB8677E2}" destId="{4FE1B335-3EA8-475A-A794-0100330575AE}" srcOrd="3" destOrd="0" presId="urn:microsoft.com/office/officeart/2005/8/layout/hList7"/>
    <dgm:cxn modelId="{9E5609F1-D187-4245-A740-5C4326BD095C}" type="presParOf" srcId="{EA4C3D89-7363-4721-96B9-1315F04421F3}" destId="{44871A5F-46AA-406A-80F4-70F622D8C9E2}" srcOrd="3" destOrd="0" presId="urn:microsoft.com/office/officeart/2005/8/layout/hList7"/>
    <dgm:cxn modelId="{245B6034-74F6-4B32-84F8-D28E264063B8}" type="presParOf" srcId="{EA4C3D89-7363-4721-96B9-1315F04421F3}" destId="{A9D37048-C052-4AAC-BF09-0DF97CCDE4ED}" srcOrd="4" destOrd="0" presId="urn:microsoft.com/office/officeart/2005/8/layout/hList7"/>
    <dgm:cxn modelId="{A5664026-6A53-4B2D-B44B-07B473BEAA47}" type="presParOf" srcId="{A9D37048-C052-4AAC-BF09-0DF97CCDE4ED}" destId="{9BE22E52-0E88-4972-AF82-3A7898628D42}" srcOrd="0" destOrd="0" presId="urn:microsoft.com/office/officeart/2005/8/layout/hList7"/>
    <dgm:cxn modelId="{BD076EC9-BBA7-4C27-9B2A-12DC635F8F93}" type="presParOf" srcId="{A9D37048-C052-4AAC-BF09-0DF97CCDE4ED}" destId="{B63FAA30-8373-443F-BA00-C1CBB78B86CC}" srcOrd="1" destOrd="0" presId="urn:microsoft.com/office/officeart/2005/8/layout/hList7"/>
    <dgm:cxn modelId="{983F18D7-38E4-4D8C-8FE0-04FFC22F3CAB}" type="presParOf" srcId="{A9D37048-C052-4AAC-BF09-0DF97CCDE4ED}" destId="{2CD403C2-D155-4022-A424-C44624271FEC}" srcOrd="2" destOrd="0" presId="urn:microsoft.com/office/officeart/2005/8/layout/hList7"/>
    <dgm:cxn modelId="{AE9BB9CF-F04F-4774-A0FB-03DE5F1E6FE4}" type="presParOf" srcId="{A9D37048-C052-4AAC-BF09-0DF97CCDE4ED}" destId="{535367A4-7B50-4E2C-8F8F-AE59C657611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10BF4-92C0-4F8B-A809-3615B70DDBF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5AFA025-3088-42F7-8EE0-58043A1E03AA}">
      <dgm:prSet phldrT="[Text]"/>
      <dgm:spPr/>
      <dgm:t>
        <a:bodyPr/>
        <a:lstStyle/>
        <a:p>
          <a:r>
            <a:rPr lang="en-US" dirty="0"/>
            <a:t>Finalizing problem statement</a:t>
          </a:r>
          <a:endParaRPr lang="en-IN" dirty="0"/>
        </a:p>
      </dgm:t>
    </dgm:pt>
    <dgm:pt modelId="{73276EBF-526A-4A70-B79C-A25E1AEB2DFD}" type="parTrans" cxnId="{D4BA5422-A9B7-450E-886C-8FE3CECDD21C}">
      <dgm:prSet/>
      <dgm:spPr/>
      <dgm:t>
        <a:bodyPr/>
        <a:lstStyle/>
        <a:p>
          <a:endParaRPr lang="en-IN"/>
        </a:p>
      </dgm:t>
    </dgm:pt>
    <dgm:pt modelId="{C9788141-93DC-45A6-966D-7F20FF2C68CA}" type="sibTrans" cxnId="{D4BA5422-A9B7-450E-886C-8FE3CECDD21C}">
      <dgm:prSet/>
      <dgm:spPr/>
      <dgm:t>
        <a:bodyPr/>
        <a:lstStyle/>
        <a:p>
          <a:endParaRPr lang="en-IN"/>
        </a:p>
      </dgm:t>
    </dgm:pt>
    <dgm:pt modelId="{38DBB6F2-8039-4E39-A66F-D4023C160BFF}">
      <dgm:prSet phldrT="[Text]"/>
      <dgm:spPr/>
      <dgm:t>
        <a:bodyPr/>
        <a:lstStyle/>
        <a:p>
          <a:r>
            <a:rPr lang="en-US" dirty="0"/>
            <a:t>Looking for available systems</a:t>
          </a:r>
          <a:endParaRPr lang="en-IN" dirty="0"/>
        </a:p>
      </dgm:t>
    </dgm:pt>
    <dgm:pt modelId="{1382E235-E20A-4768-BC18-DE27226EE3D3}" type="parTrans" cxnId="{8387CFEB-FBB0-4A05-8D09-DDB36898D317}">
      <dgm:prSet/>
      <dgm:spPr/>
      <dgm:t>
        <a:bodyPr/>
        <a:lstStyle/>
        <a:p>
          <a:endParaRPr lang="en-IN"/>
        </a:p>
      </dgm:t>
    </dgm:pt>
    <dgm:pt modelId="{8890CAD8-508B-45C1-B1C3-C3ED513491A4}" type="sibTrans" cxnId="{8387CFEB-FBB0-4A05-8D09-DDB36898D317}">
      <dgm:prSet/>
      <dgm:spPr/>
      <dgm:t>
        <a:bodyPr/>
        <a:lstStyle/>
        <a:p>
          <a:endParaRPr lang="en-IN"/>
        </a:p>
      </dgm:t>
    </dgm:pt>
    <dgm:pt modelId="{212C9040-0535-4614-9F35-AD18B1773709}">
      <dgm:prSet phldrT="[Text]"/>
      <dgm:spPr/>
      <dgm:t>
        <a:bodyPr/>
        <a:lstStyle/>
        <a:p>
          <a:r>
            <a:rPr lang="en-US" dirty="0"/>
            <a:t>Working on tracker part</a:t>
          </a:r>
          <a:endParaRPr lang="en-IN" dirty="0"/>
        </a:p>
      </dgm:t>
    </dgm:pt>
    <dgm:pt modelId="{5A3F4B6C-E7B1-46A8-ACFC-AFD48FD2D2D8}" type="parTrans" cxnId="{FD035982-06CE-4FF8-9ADA-1669C02276CA}">
      <dgm:prSet/>
      <dgm:spPr/>
      <dgm:t>
        <a:bodyPr/>
        <a:lstStyle/>
        <a:p>
          <a:endParaRPr lang="en-IN"/>
        </a:p>
      </dgm:t>
    </dgm:pt>
    <dgm:pt modelId="{3F1A382B-B0FF-4081-A716-BF2CAC2FD664}" type="sibTrans" cxnId="{FD035982-06CE-4FF8-9ADA-1669C02276CA}">
      <dgm:prSet/>
      <dgm:spPr/>
      <dgm:t>
        <a:bodyPr/>
        <a:lstStyle/>
        <a:p>
          <a:endParaRPr lang="en-IN"/>
        </a:p>
      </dgm:t>
    </dgm:pt>
    <dgm:pt modelId="{D6772A1B-8E00-4E9B-B3CB-C69F5EE544B9}">
      <dgm:prSet phldrT="[Text]"/>
      <dgm:spPr/>
      <dgm:t>
        <a:bodyPr/>
        <a:lstStyle/>
        <a:p>
          <a:r>
            <a:rPr lang="en-US" dirty="0"/>
            <a:t>Deploying covid tracker</a:t>
          </a:r>
          <a:endParaRPr lang="en-IN" dirty="0"/>
        </a:p>
      </dgm:t>
    </dgm:pt>
    <dgm:pt modelId="{8D857F7F-F57F-44FD-87AC-CD723F7AB686}" type="parTrans" cxnId="{B00FDD07-A037-48CC-9426-32104A3E930E}">
      <dgm:prSet/>
      <dgm:spPr/>
      <dgm:t>
        <a:bodyPr/>
        <a:lstStyle/>
        <a:p>
          <a:endParaRPr lang="en-IN"/>
        </a:p>
      </dgm:t>
    </dgm:pt>
    <dgm:pt modelId="{E221E3ED-3BB2-45B7-95EF-5AC6BE75DB60}" type="sibTrans" cxnId="{B00FDD07-A037-48CC-9426-32104A3E930E}">
      <dgm:prSet/>
      <dgm:spPr/>
      <dgm:t>
        <a:bodyPr/>
        <a:lstStyle/>
        <a:p>
          <a:endParaRPr lang="en-IN"/>
        </a:p>
      </dgm:t>
    </dgm:pt>
    <dgm:pt modelId="{DAE36E38-EAFA-42B6-BF62-71511C75AD92}">
      <dgm:prSet phldrT="[Text]"/>
      <dgm:spPr/>
      <dgm:t>
        <a:bodyPr/>
        <a:lstStyle/>
        <a:p>
          <a:r>
            <a:rPr lang="en-US" dirty="0"/>
            <a:t>Designing administrator pages</a:t>
          </a:r>
          <a:endParaRPr lang="en-IN" dirty="0"/>
        </a:p>
      </dgm:t>
    </dgm:pt>
    <dgm:pt modelId="{22C47A2B-3028-4734-AC8A-4F0E421EB368}" type="parTrans" cxnId="{7AD17BC2-CDB6-48C5-B5C5-6F8EDFF1229B}">
      <dgm:prSet/>
      <dgm:spPr/>
      <dgm:t>
        <a:bodyPr/>
        <a:lstStyle/>
        <a:p>
          <a:endParaRPr lang="en-IN"/>
        </a:p>
      </dgm:t>
    </dgm:pt>
    <dgm:pt modelId="{9BC7EB92-AF08-4DBB-A721-C565C19967EF}" type="sibTrans" cxnId="{7AD17BC2-CDB6-48C5-B5C5-6F8EDFF1229B}">
      <dgm:prSet/>
      <dgm:spPr/>
      <dgm:t>
        <a:bodyPr/>
        <a:lstStyle/>
        <a:p>
          <a:endParaRPr lang="en-IN"/>
        </a:p>
      </dgm:t>
    </dgm:pt>
    <dgm:pt modelId="{7808741E-EBF2-4FBF-8011-D8B57DBA6F2F}">
      <dgm:prSet phldrT="[Text]"/>
      <dgm:spPr/>
      <dgm:t>
        <a:bodyPr/>
        <a:lstStyle/>
        <a:p>
          <a:r>
            <a:rPr lang="en-US" dirty="0"/>
            <a:t>Error solving of tracker part</a:t>
          </a:r>
          <a:endParaRPr lang="en-IN" dirty="0"/>
        </a:p>
      </dgm:t>
    </dgm:pt>
    <dgm:pt modelId="{1589EB32-0605-4BBC-9AC3-C749EABE1696}" type="parTrans" cxnId="{2A06D14D-C1C8-48EC-9CC2-509E292CC152}">
      <dgm:prSet/>
      <dgm:spPr/>
      <dgm:t>
        <a:bodyPr/>
        <a:lstStyle/>
        <a:p>
          <a:endParaRPr lang="en-IN"/>
        </a:p>
      </dgm:t>
    </dgm:pt>
    <dgm:pt modelId="{8752E6B8-594B-45AA-A88C-E876E4EB4BB8}" type="sibTrans" cxnId="{2A06D14D-C1C8-48EC-9CC2-509E292CC152}">
      <dgm:prSet/>
      <dgm:spPr/>
      <dgm:t>
        <a:bodyPr/>
        <a:lstStyle/>
        <a:p>
          <a:endParaRPr lang="en-IN"/>
        </a:p>
      </dgm:t>
    </dgm:pt>
    <dgm:pt modelId="{2233FEC0-C3D7-4DCF-A93F-355E1D706BE5}">
      <dgm:prSet phldrT="[Text]"/>
      <dgm:spPr/>
      <dgm:t>
        <a:bodyPr/>
        <a:lstStyle/>
        <a:p>
          <a:r>
            <a:rPr lang="en-US"/>
            <a:t>Administrator login part</a:t>
          </a:r>
          <a:endParaRPr lang="en-IN" dirty="0"/>
        </a:p>
      </dgm:t>
    </dgm:pt>
    <dgm:pt modelId="{D096BFBD-BBF8-4EF8-A879-9671335A9246}" type="parTrans" cxnId="{C50330FD-7172-45FB-B9AE-EDBF86953681}">
      <dgm:prSet/>
      <dgm:spPr/>
      <dgm:t>
        <a:bodyPr/>
        <a:lstStyle/>
        <a:p>
          <a:endParaRPr lang="en-IN"/>
        </a:p>
      </dgm:t>
    </dgm:pt>
    <dgm:pt modelId="{3D565A09-D07D-4836-BE0D-B75F70AD9899}" type="sibTrans" cxnId="{C50330FD-7172-45FB-B9AE-EDBF86953681}">
      <dgm:prSet/>
      <dgm:spPr/>
      <dgm:t>
        <a:bodyPr/>
        <a:lstStyle/>
        <a:p>
          <a:endParaRPr lang="en-IN"/>
        </a:p>
      </dgm:t>
    </dgm:pt>
    <dgm:pt modelId="{D19AB937-B94C-4021-9D84-2FDF4345A0DD}">
      <dgm:prSet phldrT="[Text]"/>
      <dgm:spPr/>
      <dgm:t>
        <a:bodyPr/>
        <a:lstStyle/>
        <a:p>
          <a:r>
            <a:rPr lang="en-US"/>
            <a:t>Hospital management</a:t>
          </a:r>
          <a:endParaRPr lang="en-IN" dirty="0"/>
        </a:p>
      </dgm:t>
    </dgm:pt>
    <dgm:pt modelId="{2D97F043-F00C-415D-B7FB-FC21073E0903}" type="parTrans" cxnId="{7C319102-69BC-48EA-97EF-FB590E95DB3D}">
      <dgm:prSet/>
      <dgm:spPr/>
      <dgm:t>
        <a:bodyPr/>
        <a:lstStyle/>
        <a:p>
          <a:endParaRPr lang="en-IN"/>
        </a:p>
      </dgm:t>
    </dgm:pt>
    <dgm:pt modelId="{258C9F56-CB61-4CCD-8D5E-58C07A69939C}" type="sibTrans" cxnId="{7C319102-69BC-48EA-97EF-FB590E95DB3D}">
      <dgm:prSet/>
      <dgm:spPr/>
      <dgm:t>
        <a:bodyPr/>
        <a:lstStyle/>
        <a:p>
          <a:endParaRPr lang="en-IN"/>
        </a:p>
      </dgm:t>
    </dgm:pt>
    <dgm:pt modelId="{0C85A4FF-F054-4E4A-82C8-0C500F30184C}">
      <dgm:prSet phldrT="[Text]"/>
      <dgm:spPr/>
      <dgm:t>
        <a:bodyPr/>
        <a:lstStyle/>
        <a:p>
          <a:r>
            <a:rPr lang="en-US" dirty="0"/>
            <a:t>Backend work and error solving</a:t>
          </a:r>
          <a:endParaRPr lang="en-IN" dirty="0"/>
        </a:p>
      </dgm:t>
    </dgm:pt>
    <dgm:pt modelId="{CE541F4F-2CEF-4109-AC64-49EE8A484F88}" type="sibTrans" cxnId="{74039816-E2AB-42F1-950A-854583AB6EE7}">
      <dgm:prSet/>
      <dgm:spPr/>
      <dgm:t>
        <a:bodyPr/>
        <a:lstStyle/>
        <a:p>
          <a:endParaRPr lang="en-IN"/>
        </a:p>
      </dgm:t>
    </dgm:pt>
    <dgm:pt modelId="{7FD8028A-AED4-4C1E-BA8B-1877E2DC7D5B}" type="parTrans" cxnId="{74039816-E2AB-42F1-950A-854583AB6EE7}">
      <dgm:prSet/>
      <dgm:spPr/>
      <dgm:t>
        <a:bodyPr/>
        <a:lstStyle/>
        <a:p>
          <a:endParaRPr lang="en-IN"/>
        </a:p>
      </dgm:t>
    </dgm:pt>
    <dgm:pt modelId="{5EA42A4B-648E-46B1-8E40-4620D4F28602}" type="pres">
      <dgm:prSet presAssocID="{6E710BF4-92C0-4F8B-A809-3615B70DDBFE}" presName="Name0" presStyleCnt="0">
        <dgm:presLayoutVars>
          <dgm:dir/>
          <dgm:resizeHandles val="exact"/>
        </dgm:presLayoutVars>
      </dgm:prSet>
      <dgm:spPr/>
    </dgm:pt>
    <dgm:pt modelId="{52A3E80B-60A9-45BC-9BE9-F3AF243EE7E9}" type="pres">
      <dgm:prSet presAssocID="{A5AFA025-3088-42F7-8EE0-58043A1E03AA}" presName="node" presStyleLbl="node1" presStyleIdx="0" presStyleCnt="9">
        <dgm:presLayoutVars>
          <dgm:bulletEnabled val="1"/>
        </dgm:presLayoutVars>
      </dgm:prSet>
      <dgm:spPr/>
    </dgm:pt>
    <dgm:pt modelId="{7E70E47A-EB1E-4626-9AB3-20889C3DA914}" type="pres">
      <dgm:prSet presAssocID="{C9788141-93DC-45A6-966D-7F20FF2C68CA}" presName="sibTrans" presStyleLbl="sibTrans1D1" presStyleIdx="0" presStyleCnt="8"/>
      <dgm:spPr/>
    </dgm:pt>
    <dgm:pt modelId="{21C60BFF-D55F-4BD5-BBBA-787E1ED9C3DF}" type="pres">
      <dgm:prSet presAssocID="{C9788141-93DC-45A6-966D-7F20FF2C68CA}" presName="connectorText" presStyleLbl="sibTrans1D1" presStyleIdx="0" presStyleCnt="8"/>
      <dgm:spPr/>
    </dgm:pt>
    <dgm:pt modelId="{3BF72B5F-7449-443E-9BB3-04AF9EA5ADC0}" type="pres">
      <dgm:prSet presAssocID="{38DBB6F2-8039-4E39-A66F-D4023C160BFF}" presName="node" presStyleLbl="node1" presStyleIdx="1" presStyleCnt="9">
        <dgm:presLayoutVars>
          <dgm:bulletEnabled val="1"/>
        </dgm:presLayoutVars>
      </dgm:prSet>
      <dgm:spPr/>
    </dgm:pt>
    <dgm:pt modelId="{CF88D344-5D98-424F-BA5B-914DD5AF1EBE}" type="pres">
      <dgm:prSet presAssocID="{8890CAD8-508B-45C1-B1C3-C3ED513491A4}" presName="sibTrans" presStyleLbl="sibTrans1D1" presStyleIdx="1" presStyleCnt="8"/>
      <dgm:spPr/>
    </dgm:pt>
    <dgm:pt modelId="{C925AD99-B0EB-4E2F-ADFB-7527BDD3D346}" type="pres">
      <dgm:prSet presAssocID="{8890CAD8-508B-45C1-B1C3-C3ED513491A4}" presName="connectorText" presStyleLbl="sibTrans1D1" presStyleIdx="1" presStyleCnt="8"/>
      <dgm:spPr/>
    </dgm:pt>
    <dgm:pt modelId="{2C726641-7BBA-4A5D-A421-7DA86F6AF9ED}" type="pres">
      <dgm:prSet presAssocID="{212C9040-0535-4614-9F35-AD18B1773709}" presName="node" presStyleLbl="node1" presStyleIdx="2" presStyleCnt="9">
        <dgm:presLayoutVars>
          <dgm:bulletEnabled val="1"/>
        </dgm:presLayoutVars>
      </dgm:prSet>
      <dgm:spPr/>
    </dgm:pt>
    <dgm:pt modelId="{BB918C19-2F38-4F44-8798-4D700B65E61F}" type="pres">
      <dgm:prSet presAssocID="{3F1A382B-B0FF-4081-A716-BF2CAC2FD664}" presName="sibTrans" presStyleLbl="sibTrans1D1" presStyleIdx="2" presStyleCnt="8"/>
      <dgm:spPr/>
    </dgm:pt>
    <dgm:pt modelId="{0FD14FC4-9B9E-420F-8E8A-051D524D1E6D}" type="pres">
      <dgm:prSet presAssocID="{3F1A382B-B0FF-4081-A716-BF2CAC2FD664}" presName="connectorText" presStyleLbl="sibTrans1D1" presStyleIdx="2" presStyleCnt="8"/>
      <dgm:spPr/>
    </dgm:pt>
    <dgm:pt modelId="{B3701A29-4FBB-4351-9B80-E78CEFBF7CF8}" type="pres">
      <dgm:prSet presAssocID="{7808741E-EBF2-4FBF-8011-D8B57DBA6F2F}" presName="node" presStyleLbl="node1" presStyleIdx="3" presStyleCnt="9">
        <dgm:presLayoutVars>
          <dgm:bulletEnabled val="1"/>
        </dgm:presLayoutVars>
      </dgm:prSet>
      <dgm:spPr/>
    </dgm:pt>
    <dgm:pt modelId="{3BFEB2EB-9CF6-4B70-94D0-8410AF13FB94}" type="pres">
      <dgm:prSet presAssocID="{8752E6B8-594B-45AA-A88C-E876E4EB4BB8}" presName="sibTrans" presStyleLbl="sibTrans1D1" presStyleIdx="3" presStyleCnt="8"/>
      <dgm:spPr/>
    </dgm:pt>
    <dgm:pt modelId="{33CC85E8-4CDB-460C-827E-D0B0313F2C11}" type="pres">
      <dgm:prSet presAssocID="{8752E6B8-594B-45AA-A88C-E876E4EB4BB8}" presName="connectorText" presStyleLbl="sibTrans1D1" presStyleIdx="3" presStyleCnt="8"/>
      <dgm:spPr/>
    </dgm:pt>
    <dgm:pt modelId="{A0037DAA-796D-4044-9C2E-97C653CECFF5}" type="pres">
      <dgm:prSet presAssocID="{D6772A1B-8E00-4E9B-B3CB-C69F5EE544B9}" presName="node" presStyleLbl="node1" presStyleIdx="4" presStyleCnt="9">
        <dgm:presLayoutVars>
          <dgm:bulletEnabled val="1"/>
        </dgm:presLayoutVars>
      </dgm:prSet>
      <dgm:spPr/>
    </dgm:pt>
    <dgm:pt modelId="{685ADCAF-8FB4-4151-8B25-7DD0149A352C}" type="pres">
      <dgm:prSet presAssocID="{E221E3ED-3BB2-45B7-95EF-5AC6BE75DB60}" presName="sibTrans" presStyleLbl="sibTrans1D1" presStyleIdx="4" presStyleCnt="8"/>
      <dgm:spPr/>
    </dgm:pt>
    <dgm:pt modelId="{7C3E1BA6-104F-4D3F-91D9-03E346483672}" type="pres">
      <dgm:prSet presAssocID="{E221E3ED-3BB2-45B7-95EF-5AC6BE75DB60}" presName="connectorText" presStyleLbl="sibTrans1D1" presStyleIdx="4" presStyleCnt="8"/>
      <dgm:spPr/>
    </dgm:pt>
    <dgm:pt modelId="{BB615BEE-D6F0-4F0A-A3DD-CD7C6480A0DE}" type="pres">
      <dgm:prSet presAssocID="{2233FEC0-C3D7-4DCF-A93F-355E1D706BE5}" presName="node" presStyleLbl="node1" presStyleIdx="5" presStyleCnt="9">
        <dgm:presLayoutVars>
          <dgm:bulletEnabled val="1"/>
        </dgm:presLayoutVars>
      </dgm:prSet>
      <dgm:spPr/>
    </dgm:pt>
    <dgm:pt modelId="{1311A84C-6657-4F18-9852-414285BFBB9C}" type="pres">
      <dgm:prSet presAssocID="{3D565A09-D07D-4836-BE0D-B75F70AD9899}" presName="sibTrans" presStyleLbl="sibTrans1D1" presStyleIdx="5" presStyleCnt="8"/>
      <dgm:spPr/>
    </dgm:pt>
    <dgm:pt modelId="{6CE38FA9-8794-4835-A254-9574534211B8}" type="pres">
      <dgm:prSet presAssocID="{3D565A09-D07D-4836-BE0D-B75F70AD9899}" presName="connectorText" presStyleLbl="sibTrans1D1" presStyleIdx="5" presStyleCnt="8"/>
      <dgm:spPr/>
    </dgm:pt>
    <dgm:pt modelId="{C5699386-F998-4963-AAD4-0120B2617BD6}" type="pres">
      <dgm:prSet presAssocID="{DAE36E38-EAFA-42B6-BF62-71511C75AD92}" presName="node" presStyleLbl="node1" presStyleIdx="6" presStyleCnt="9">
        <dgm:presLayoutVars>
          <dgm:bulletEnabled val="1"/>
        </dgm:presLayoutVars>
      </dgm:prSet>
      <dgm:spPr/>
    </dgm:pt>
    <dgm:pt modelId="{D444C15F-D545-47C1-A860-3E81EB6AA6A4}" type="pres">
      <dgm:prSet presAssocID="{9BC7EB92-AF08-4DBB-A721-C565C19967EF}" presName="sibTrans" presStyleLbl="sibTrans1D1" presStyleIdx="6" presStyleCnt="8"/>
      <dgm:spPr/>
    </dgm:pt>
    <dgm:pt modelId="{D14E545B-87BC-45EB-A7DA-8D799C351344}" type="pres">
      <dgm:prSet presAssocID="{9BC7EB92-AF08-4DBB-A721-C565C19967EF}" presName="connectorText" presStyleLbl="sibTrans1D1" presStyleIdx="6" presStyleCnt="8"/>
      <dgm:spPr/>
    </dgm:pt>
    <dgm:pt modelId="{E1028D4B-4406-4076-91BE-4FC12FD7531E}" type="pres">
      <dgm:prSet presAssocID="{D19AB937-B94C-4021-9D84-2FDF4345A0DD}" presName="node" presStyleLbl="node1" presStyleIdx="7" presStyleCnt="9">
        <dgm:presLayoutVars>
          <dgm:bulletEnabled val="1"/>
        </dgm:presLayoutVars>
      </dgm:prSet>
      <dgm:spPr/>
    </dgm:pt>
    <dgm:pt modelId="{B929E287-C25A-430C-8CCF-3261E90A0A77}" type="pres">
      <dgm:prSet presAssocID="{258C9F56-CB61-4CCD-8D5E-58C07A69939C}" presName="sibTrans" presStyleLbl="sibTrans1D1" presStyleIdx="7" presStyleCnt="8"/>
      <dgm:spPr/>
    </dgm:pt>
    <dgm:pt modelId="{DC1E82BD-A25B-4CA1-B924-6CD2932FEF60}" type="pres">
      <dgm:prSet presAssocID="{258C9F56-CB61-4CCD-8D5E-58C07A69939C}" presName="connectorText" presStyleLbl="sibTrans1D1" presStyleIdx="7" presStyleCnt="8"/>
      <dgm:spPr/>
    </dgm:pt>
    <dgm:pt modelId="{5C1604FA-369D-4291-A1D2-33A6D494950A}" type="pres">
      <dgm:prSet presAssocID="{0C85A4FF-F054-4E4A-82C8-0C500F30184C}" presName="node" presStyleLbl="node1" presStyleIdx="8" presStyleCnt="9">
        <dgm:presLayoutVars>
          <dgm:bulletEnabled val="1"/>
        </dgm:presLayoutVars>
      </dgm:prSet>
      <dgm:spPr/>
    </dgm:pt>
  </dgm:ptLst>
  <dgm:cxnLst>
    <dgm:cxn modelId="{7C319102-69BC-48EA-97EF-FB590E95DB3D}" srcId="{6E710BF4-92C0-4F8B-A809-3615B70DDBFE}" destId="{D19AB937-B94C-4021-9D84-2FDF4345A0DD}" srcOrd="7" destOrd="0" parTransId="{2D97F043-F00C-415D-B7FB-FC21073E0903}" sibTransId="{258C9F56-CB61-4CCD-8D5E-58C07A69939C}"/>
    <dgm:cxn modelId="{4FADBE04-7CA3-42ED-B3DE-96D1F33B4136}" type="presOf" srcId="{D19AB937-B94C-4021-9D84-2FDF4345A0DD}" destId="{E1028D4B-4406-4076-91BE-4FC12FD7531E}" srcOrd="0" destOrd="0" presId="urn:microsoft.com/office/officeart/2005/8/layout/bProcess3"/>
    <dgm:cxn modelId="{B00FDD07-A037-48CC-9426-32104A3E930E}" srcId="{6E710BF4-92C0-4F8B-A809-3615B70DDBFE}" destId="{D6772A1B-8E00-4E9B-B3CB-C69F5EE544B9}" srcOrd="4" destOrd="0" parTransId="{8D857F7F-F57F-44FD-87AC-CD723F7AB686}" sibTransId="{E221E3ED-3BB2-45B7-95EF-5AC6BE75DB60}"/>
    <dgm:cxn modelId="{89BAC010-C7F1-405B-8A22-0BF82D7FAE47}" type="presOf" srcId="{E221E3ED-3BB2-45B7-95EF-5AC6BE75DB60}" destId="{7C3E1BA6-104F-4D3F-91D9-03E346483672}" srcOrd="1" destOrd="0" presId="urn:microsoft.com/office/officeart/2005/8/layout/bProcess3"/>
    <dgm:cxn modelId="{A3D0F111-3BC1-47A6-9CDF-0A66B5D7D581}" type="presOf" srcId="{9BC7EB92-AF08-4DBB-A721-C565C19967EF}" destId="{D444C15F-D545-47C1-A860-3E81EB6AA6A4}" srcOrd="0" destOrd="0" presId="urn:microsoft.com/office/officeart/2005/8/layout/bProcess3"/>
    <dgm:cxn modelId="{74039816-E2AB-42F1-950A-854583AB6EE7}" srcId="{6E710BF4-92C0-4F8B-A809-3615B70DDBFE}" destId="{0C85A4FF-F054-4E4A-82C8-0C500F30184C}" srcOrd="8" destOrd="0" parTransId="{7FD8028A-AED4-4C1E-BA8B-1877E2DC7D5B}" sibTransId="{CE541F4F-2CEF-4109-AC64-49EE8A484F88}"/>
    <dgm:cxn modelId="{92724E17-02E4-4671-82CE-B57D73D992AC}" type="presOf" srcId="{E221E3ED-3BB2-45B7-95EF-5AC6BE75DB60}" destId="{685ADCAF-8FB4-4151-8B25-7DD0149A352C}" srcOrd="0" destOrd="0" presId="urn:microsoft.com/office/officeart/2005/8/layout/bProcess3"/>
    <dgm:cxn modelId="{D4BA5422-A9B7-450E-886C-8FE3CECDD21C}" srcId="{6E710BF4-92C0-4F8B-A809-3615B70DDBFE}" destId="{A5AFA025-3088-42F7-8EE0-58043A1E03AA}" srcOrd="0" destOrd="0" parTransId="{73276EBF-526A-4A70-B79C-A25E1AEB2DFD}" sibTransId="{C9788141-93DC-45A6-966D-7F20FF2C68CA}"/>
    <dgm:cxn modelId="{FAEDB222-9AB6-434E-9C99-45C9EF1CE4BE}" type="presOf" srcId="{D6772A1B-8E00-4E9B-B3CB-C69F5EE544B9}" destId="{A0037DAA-796D-4044-9C2E-97C653CECFF5}" srcOrd="0" destOrd="0" presId="urn:microsoft.com/office/officeart/2005/8/layout/bProcess3"/>
    <dgm:cxn modelId="{35738829-E1B1-498D-B38A-61BA579B9645}" type="presOf" srcId="{38DBB6F2-8039-4E39-A66F-D4023C160BFF}" destId="{3BF72B5F-7449-443E-9BB3-04AF9EA5ADC0}" srcOrd="0" destOrd="0" presId="urn:microsoft.com/office/officeart/2005/8/layout/bProcess3"/>
    <dgm:cxn modelId="{C9FAC82B-0506-46B3-972F-55EC34773426}" type="presOf" srcId="{8752E6B8-594B-45AA-A88C-E876E4EB4BB8}" destId="{3BFEB2EB-9CF6-4B70-94D0-8410AF13FB94}" srcOrd="0" destOrd="0" presId="urn:microsoft.com/office/officeart/2005/8/layout/bProcess3"/>
    <dgm:cxn modelId="{5F0F4931-426C-4AC7-850C-5B11544178BA}" type="presOf" srcId="{8752E6B8-594B-45AA-A88C-E876E4EB4BB8}" destId="{33CC85E8-4CDB-460C-827E-D0B0313F2C11}" srcOrd="1" destOrd="0" presId="urn:microsoft.com/office/officeart/2005/8/layout/bProcess3"/>
    <dgm:cxn modelId="{59EAAA40-C1A1-456D-8356-B4B76313F201}" type="presOf" srcId="{0C85A4FF-F054-4E4A-82C8-0C500F30184C}" destId="{5C1604FA-369D-4291-A1D2-33A6D494950A}" srcOrd="0" destOrd="0" presId="urn:microsoft.com/office/officeart/2005/8/layout/bProcess3"/>
    <dgm:cxn modelId="{A02B4F61-1544-49DF-A0DD-3E2A625686BB}" type="presOf" srcId="{DAE36E38-EAFA-42B6-BF62-71511C75AD92}" destId="{C5699386-F998-4963-AAD4-0120B2617BD6}" srcOrd="0" destOrd="0" presId="urn:microsoft.com/office/officeart/2005/8/layout/bProcess3"/>
    <dgm:cxn modelId="{F7C69766-0A7E-45DC-87A0-419EEC4CF3D1}" type="presOf" srcId="{2233FEC0-C3D7-4DCF-A93F-355E1D706BE5}" destId="{BB615BEE-D6F0-4F0A-A3DD-CD7C6480A0DE}" srcOrd="0" destOrd="0" presId="urn:microsoft.com/office/officeart/2005/8/layout/bProcess3"/>
    <dgm:cxn modelId="{1C01CD48-AF02-455A-9C32-FF162E9E726F}" type="presOf" srcId="{8890CAD8-508B-45C1-B1C3-C3ED513491A4}" destId="{C925AD99-B0EB-4E2F-ADFB-7527BDD3D346}" srcOrd="1" destOrd="0" presId="urn:microsoft.com/office/officeart/2005/8/layout/bProcess3"/>
    <dgm:cxn modelId="{2A06D14D-C1C8-48EC-9CC2-509E292CC152}" srcId="{6E710BF4-92C0-4F8B-A809-3615B70DDBFE}" destId="{7808741E-EBF2-4FBF-8011-D8B57DBA6F2F}" srcOrd="3" destOrd="0" parTransId="{1589EB32-0605-4BBC-9AC3-C749EABE1696}" sibTransId="{8752E6B8-594B-45AA-A88C-E876E4EB4BB8}"/>
    <dgm:cxn modelId="{3DAEC04E-903F-41A1-BADF-C0B99DCFB03A}" type="presOf" srcId="{3F1A382B-B0FF-4081-A716-BF2CAC2FD664}" destId="{0FD14FC4-9B9E-420F-8E8A-051D524D1E6D}" srcOrd="1" destOrd="0" presId="urn:microsoft.com/office/officeart/2005/8/layout/bProcess3"/>
    <dgm:cxn modelId="{F82D4E54-B26D-4E4D-B319-1091689F64FA}" type="presOf" srcId="{9BC7EB92-AF08-4DBB-A721-C565C19967EF}" destId="{D14E545B-87BC-45EB-A7DA-8D799C351344}" srcOrd="1" destOrd="0" presId="urn:microsoft.com/office/officeart/2005/8/layout/bProcess3"/>
    <dgm:cxn modelId="{7A3EF477-ABE0-4A95-A4F3-F9FDAD755F93}" type="presOf" srcId="{C9788141-93DC-45A6-966D-7F20FF2C68CA}" destId="{21C60BFF-D55F-4BD5-BBBA-787E1ED9C3DF}" srcOrd="1" destOrd="0" presId="urn:microsoft.com/office/officeart/2005/8/layout/bProcess3"/>
    <dgm:cxn modelId="{FD035982-06CE-4FF8-9ADA-1669C02276CA}" srcId="{6E710BF4-92C0-4F8B-A809-3615B70DDBFE}" destId="{212C9040-0535-4614-9F35-AD18B1773709}" srcOrd="2" destOrd="0" parTransId="{5A3F4B6C-E7B1-46A8-ACFC-AFD48FD2D2D8}" sibTransId="{3F1A382B-B0FF-4081-A716-BF2CAC2FD664}"/>
    <dgm:cxn modelId="{496FC785-BCD6-4BCB-B393-DD2C5249772F}" type="presOf" srcId="{6E710BF4-92C0-4F8B-A809-3615B70DDBFE}" destId="{5EA42A4B-648E-46B1-8E40-4620D4F28602}" srcOrd="0" destOrd="0" presId="urn:microsoft.com/office/officeart/2005/8/layout/bProcess3"/>
    <dgm:cxn modelId="{A8D3D790-8EA0-4067-9EC1-C3B7EFD0ABAD}" type="presOf" srcId="{A5AFA025-3088-42F7-8EE0-58043A1E03AA}" destId="{52A3E80B-60A9-45BC-9BE9-F3AF243EE7E9}" srcOrd="0" destOrd="0" presId="urn:microsoft.com/office/officeart/2005/8/layout/bProcess3"/>
    <dgm:cxn modelId="{C5064197-E6A9-4378-B9FE-DE97C63EDD22}" type="presOf" srcId="{3D565A09-D07D-4836-BE0D-B75F70AD9899}" destId="{6CE38FA9-8794-4835-A254-9574534211B8}" srcOrd="1" destOrd="0" presId="urn:microsoft.com/office/officeart/2005/8/layout/bProcess3"/>
    <dgm:cxn modelId="{6F619FA1-F0BF-4908-A3E2-87B68B0D64C0}" type="presOf" srcId="{258C9F56-CB61-4CCD-8D5E-58C07A69939C}" destId="{B929E287-C25A-430C-8CCF-3261E90A0A77}" srcOrd="0" destOrd="0" presId="urn:microsoft.com/office/officeart/2005/8/layout/bProcess3"/>
    <dgm:cxn modelId="{5A60E3A5-AFE4-4406-90D2-CCA7C68D8F3E}" type="presOf" srcId="{258C9F56-CB61-4CCD-8D5E-58C07A69939C}" destId="{DC1E82BD-A25B-4CA1-B924-6CD2932FEF60}" srcOrd="1" destOrd="0" presId="urn:microsoft.com/office/officeart/2005/8/layout/bProcess3"/>
    <dgm:cxn modelId="{629661A9-4F94-4EC6-94F9-1047DD4D88A6}" type="presOf" srcId="{7808741E-EBF2-4FBF-8011-D8B57DBA6F2F}" destId="{B3701A29-4FBB-4351-9B80-E78CEFBF7CF8}" srcOrd="0" destOrd="0" presId="urn:microsoft.com/office/officeart/2005/8/layout/bProcess3"/>
    <dgm:cxn modelId="{7AD17BC2-CDB6-48C5-B5C5-6F8EDFF1229B}" srcId="{6E710BF4-92C0-4F8B-A809-3615B70DDBFE}" destId="{DAE36E38-EAFA-42B6-BF62-71511C75AD92}" srcOrd="6" destOrd="0" parTransId="{22C47A2B-3028-4734-AC8A-4F0E421EB368}" sibTransId="{9BC7EB92-AF08-4DBB-A721-C565C19967EF}"/>
    <dgm:cxn modelId="{DF51C7C7-27D3-4958-A2BD-AA87BC2C6DF1}" type="presOf" srcId="{8890CAD8-508B-45C1-B1C3-C3ED513491A4}" destId="{CF88D344-5D98-424F-BA5B-914DD5AF1EBE}" srcOrd="0" destOrd="0" presId="urn:microsoft.com/office/officeart/2005/8/layout/bProcess3"/>
    <dgm:cxn modelId="{8F59B2D7-80B0-4CDC-A4AC-499656306BBC}" type="presOf" srcId="{3D565A09-D07D-4836-BE0D-B75F70AD9899}" destId="{1311A84C-6657-4F18-9852-414285BFBB9C}" srcOrd="0" destOrd="0" presId="urn:microsoft.com/office/officeart/2005/8/layout/bProcess3"/>
    <dgm:cxn modelId="{63F99AE1-2A72-4EF1-9D3B-ADE24824EDF6}" type="presOf" srcId="{C9788141-93DC-45A6-966D-7F20FF2C68CA}" destId="{7E70E47A-EB1E-4626-9AB3-20889C3DA914}" srcOrd="0" destOrd="0" presId="urn:microsoft.com/office/officeart/2005/8/layout/bProcess3"/>
    <dgm:cxn modelId="{38AF67E4-0AC1-4587-8FEA-68FA1B665191}" type="presOf" srcId="{3F1A382B-B0FF-4081-A716-BF2CAC2FD664}" destId="{BB918C19-2F38-4F44-8798-4D700B65E61F}" srcOrd="0" destOrd="0" presId="urn:microsoft.com/office/officeart/2005/8/layout/bProcess3"/>
    <dgm:cxn modelId="{8387CFEB-FBB0-4A05-8D09-DDB36898D317}" srcId="{6E710BF4-92C0-4F8B-A809-3615B70DDBFE}" destId="{38DBB6F2-8039-4E39-A66F-D4023C160BFF}" srcOrd="1" destOrd="0" parTransId="{1382E235-E20A-4768-BC18-DE27226EE3D3}" sibTransId="{8890CAD8-508B-45C1-B1C3-C3ED513491A4}"/>
    <dgm:cxn modelId="{AA130AFB-D194-4991-89D4-1D3948C69C36}" type="presOf" srcId="{212C9040-0535-4614-9F35-AD18B1773709}" destId="{2C726641-7BBA-4A5D-A421-7DA86F6AF9ED}" srcOrd="0" destOrd="0" presId="urn:microsoft.com/office/officeart/2005/8/layout/bProcess3"/>
    <dgm:cxn modelId="{C50330FD-7172-45FB-B9AE-EDBF86953681}" srcId="{6E710BF4-92C0-4F8B-A809-3615B70DDBFE}" destId="{2233FEC0-C3D7-4DCF-A93F-355E1D706BE5}" srcOrd="5" destOrd="0" parTransId="{D096BFBD-BBF8-4EF8-A879-9671335A9246}" sibTransId="{3D565A09-D07D-4836-BE0D-B75F70AD9899}"/>
    <dgm:cxn modelId="{E9C05F14-CFCB-4F3C-AB56-0F5724C352C2}" type="presParOf" srcId="{5EA42A4B-648E-46B1-8E40-4620D4F28602}" destId="{52A3E80B-60A9-45BC-9BE9-F3AF243EE7E9}" srcOrd="0" destOrd="0" presId="urn:microsoft.com/office/officeart/2005/8/layout/bProcess3"/>
    <dgm:cxn modelId="{522BC97C-8C6C-4FD9-A673-4E199A6D8FB8}" type="presParOf" srcId="{5EA42A4B-648E-46B1-8E40-4620D4F28602}" destId="{7E70E47A-EB1E-4626-9AB3-20889C3DA914}" srcOrd="1" destOrd="0" presId="urn:microsoft.com/office/officeart/2005/8/layout/bProcess3"/>
    <dgm:cxn modelId="{AD777C1F-3E3C-497A-83B5-E453726D0CD0}" type="presParOf" srcId="{7E70E47A-EB1E-4626-9AB3-20889C3DA914}" destId="{21C60BFF-D55F-4BD5-BBBA-787E1ED9C3DF}" srcOrd="0" destOrd="0" presId="urn:microsoft.com/office/officeart/2005/8/layout/bProcess3"/>
    <dgm:cxn modelId="{50D41E24-A463-4D9A-96CA-DF05E458C3C7}" type="presParOf" srcId="{5EA42A4B-648E-46B1-8E40-4620D4F28602}" destId="{3BF72B5F-7449-443E-9BB3-04AF9EA5ADC0}" srcOrd="2" destOrd="0" presId="urn:microsoft.com/office/officeart/2005/8/layout/bProcess3"/>
    <dgm:cxn modelId="{CD0B4CCD-62A1-4B8C-B0A2-3539DFE69C2C}" type="presParOf" srcId="{5EA42A4B-648E-46B1-8E40-4620D4F28602}" destId="{CF88D344-5D98-424F-BA5B-914DD5AF1EBE}" srcOrd="3" destOrd="0" presId="urn:microsoft.com/office/officeart/2005/8/layout/bProcess3"/>
    <dgm:cxn modelId="{8AA0A965-F813-4440-9F02-482BA9874BBE}" type="presParOf" srcId="{CF88D344-5D98-424F-BA5B-914DD5AF1EBE}" destId="{C925AD99-B0EB-4E2F-ADFB-7527BDD3D346}" srcOrd="0" destOrd="0" presId="urn:microsoft.com/office/officeart/2005/8/layout/bProcess3"/>
    <dgm:cxn modelId="{82D24326-58E3-4F54-8389-5949D95BBC1C}" type="presParOf" srcId="{5EA42A4B-648E-46B1-8E40-4620D4F28602}" destId="{2C726641-7BBA-4A5D-A421-7DA86F6AF9ED}" srcOrd="4" destOrd="0" presId="urn:microsoft.com/office/officeart/2005/8/layout/bProcess3"/>
    <dgm:cxn modelId="{96739CF8-2F16-482F-8C8E-AFEB0FC4FDFD}" type="presParOf" srcId="{5EA42A4B-648E-46B1-8E40-4620D4F28602}" destId="{BB918C19-2F38-4F44-8798-4D700B65E61F}" srcOrd="5" destOrd="0" presId="urn:microsoft.com/office/officeart/2005/8/layout/bProcess3"/>
    <dgm:cxn modelId="{C794E367-C077-4DCB-9B31-533758A8905F}" type="presParOf" srcId="{BB918C19-2F38-4F44-8798-4D700B65E61F}" destId="{0FD14FC4-9B9E-420F-8E8A-051D524D1E6D}" srcOrd="0" destOrd="0" presId="urn:microsoft.com/office/officeart/2005/8/layout/bProcess3"/>
    <dgm:cxn modelId="{B3EC6494-A499-42F9-8F94-9C1B7B4AA84A}" type="presParOf" srcId="{5EA42A4B-648E-46B1-8E40-4620D4F28602}" destId="{B3701A29-4FBB-4351-9B80-E78CEFBF7CF8}" srcOrd="6" destOrd="0" presId="urn:microsoft.com/office/officeart/2005/8/layout/bProcess3"/>
    <dgm:cxn modelId="{5EBBFE27-C2BC-4892-9F09-E99262EAC710}" type="presParOf" srcId="{5EA42A4B-648E-46B1-8E40-4620D4F28602}" destId="{3BFEB2EB-9CF6-4B70-94D0-8410AF13FB94}" srcOrd="7" destOrd="0" presId="urn:microsoft.com/office/officeart/2005/8/layout/bProcess3"/>
    <dgm:cxn modelId="{ED7EEB88-53EB-40C2-B558-FE0BF9D81A39}" type="presParOf" srcId="{3BFEB2EB-9CF6-4B70-94D0-8410AF13FB94}" destId="{33CC85E8-4CDB-460C-827E-D0B0313F2C11}" srcOrd="0" destOrd="0" presId="urn:microsoft.com/office/officeart/2005/8/layout/bProcess3"/>
    <dgm:cxn modelId="{7C3BA09C-81C0-43C8-8E26-54596E895AFA}" type="presParOf" srcId="{5EA42A4B-648E-46B1-8E40-4620D4F28602}" destId="{A0037DAA-796D-4044-9C2E-97C653CECFF5}" srcOrd="8" destOrd="0" presId="urn:microsoft.com/office/officeart/2005/8/layout/bProcess3"/>
    <dgm:cxn modelId="{C1351AA3-D3DF-4455-A1B1-C26352A69FA7}" type="presParOf" srcId="{5EA42A4B-648E-46B1-8E40-4620D4F28602}" destId="{685ADCAF-8FB4-4151-8B25-7DD0149A352C}" srcOrd="9" destOrd="0" presId="urn:microsoft.com/office/officeart/2005/8/layout/bProcess3"/>
    <dgm:cxn modelId="{61D5D4FD-0C7C-4AFA-90C2-98525782A0C1}" type="presParOf" srcId="{685ADCAF-8FB4-4151-8B25-7DD0149A352C}" destId="{7C3E1BA6-104F-4D3F-91D9-03E346483672}" srcOrd="0" destOrd="0" presId="urn:microsoft.com/office/officeart/2005/8/layout/bProcess3"/>
    <dgm:cxn modelId="{0D77FE9A-C186-4927-AAF7-1060B65CA5B1}" type="presParOf" srcId="{5EA42A4B-648E-46B1-8E40-4620D4F28602}" destId="{BB615BEE-D6F0-4F0A-A3DD-CD7C6480A0DE}" srcOrd="10" destOrd="0" presId="urn:microsoft.com/office/officeart/2005/8/layout/bProcess3"/>
    <dgm:cxn modelId="{46AB810A-C166-4A3A-977A-644E9277ED40}" type="presParOf" srcId="{5EA42A4B-648E-46B1-8E40-4620D4F28602}" destId="{1311A84C-6657-4F18-9852-414285BFBB9C}" srcOrd="11" destOrd="0" presId="urn:microsoft.com/office/officeart/2005/8/layout/bProcess3"/>
    <dgm:cxn modelId="{511265A5-9677-4517-86DB-FA9A2625766B}" type="presParOf" srcId="{1311A84C-6657-4F18-9852-414285BFBB9C}" destId="{6CE38FA9-8794-4835-A254-9574534211B8}" srcOrd="0" destOrd="0" presId="urn:microsoft.com/office/officeart/2005/8/layout/bProcess3"/>
    <dgm:cxn modelId="{54C2C089-AF68-4619-9BE2-341867F566CC}" type="presParOf" srcId="{5EA42A4B-648E-46B1-8E40-4620D4F28602}" destId="{C5699386-F998-4963-AAD4-0120B2617BD6}" srcOrd="12" destOrd="0" presId="urn:microsoft.com/office/officeart/2005/8/layout/bProcess3"/>
    <dgm:cxn modelId="{E8D22AB7-BC0B-4A9E-9509-B2A11AE13443}" type="presParOf" srcId="{5EA42A4B-648E-46B1-8E40-4620D4F28602}" destId="{D444C15F-D545-47C1-A860-3E81EB6AA6A4}" srcOrd="13" destOrd="0" presId="urn:microsoft.com/office/officeart/2005/8/layout/bProcess3"/>
    <dgm:cxn modelId="{31C53B80-F983-4B55-89DE-C92F88C46D7F}" type="presParOf" srcId="{D444C15F-D545-47C1-A860-3E81EB6AA6A4}" destId="{D14E545B-87BC-45EB-A7DA-8D799C351344}" srcOrd="0" destOrd="0" presId="urn:microsoft.com/office/officeart/2005/8/layout/bProcess3"/>
    <dgm:cxn modelId="{5C9028B8-B319-4674-AAFC-D403D2EED564}" type="presParOf" srcId="{5EA42A4B-648E-46B1-8E40-4620D4F28602}" destId="{E1028D4B-4406-4076-91BE-4FC12FD7531E}" srcOrd="14" destOrd="0" presId="urn:microsoft.com/office/officeart/2005/8/layout/bProcess3"/>
    <dgm:cxn modelId="{2493A13B-5469-40DE-B3A7-108C72F11782}" type="presParOf" srcId="{5EA42A4B-648E-46B1-8E40-4620D4F28602}" destId="{B929E287-C25A-430C-8CCF-3261E90A0A77}" srcOrd="15" destOrd="0" presId="urn:microsoft.com/office/officeart/2005/8/layout/bProcess3"/>
    <dgm:cxn modelId="{EAD4CE89-CF5F-46E9-88D5-553B99BF6616}" type="presParOf" srcId="{B929E287-C25A-430C-8CCF-3261E90A0A77}" destId="{DC1E82BD-A25B-4CA1-B924-6CD2932FEF60}" srcOrd="0" destOrd="0" presId="urn:microsoft.com/office/officeart/2005/8/layout/bProcess3"/>
    <dgm:cxn modelId="{4BED6E8D-E2C1-40FD-B947-89A0ABF72E32}" type="presParOf" srcId="{5EA42A4B-648E-46B1-8E40-4620D4F28602}" destId="{5C1604FA-369D-4291-A1D2-33A6D494950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58748-B1BD-463C-8CEC-02512B0CF2A6}">
      <dsp:nvSpPr>
        <dsp:cNvPr id="0" name=""/>
        <dsp:cNvSpPr/>
      </dsp:nvSpPr>
      <dsp:spPr>
        <a:xfrm>
          <a:off x="2207" y="0"/>
          <a:ext cx="3435027" cy="4370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COVID-19 TRACKER</a:t>
          </a:r>
          <a:endParaRPr lang="en-IN" sz="2800" kern="1200" dirty="0"/>
        </a:p>
      </dsp:txBody>
      <dsp:txXfrm>
        <a:off x="2207" y="1748395"/>
        <a:ext cx="3435027" cy="1748395"/>
      </dsp:txXfrm>
    </dsp:sp>
    <dsp:sp modelId="{96A37F11-25BD-491D-95A2-6AB7CF5B8122}">
      <dsp:nvSpPr>
        <dsp:cNvPr id="0" name=""/>
        <dsp:cNvSpPr/>
      </dsp:nvSpPr>
      <dsp:spPr>
        <a:xfrm>
          <a:off x="991951" y="262259"/>
          <a:ext cx="1455539" cy="14555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20CCC-1BDD-472E-860D-FA3757438306}">
      <dsp:nvSpPr>
        <dsp:cNvPr id="0" name=""/>
        <dsp:cNvSpPr/>
      </dsp:nvSpPr>
      <dsp:spPr>
        <a:xfrm>
          <a:off x="3540286" y="0"/>
          <a:ext cx="3435027" cy="4370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HOSPITAL</a:t>
          </a:r>
          <a:endParaRPr lang="en-IN" sz="2800" kern="1200" dirty="0"/>
        </a:p>
      </dsp:txBody>
      <dsp:txXfrm>
        <a:off x="3540286" y="1748395"/>
        <a:ext cx="3435027" cy="1748395"/>
      </dsp:txXfrm>
    </dsp:sp>
    <dsp:sp modelId="{4FE1B335-3EA8-475A-A794-0100330575AE}">
      <dsp:nvSpPr>
        <dsp:cNvPr id="0" name=""/>
        <dsp:cNvSpPr/>
      </dsp:nvSpPr>
      <dsp:spPr>
        <a:xfrm>
          <a:off x="4530030" y="262259"/>
          <a:ext cx="1455539" cy="145553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22E52-0E88-4972-AF82-3A7898628D42}">
      <dsp:nvSpPr>
        <dsp:cNvPr id="0" name=""/>
        <dsp:cNvSpPr/>
      </dsp:nvSpPr>
      <dsp:spPr>
        <a:xfrm>
          <a:off x="7078364" y="0"/>
          <a:ext cx="3435027" cy="43709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HOSPITAL LOGIN</a:t>
          </a:r>
          <a:endParaRPr lang="en-IN" sz="2800" kern="1200" dirty="0"/>
        </a:p>
      </dsp:txBody>
      <dsp:txXfrm>
        <a:off x="7078364" y="1748395"/>
        <a:ext cx="3435027" cy="1748395"/>
      </dsp:txXfrm>
    </dsp:sp>
    <dsp:sp modelId="{535367A4-7B50-4E2C-8F8F-AE59C6576118}">
      <dsp:nvSpPr>
        <dsp:cNvPr id="0" name=""/>
        <dsp:cNvSpPr/>
      </dsp:nvSpPr>
      <dsp:spPr>
        <a:xfrm>
          <a:off x="8068108" y="262259"/>
          <a:ext cx="1455539" cy="14555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8AF65-A3C8-4056-9DBC-5BA726DB7D71}">
      <dsp:nvSpPr>
        <dsp:cNvPr id="0" name=""/>
        <dsp:cNvSpPr/>
      </dsp:nvSpPr>
      <dsp:spPr>
        <a:xfrm>
          <a:off x="420623" y="3322788"/>
          <a:ext cx="9674352" cy="100365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E47A-EB1E-4626-9AB3-20889C3DA914}">
      <dsp:nvSpPr>
        <dsp:cNvPr id="0" name=""/>
        <dsp:cNvSpPr/>
      </dsp:nvSpPr>
      <dsp:spPr>
        <a:xfrm>
          <a:off x="2349962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90911" y="759845"/>
        <a:ext cx="26973" cy="5394"/>
      </dsp:txXfrm>
    </dsp:sp>
    <dsp:sp modelId="{52A3E80B-60A9-45BC-9BE9-F3AF243EE7E9}">
      <dsp:nvSpPr>
        <dsp:cNvPr id="0" name=""/>
        <dsp:cNvSpPr/>
      </dsp:nvSpPr>
      <dsp:spPr>
        <a:xfrm>
          <a:off x="6230" y="58883"/>
          <a:ext cx="2345531" cy="14073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Finalizing problem statement</a:t>
          </a:r>
          <a:endParaRPr lang="en-IN" sz="2600" kern="1200" dirty="0"/>
        </a:p>
      </dsp:txBody>
      <dsp:txXfrm>
        <a:off x="6230" y="58883"/>
        <a:ext cx="2345531" cy="1407318"/>
      </dsp:txXfrm>
    </dsp:sp>
    <dsp:sp modelId="{CF88D344-5D98-424F-BA5B-914DD5AF1EBE}">
      <dsp:nvSpPr>
        <dsp:cNvPr id="0" name=""/>
        <dsp:cNvSpPr/>
      </dsp:nvSpPr>
      <dsp:spPr>
        <a:xfrm>
          <a:off x="5234965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75914" y="759845"/>
        <a:ext cx="26973" cy="5394"/>
      </dsp:txXfrm>
    </dsp:sp>
    <dsp:sp modelId="{3BF72B5F-7449-443E-9BB3-04AF9EA5ADC0}">
      <dsp:nvSpPr>
        <dsp:cNvPr id="0" name=""/>
        <dsp:cNvSpPr/>
      </dsp:nvSpPr>
      <dsp:spPr>
        <a:xfrm>
          <a:off x="2891234" y="58883"/>
          <a:ext cx="2345531" cy="14073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Looking for available systems</a:t>
          </a:r>
          <a:endParaRPr lang="en-IN" sz="2600" kern="1200" dirty="0"/>
        </a:p>
      </dsp:txBody>
      <dsp:txXfrm>
        <a:off x="2891234" y="58883"/>
        <a:ext cx="2345531" cy="1407318"/>
      </dsp:txXfrm>
    </dsp:sp>
    <dsp:sp modelId="{BB918C19-2F38-4F44-8798-4D700B65E61F}">
      <dsp:nvSpPr>
        <dsp:cNvPr id="0" name=""/>
        <dsp:cNvSpPr/>
      </dsp:nvSpPr>
      <dsp:spPr>
        <a:xfrm>
          <a:off x="1178996" y="1464401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19120" y="1716140"/>
        <a:ext cx="289758" cy="5394"/>
      </dsp:txXfrm>
    </dsp:sp>
    <dsp:sp modelId="{2C726641-7BBA-4A5D-A421-7DA86F6AF9ED}">
      <dsp:nvSpPr>
        <dsp:cNvPr id="0" name=""/>
        <dsp:cNvSpPr/>
      </dsp:nvSpPr>
      <dsp:spPr>
        <a:xfrm>
          <a:off x="5776237" y="58883"/>
          <a:ext cx="2345531" cy="14073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Working on tracker part</a:t>
          </a:r>
          <a:endParaRPr lang="en-IN" sz="2600" kern="1200" dirty="0"/>
        </a:p>
      </dsp:txBody>
      <dsp:txXfrm>
        <a:off x="5776237" y="58883"/>
        <a:ext cx="2345531" cy="1407318"/>
      </dsp:txXfrm>
    </dsp:sp>
    <dsp:sp modelId="{3BFEB2EB-9CF6-4B70-94D0-8410AF13FB94}">
      <dsp:nvSpPr>
        <dsp:cNvPr id="0" name=""/>
        <dsp:cNvSpPr/>
      </dsp:nvSpPr>
      <dsp:spPr>
        <a:xfrm>
          <a:off x="2349962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90911" y="2706636"/>
        <a:ext cx="26973" cy="5394"/>
      </dsp:txXfrm>
    </dsp:sp>
    <dsp:sp modelId="{B3701A29-4FBB-4351-9B80-E78CEFBF7CF8}">
      <dsp:nvSpPr>
        <dsp:cNvPr id="0" name=""/>
        <dsp:cNvSpPr/>
      </dsp:nvSpPr>
      <dsp:spPr>
        <a:xfrm>
          <a:off x="6230" y="2005674"/>
          <a:ext cx="2345531" cy="14073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solving of tracker part</a:t>
          </a:r>
          <a:endParaRPr lang="en-IN" sz="2600" kern="1200" dirty="0"/>
        </a:p>
      </dsp:txBody>
      <dsp:txXfrm>
        <a:off x="6230" y="2005674"/>
        <a:ext cx="2345531" cy="1407318"/>
      </dsp:txXfrm>
    </dsp:sp>
    <dsp:sp modelId="{685ADCAF-8FB4-4151-8B25-7DD0149A352C}">
      <dsp:nvSpPr>
        <dsp:cNvPr id="0" name=""/>
        <dsp:cNvSpPr/>
      </dsp:nvSpPr>
      <dsp:spPr>
        <a:xfrm>
          <a:off x="5234965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75914" y="2706636"/>
        <a:ext cx="26973" cy="5394"/>
      </dsp:txXfrm>
    </dsp:sp>
    <dsp:sp modelId="{A0037DAA-796D-4044-9C2E-97C653CECFF5}">
      <dsp:nvSpPr>
        <dsp:cNvPr id="0" name=""/>
        <dsp:cNvSpPr/>
      </dsp:nvSpPr>
      <dsp:spPr>
        <a:xfrm>
          <a:off x="2891234" y="2005674"/>
          <a:ext cx="2345531" cy="14073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Deploying covid tracker</a:t>
          </a:r>
          <a:endParaRPr lang="en-IN" sz="2600" kern="1200" dirty="0"/>
        </a:p>
      </dsp:txBody>
      <dsp:txXfrm>
        <a:off x="2891234" y="2005674"/>
        <a:ext cx="2345531" cy="1407318"/>
      </dsp:txXfrm>
    </dsp:sp>
    <dsp:sp modelId="{1311A84C-6657-4F18-9852-414285BFBB9C}">
      <dsp:nvSpPr>
        <dsp:cNvPr id="0" name=""/>
        <dsp:cNvSpPr/>
      </dsp:nvSpPr>
      <dsp:spPr>
        <a:xfrm>
          <a:off x="1178996" y="3411192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19120" y="3662931"/>
        <a:ext cx="289758" cy="5394"/>
      </dsp:txXfrm>
    </dsp:sp>
    <dsp:sp modelId="{BB615BEE-D6F0-4F0A-A3DD-CD7C6480A0DE}">
      <dsp:nvSpPr>
        <dsp:cNvPr id="0" name=""/>
        <dsp:cNvSpPr/>
      </dsp:nvSpPr>
      <dsp:spPr>
        <a:xfrm>
          <a:off x="5776237" y="2005674"/>
          <a:ext cx="2345531" cy="14073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Administrator login part</a:t>
          </a:r>
          <a:endParaRPr lang="en-IN" sz="2600" kern="1200" dirty="0"/>
        </a:p>
      </dsp:txBody>
      <dsp:txXfrm>
        <a:off x="5776237" y="2005674"/>
        <a:ext cx="2345531" cy="1407318"/>
      </dsp:txXfrm>
    </dsp:sp>
    <dsp:sp modelId="{D444C15F-D545-47C1-A860-3E81EB6AA6A4}">
      <dsp:nvSpPr>
        <dsp:cNvPr id="0" name=""/>
        <dsp:cNvSpPr/>
      </dsp:nvSpPr>
      <dsp:spPr>
        <a:xfrm>
          <a:off x="2349962" y="4610404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90911" y="4653427"/>
        <a:ext cx="26973" cy="5394"/>
      </dsp:txXfrm>
    </dsp:sp>
    <dsp:sp modelId="{C5699386-F998-4963-AAD4-0120B2617BD6}">
      <dsp:nvSpPr>
        <dsp:cNvPr id="0" name=""/>
        <dsp:cNvSpPr/>
      </dsp:nvSpPr>
      <dsp:spPr>
        <a:xfrm>
          <a:off x="6230" y="3952465"/>
          <a:ext cx="2345531" cy="14073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Designing administrator pages</a:t>
          </a:r>
          <a:endParaRPr lang="en-IN" sz="2600" kern="1200" dirty="0"/>
        </a:p>
      </dsp:txBody>
      <dsp:txXfrm>
        <a:off x="6230" y="3952465"/>
        <a:ext cx="2345531" cy="1407318"/>
      </dsp:txXfrm>
    </dsp:sp>
    <dsp:sp modelId="{B929E287-C25A-430C-8CCF-3261E90A0A77}">
      <dsp:nvSpPr>
        <dsp:cNvPr id="0" name=""/>
        <dsp:cNvSpPr/>
      </dsp:nvSpPr>
      <dsp:spPr>
        <a:xfrm>
          <a:off x="5234965" y="4610404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75914" y="4653427"/>
        <a:ext cx="26973" cy="5394"/>
      </dsp:txXfrm>
    </dsp:sp>
    <dsp:sp modelId="{E1028D4B-4406-4076-91BE-4FC12FD7531E}">
      <dsp:nvSpPr>
        <dsp:cNvPr id="0" name=""/>
        <dsp:cNvSpPr/>
      </dsp:nvSpPr>
      <dsp:spPr>
        <a:xfrm>
          <a:off x="2891234" y="3952465"/>
          <a:ext cx="2345531" cy="14073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Hospital management</a:t>
          </a:r>
          <a:endParaRPr lang="en-IN" sz="2600" kern="1200" dirty="0"/>
        </a:p>
      </dsp:txBody>
      <dsp:txXfrm>
        <a:off x="2891234" y="3952465"/>
        <a:ext cx="2345531" cy="1407318"/>
      </dsp:txXfrm>
    </dsp:sp>
    <dsp:sp modelId="{5C1604FA-369D-4291-A1D2-33A6D494950A}">
      <dsp:nvSpPr>
        <dsp:cNvPr id="0" name=""/>
        <dsp:cNvSpPr/>
      </dsp:nvSpPr>
      <dsp:spPr>
        <a:xfrm>
          <a:off x="5776237" y="3952465"/>
          <a:ext cx="2345531" cy="14073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work and error solving</a:t>
          </a:r>
          <a:endParaRPr lang="en-IN" sz="2600" kern="1200" dirty="0"/>
        </a:p>
      </dsp:txBody>
      <dsp:txXfrm>
        <a:off x="5776237" y="3952465"/>
        <a:ext cx="2345531" cy="140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E46C-81A1-43FB-B8E4-2C816F921C1C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E16A-B08D-4117-9FC3-8F9667F45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EB95-E92B-4DBE-A5E5-BAD87330878F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7C96-DDCA-4867-8F69-39EABFA2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er-a77d7.web.ap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" TargetMode="External"/><Relationship Id="rId2" Type="http://schemas.openxmlformats.org/officeDocument/2006/relationships/hyperlink" Target="https://apisetu.gov.in/api/cowi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sease.sh/" TargetMode="External"/><Relationship Id="rId4" Type="http://schemas.openxmlformats.org/officeDocument/2006/relationships/hyperlink" Target="https://www.npm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125183" y="542975"/>
            <a:ext cx="6698683" cy="15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5867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“Covid-19 Helper”</a:t>
            </a:r>
            <a:endParaRPr sz="5867" dirty="0">
              <a:solidFill>
                <a:schemeClr val="tx2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B22560-FA74-4DA0-83EC-DCA27E207984}"/>
              </a:ext>
            </a:extLst>
          </p:cNvPr>
          <p:cNvGrpSpPr/>
          <p:nvPr/>
        </p:nvGrpSpPr>
        <p:grpSpPr>
          <a:xfrm>
            <a:off x="5584338" y="674212"/>
            <a:ext cx="6615552" cy="6182882"/>
            <a:chOff x="5576449" y="664493"/>
            <a:chExt cx="6615552" cy="6182882"/>
          </a:xfrm>
        </p:grpSpPr>
        <p:grpSp>
          <p:nvGrpSpPr>
            <p:cNvPr id="147" name="Google Shape;147;p22"/>
            <p:cNvGrpSpPr/>
            <p:nvPr/>
          </p:nvGrpSpPr>
          <p:grpSpPr>
            <a:xfrm>
              <a:off x="7085163" y="986613"/>
              <a:ext cx="1573999" cy="1044220"/>
              <a:chOff x="252934" y="4049671"/>
              <a:chExt cx="1180499" cy="783165"/>
            </a:xfrm>
          </p:grpSpPr>
          <p:sp>
            <p:nvSpPr>
              <p:cNvPr id="148" name="Google Shape;148;p22"/>
              <p:cNvSpPr/>
              <p:nvPr/>
            </p:nvSpPr>
            <p:spPr>
              <a:xfrm>
                <a:off x="1318631" y="4159894"/>
                <a:ext cx="114802" cy="97742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25" extrusionOk="0">
                    <a:moveTo>
                      <a:pt x="571" y="1"/>
                    </a:moveTo>
                    <a:cubicBezTo>
                      <a:pt x="566" y="1"/>
                      <a:pt x="562" y="1"/>
                      <a:pt x="558" y="1"/>
                    </a:cubicBezTo>
                    <a:cubicBezTo>
                      <a:pt x="184" y="1"/>
                      <a:pt x="1" y="441"/>
                      <a:pt x="265" y="705"/>
                    </a:cubicBezTo>
                    <a:cubicBezTo>
                      <a:pt x="347" y="787"/>
                      <a:pt x="450" y="824"/>
                      <a:pt x="551" y="824"/>
                    </a:cubicBezTo>
                    <a:cubicBezTo>
                      <a:pt x="763" y="824"/>
                      <a:pt x="969" y="660"/>
                      <a:pt x="969" y="411"/>
                    </a:cubicBezTo>
                    <a:cubicBezTo>
                      <a:pt x="969" y="188"/>
                      <a:pt x="792" y="1"/>
                      <a:pt x="571" y="1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500437" y="4710570"/>
                <a:ext cx="142525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032" extrusionOk="0">
                    <a:moveTo>
                      <a:pt x="690" y="1"/>
                    </a:moveTo>
                    <a:cubicBezTo>
                      <a:pt x="228" y="1"/>
                      <a:pt x="1" y="558"/>
                      <a:pt x="323" y="881"/>
                    </a:cubicBezTo>
                    <a:cubicBezTo>
                      <a:pt x="430" y="985"/>
                      <a:pt x="559" y="1032"/>
                      <a:pt x="686" y="1032"/>
                    </a:cubicBezTo>
                    <a:cubicBezTo>
                      <a:pt x="951" y="1032"/>
                      <a:pt x="1203" y="827"/>
                      <a:pt x="1203" y="514"/>
                    </a:cubicBezTo>
                    <a:cubicBezTo>
                      <a:pt x="1203" y="236"/>
                      <a:pt x="976" y="1"/>
                      <a:pt x="690" y="1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586996" y="4159063"/>
                <a:ext cx="167175" cy="1436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19" extrusionOk="0">
                    <a:moveTo>
                      <a:pt x="562" y="0"/>
                    </a:moveTo>
                    <a:cubicBezTo>
                      <a:pt x="254" y="0"/>
                      <a:pt x="5" y="250"/>
                      <a:pt x="5" y="558"/>
                    </a:cubicBezTo>
                    <a:cubicBezTo>
                      <a:pt x="0" y="895"/>
                      <a:pt x="274" y="1118"/>
                      <a:pt x="560" y="1118"/>
                    </a:cubicBezTo>
                    <a:cubicBezTo>
                      <a:pt x="697" y="1118"/>
                      <a:pt x="837" y="1067"/>
                      <a:pt x="951" y="953"/>
                    </a:cubicBezTo>
                    <a:cubicBezTo>
                      <a:pt x="1303" y="602"/>
                      <a:pt x="1053" y="0"/>
                      <a:pt x="562" y="0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252934" y="4049671"/>
                <a:ext cx="78200" cy="66914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5" extrusionOk="0">
                    <a:moveTo>
                      <a:pt x="257" y="0"/>
                    </a:moveTo>
                    <a:cubicBezTo>
                      <a:pt x="110" y="0"/>
                      <a:pt x="0" y="117"/>
                      <a:pt x="0" y="257"/>
                    </a:cubicBezTo>
                    <a:cubicBezTo>
                      <a:pt x="0" y="411"/>
                      <a:pt x="126" y="515"/>
                      <a:pt x="257" y="515"/>
                    </a:cubicBezTo>
                    <a:cubicBezTo>
                      <a:pt x="318" y="515"/>
                      <a:pt x="381" y="492"/>
                      <a:pt x="433" y="440"/>
                    </a:cubicBezTo>
                    <a:cubicBezTo>
                      <a:pt x="602" y="279"/>
                      <a:pt x="484" y="0"/>
                      <a:pt x="257" y="0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52" name="Google Shape;152;p22"/>
            <p:cNvGrpSpPr/>
            <p:nvPr/>
          </p:nvGrpSpPr>
          <p:grpSpPr>
            <a:xfrm>
              <a:off x="7539534" y="664493"/>
              <a:ext cx="3813662" cy="5701397"/>
              <a:chOff x="5940588" y="535011"/>
              <a:chExt cx="2860247" cy="4276048"/>
            </a:xfrm>
          </p:grpSpPr>
          <p:sp>
            <p:nvSpPr>
              <p:cNvPr id="153" name="Google Shape;153;p22"/>
              <p:cNvSpPr/>
              <p:nvPr/>
            </p:nvSpPr>
            <p:spPr>
              <a:xfrm rot="-10505273" flipH="1">
                <a:off x="5967583" y="800096"/>
                <a:ext cx="2833252" cy="3221171"/>
              </a:xfrm>
              <a:custGeom>
                <a:avLst/>
                <a:gdLst/>
                <a:ahLst/>
                <a:cxnLst/>
                <a:rect l="l" t="t" r="r" b="b"/>
                <a:pathLst>
                  <a:path w="15177" h="21427" extrusionOk="0">
                    <a:moveTo>
                      <a:pt x="8527" y="0"/>
                    </a:moveTo>
                    <a:cubicBezTo>
                      <a:pt x="6540" y="37"/>
                      <a:pt x="4649" y="1034"/>
                      <a:pt x="3292" y="2478"/>
                    </a:cubicBezTo>
                    <a:cubicBezTo>
                      <a:pt x="1936" y="3923"/>
                      <a:pt x="1093" y="5792"/>
                      <a:pt x="624" y="7720"/>
                    </a:cubicBezTo>
                    <a:cubicBezTo>
                      <a:pt x="0" y="10286"/>
                      <a:pt x="30" y="12962"/>
                      <a:pt x="697" y="15514"/>
                    </a:cubicBezTo>
                    <a:cubicBezTo>
                      <a:pt x="968" y="16577"/>
                      <a:pt x="1364" y="17625"/>
                      <a:pt x="1995" y="18512"/>
                    </a:cubicBezTo>
                    <a:cubicBezTo>
                      <a:pt x="3357" y="20441"/>
                      <a:pt x="5735" y="21426"/>
                      <a:pt x="8109" y="21426"/>
                    </a:cubicBezTo>
                    <a:cubicBezTo>
                      <a:pt x="8930" y="21426"/>
                      <a:pt x="9750" y="21308"/>
                      <a:pt x="10528" y="21071"/>
                    </a:cubicBezTo>
                    <a:cubicBezTo>
                      <a:pt x="11342" y="20822"/>
                      <a:pt x="12141" y="20440"/>
                      <a:pt x="12728" y="19817"/>
                    </a:cubicBezTo>
                    <a:cubicBezTo>
                      <a:pt x="13256" y="19260"/>
                      <a:pt x="13578" y="18534"/>
                      <a:pt x="13835" y="17808"/>
                    </a:cubicBezTo>
                    <a:cubicBezTo>
                      <a:pt x="14773" y="15206"/>
                      <a:pt x="15052" y="12405"/>
                      <a:pt x="15140" y="9641"/>
                    </a:cubicBezTo>
                    <a:cubicBezTo>
                      <a:pt x="15176" y="8417"/>
                      <a:pt x="15176" y="7178"/>
                      <a:pt x="14898" y="5990"/>
                    </a:cubicBezTo>
                    <a:cubicBezTo>
                      <a:pt x="14223" y="3116"/>
                      <a:pt x="11789" y="734"/>
                      <a:pt x="8527" y="0"/>
                    </a:cubicBezTo>
                    <a:close/>
                  </a:path>
                </a:pathLst>
              </a:custGeom>
              <a:solidFill>
                <a:srgbClr val="48C9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8095751" y="3240715"/>
                <a:ext cx="94104" cy="94104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345" y="1"/>
                    </a:moveTo>
                    <a:cubicBezTo>
                      <a:pt x="155" y="1"/>
                      <a:pt x="1" y="155"/>
                      <a:pt x="1" y="353"/>
                    </a:cubicBezTo>
                    <a:cubicBezTo>
                      <a:pt x="1" y="544"/>
                      <a:pt x="155" y="697"/>
                      <a:pt x="345" y="697"/>
                    </a:cubicBezTo>
                    <a:cubicBezTo>
                      <a:pt x="536" y="697"/>
                      <a:pt x="697" y="544"/>
                      <a:pt x="697" y="353"/>
                    </a:cubicBezTo>
                    <a:cubicBezTo>
                      <a:pt x="697" y="155"/>
                      <a:pt x="536" y="1"/>
                      <a:pt x="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6640766" y="2328114"/>
                <a:ext cx="73342" cy="6174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58" extrusionOk="0">
                    <a:moveTo>
                      <a:pt x="233" y="0"/>
                    </a:moveTo>
                    <a:cubicBezTo>
                      <a:pt x="114" y="0"/>
                      <a:pt x="1" y="92"/>
                      <a:pt x="1" y="230"/>
                    </a:cubicBezTo>
                    <a:cubicBezTo>
                      <a:pt x="1" y="355"/>
                      <a:pt x="103" y="458"/>
                      <a:pt x="228" y="458"/>
                    </a:cubicBezTo>
                    <a:cubicBezTo>
                      <a:pt x="433" y="458"/>
                      <a:pt x="543" y="216"/>
                      <a:pt x="397" y="69"/>
                    </a:cubicBezTo>
                    <a:cubicBezTo>
                      <a:pt x="349" y="21"/>
                      <a:pt x="290" y="0"/>
                      <a:pt x="2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56" name="Google Shape;156;p22"/>
              <p:cNvGrpSpPr/>
              <p:nvPr/>
            </p:nvGrpSpPr>
            <p:grpSpPr>
              <a:xfrm>
                <a:off x="6126829" y="3314866"/>
                <a:ext cx="551686" cy="518115"/>
                <a:chOff x="6355429" y="3314866"/>
                <a:chExt cx="551686" cy="518115"/>
              </a:xfrm>
            </p:grpSpPr>
            <p:grpSp>
              <p:nvGrpSpPr>
                <p:cNvPr id="157" name="Google Shape;157;p22"/>
                <p:cNvGrpSpPr/>
                <p:nvPr/>
              </p:nvGrpSpPr>
              <p:grpSpPr>
                <a:xfrm>
                  <a:off x="6355429" y="3314866"/>
                  <a:ext cx="551686" cy="518115"/>
                  <a:chOff x="6355429" y="3314866"/>
                  <a:chExt cx="551686" cy="518115"/>
                </a:xfrm>
              </p:grpSpPr>
              <p:sp>
                <p:nvSpPr>
                  <p:cNvPr id="158" name="Google Shape;158;p22"/>
                  <p:cNvSpPr/>
                  <p:nvPr/>
                </p:nvSpPr>
                <p:spPr>
                  <a:xfrm>
                    <a:off x="6457219" y="3381063"/>
                    <a:ext cx="383698" cy="378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6" h="2810" extrusionOk="0">
                        <a:moveTo>
                          <a:pt x="1413" y="1"/>
                        </a:moveTo>
                        <a:cubicBezTo>
                          <a:pt x="1404" y="1"/>
                          <a:pt x="1395" y="1"/>
                          <a:pt x="1386" y="1"/>
                        </a:cubicBezTo>
                        <a:cubicBezTo>
                          <a:pt x="616" y="23"/>
                          <a:pt x="1" y="661"/>
                          <a:pt x="15" y="1438"/>
                        </a:cubicBezTo>
                        <a:cubicBezTo>
                          <a:pt x="30" y="2202"/>
                          <a:pt x="653" y="2810"/>
                          <a:pt x="1412" y="2810"/>
                        </a:cubicBezTo>
                        <a:cubicBezTo>
                          <a:pt x="1425" y="2810"/>
                          <a:pt x="1439" y="2809"/>
                          <a:pt x="1452" y="2809"/>
                        </a:cubicBezTo>
                        <a:cubicBezTo>
                          <a:pt x="2229" y="2794"/>
                          <a:pt x="2845" y="2149"/>
                          <a:pt x="2823" y="1379"/>
                        </a:cubicBezTo>
                        <a:cubicBezTo>
                          <a:pt x="2809" y="611"/>
                          <a:pt x="2178" y="1"/>
                          <a:pt x="1413" y="1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9" name="Google Shape;159;p22"/>
                  <p:cNvSpPr/>
                  <p:nvPr/>
                </p:nvSpPr>
                <p:spPr>
                  <a:xfrm>
                    <a:off x="6701379" y="3362592"/>
                    <a:ext cx="144392" cy="146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" h="1084" extrusionOk="0">
                        <a:moveTo>
                          <a:pt x="1027" y="1"/>
                        </a:moveTo>
                        <a:cubicBezTo>
                          <a:pt x="1020" y="1"/>
                          <a:pt x="1012" y="2"/>
                          <a:pt x="1005" y="6"/>
                        </a:cubicBezTo>
                        <a:cubicBezTo>
                          <a:pt x="653" y="145"/>
                          <a:pt x="316" y="329"/>
                          <a:pt x="0" y="549"/>
                        </a:cubicBezTo>
                        <a:cubicBezTo>
                          <a:pt x="125" y="761"/>
                          <a:pt x="308" y="945"/>
                          <a:pt x="521" y="1084"/>
                        </a:cubicBezTo>
                        <a:cubicBezTo>
                          <a:pt x="712" y="754"/>
                          <a:pt x="895" y="417"/>
                          <a:pt x="1049" y="72"/>
                        </a:cubicBezTo>
                        <a:cubicBezTo>
                          <a:pt x="1064" y="50"/>
                          <a:pt x="1071" y="13"/>
                          <a:pt x="1049" y="6"/>
                        </a:cubicBezTo>
                        <a:cubicBezTo>
                          <a:pt x="1042" y="2"/>
                          <a:pt x="1034" y="1"/>
                          <a:pt x="1027" y="1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0" name="Google Shape;160;p22"/>
                  <p:cNvSpPr/>
                  <p:nvPr/>
                </p:nvSpPr>
                <p:spPr>
                  <a:xfrm>
                    <a:off x="6480947" y="3655962"/>
                    <a:ext cx="119720" cy="153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" h="1137" extrusionOk="0">
                        <a:moveTo>
                          <a:pt x="338" y="0"/>
                        </a:moveTo>
                        <a:cubicBezTo>
                          <a:pt x="250" y="389"/>
                          <a:pt x="37" y="748"/>
                          <a:pt x="1" y="1137"/>
                        </a:cubicBezTo>
                        <a:cubicBezTo>
                          <a:pt x="323" y="909"/>
                          <a:pt x="624" y="653"/>
                          <a:pt x="888" y="359"/>
                        </a:cubicBezTo>
                        <a:cubicBezTo>
                          <a:pt x="726" y="205"/>
                          <a:pt x="543" y="88"/>
                          <a:pt x="338" y="0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1" name="Google Shape;161;p22"/>
                  <p:cNvSpPr/>
                  <p:nvPr/>
                </p:nvSpPr>
                <p:spPr>
                  <a:xfrm>
                    <a:off x="6584759" y="3314866"/>
                    <a:ext cx="75230" cy="125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" h="929" extrusionOk="0">
                        <a:moveTo>
                          <a:pt x="0" y="1"/>
                        </a:moveTo>
                        <a:lnTo>
                          <a:pt x="15" y="917"/>
                        </a:lnTo>
                        <a:cubicBezTo>
                          <a:pt x="43" y="925"/>
                          <a:pt x="74" y="929"/>
                          <a:pt x="108" y="929"/>
                        </a:cubicBezTo>
                        <a:cubicBezTo>
                          <a:pt x="234" y="929"/>
                          <a:pt x="396" y="880"/>
                          <a:pt x="558" y="822"/>
                        </a:cubicBezTo>
                        <a:lnTo>
                          <a:pt x="198" y="250"/>
                        </a:lnTo>
                        <a:cubicBezTo>
                          <a:pt x="147" y="155"/>
                          <a:pt x="81" y="67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2" name="Google Shape;162;p22"/>
                  <p:cNvSpPr/>
                  <p:nvPr/>
                </p:nvSpPr>
                <p:spPr>
                  <a:xfrm>
                    <a:off x="6355429" y="3524512"/>
                    <a:ext cx="155313" cy="101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752" extrusionOk="0">
                        <a:moveTo>
                          <a:pt x="1152" y="0"/>
                        </a:moveTo>
                        <a:cubicBezTo>
                          <a:pt x="756" y="51"/>
                          <a:pt x="374" y="147"/>
                          <a:pt x="0" y="286"/>
                        </a:cubicBezTo>
                        <a:cubicBezTo>
                          <a:pt x="103" y="447"/>
                          <a:pt x="264" y="572"/>
                          <a:pt x="448" y="631"/>
                        </a:cubicBezTo>
                        <a:cubicBezTo>
                          <a:pt x="631" y="689"/>
                          <a:pt x="814" y="733"/>
                          <a:pt x="1012" y="748"/>
                        </a:cubicBezTo>
                        <a:cubicBezTo>
                          <a:pt x="1019" y="750"/>
                          <a:pt x="1026" y="751"/>
                          <a:pt x="1032" y="751"/>
                        </a:cubicBezTo>
                        <a:cubicBezTo>
                          <a:pt x="1068" y="751"/>
                          <a:pt x="1098" y="719"/>
                          <a:pt x="1086" y="682"/>
                        </a:cubicBezTo>
                        <a:cubicBezTo>
                          <a:pt x="1108" y="462"/>
                          <a:pt x="1115" y="242"/>
                          <a:pt x="1152" y="0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3" name="Google Shape;163;p22"/>
                  <p:cNvSpPr/>
                  <p:nvPr/>
                </p:nvSpPr>
                <p:spPr>
                  <a:xfrm>
                    <a:off x="6809101" y="3532736"/>
                    <a:ext cx="98014" cy="67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" h="500" extrusionOk="0">
                        <a:moveTo>
                          <a:pt x="268" y="0"/>
                        </a:moveTo>
                        <a:cubicBezTo>
                          <a:pt x="182" y="0"/>
                          <a:pt x="95" y="5"/>
                          <a:pt x="8" y="12"/>
                        </a:cubicBezTo>
                        <a:cubicBezTo>
                          <a:pt x="1" y="174"/>
                          <a:pt x="30" y="335"/>
                          <a:pt x="81" y="489"/>
                        </a:cubicBezTo>
                        <a:cubicBezTo>
                          <a:pt x="81" y="489"/>
                          <a:pt x="89" y="496"/>
                          <a:pt x="89" y="496"/>
                        </a:cubicBezTo>
                        <a:cubicBezTo>
                          <a:pt x="91" y="499"/>
                          <a:pt x="93" y="500"/>
                          <a:pt x="96" y="500"/>
                        </a:cubicBezTo>
                        <a:cubicBezTo>
                          <a:pt x="101" y="500"/>
                          <a:pt x="106" y="496"/>
                          <a:pt x="111" y="496"/>
                        </a:cubicBezTo>
                        <a:lnTo>
                          <a:pt x="602" y="196"/>
                        </a:lnTo>
                        <a:cubicBezTo>
                          <a:pt x="660" y="159"/>
                          <a:pt x="726" y="115"/>
                          <a:pt x="726" y="42"/>
                        </a:cubicBezTo>
                        <a:cubicBezTo>
                          <a:pt x="576" y="14"/>
                          <a:pt x="423" y="0"/>
                          <a:pt x="268" y="0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4" name="Google Shape;164;p22"/>
                  <p:cNvSpPr/>
                  <p:nvPr/>
                </p:nvSpPr>
                <p:spPr>
                  <a:xfrm>
                    <a:off x="6674685" y="3669713"/>
                    <a:ext cx="118776" cy="163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" h="1211" extrusionOk="0">
                        <a:moveTo>
                          <a:pt x="638" y="1"/>
                        </a:moveTo>
                        <a:cubicBezTo>
                          <a:pt x="462" y="140"/>
                          <a:pt x="250" y="287"/>
                          <a:pt x="30" y="441"/>
                        </a:cubicBezTo>
                        <a:cubicBezTo>
                          <a:pt x="15" y="448"/>
                          <a:pt x="1" y="463"/>
                          <a:pt x="8" y="485"/>
                        </a:cubicBezTo>
                        <a:cubicBezTo>
                          <a:pt x="8" y="492"/>
                          <a:pt x="15" y="499"/>
                          <a:pt x="30" y="507"/>
                        </a:cubicBezTo>
                        <a:cubicBezTo>
                          <a:pt x="338" y="705"/>
                          <a:pt x="624" y="939"/>
                          <a:pt x="880" y="1211"/>
                        </a:cubicBezTo>
                        <a:cubicBezTo>
                          <a:pt x="851" y="800"/>
                          <a:pt x="770" y="389"/>
                          <a:pt x="638" y="1"/>
                        </a:cubicBezTo>
                        <a:close/>
                      </a:path>
                    </a:pathLst>
                  </a:custGeom>
                  <a:solidFill>
                    <a:srgbClr val="FFB65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65" name="Google Shape;165;p22"/>
                <p:cNvGrpSpPr/>
                <p:nvPr/>
              </p:nvGrpSpPr>
              <p:grpSpPr>
                <a:xfrm>
                  <a:off x="6599590" y="3445237"/>
                  <a:ext cx="132529" cy="134686"/>
                  <a:chOff x="6599590" y="3445237"/>
                  <a:chExt cx="132529" cy="134686"/>
                </a:xfrm>
              </p:grpSpPr>
              <p:sp>
                <p:nvSpPr>
                  <p:cNvPr id="166" name="Google Shape;166;p22"/>
                  <p:cNvSpPr/>
                  <p:nvPr/>
                </p:nvSpPr>
                <p:spPr>
                  <a:xfrm>
                    <a:off x="6614420" y="3445237"/>
                    <a:ext cx="50153" cy="4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" h="352" extrusionOk="0">
                        <a:moveTo>
                          <a:pt x="194" y="0"/>
                        </a:moveTo>
                        <a:cubicBezTo>
                          <a:pt x="146" y="0"/>
                          <a:pt x="98" y="19"/>
                          <a:pt x="59" y="60"/>
                        </a:cubicBezTo>
                        <a:cubicBezTo>
                          <a:pt x="0" y="126"/>
                          <a:pt x="0" y="244"/>
                          <a:pt x="74" y="302"/>
                        </a:cubicBezTo>
                        <a:cubicBezTo>
                          <a:pt x="110" y="336"/>
                          <a:pt x="152" y="351"/>
                          <a:pt x="193" y="351"/>
                        </a:cubicBezTo>
                        <a:cubicBezTo>
                          <a:pt x="286" y="351"/>
                          <a:pt x="372" y="275"/>
                          <a:pt x="367" y="163"/>
                        </a:cubicBezTo>
                        <a:cubicBezTo>
                          <a:pt x="362" y="63"/>
                          <a:pt x="280" y="0"/>
                          <a:pt x="19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7" name="Google Shape;167;p22"/>
                  <p:cNvSpPr/>
                  <p:nvPr/>
                </p:nvSpPr>
                <p:spPr>
                  <a:xfrm>
                    <a:off x="6697469" y="3545274"/>
                    <a:ext cx="34649" cy="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57" extrusionOk="0">
                        <a:moveTo>
                          <a:pt x="132" y="0"/>
                        </a:moveTo>
                        <a:cubicBezTo>
                          <a:pt x="59" y="0"/>
                          <a:pt x="0" y="59"/>
                          <a:pt x="0" y="125"/>
                        </a:cubicBezTo>
                        <a:cubicBezTo>
                          <a:pt x="0" y="198"/>
                          <a:pt x="59" y="257"/>
                          <a:pt x="132" y="257"/>
                        </a:cubicBezTo>
                        <a:cubicBezTo>
                          <a:pt x="198" y="257"/>
                          <a:pt x="257" y="198"/>
                          <a:pt x="257" y="125"/>
                        </a:cubicBezTo>
                        <a:cubicBezTo>
                          <a:pt x="257" y="59"/>
                          <a:pt x="198" y="0"/>
                          <a:pt x="13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8" name="Google Shape;168;p22"/>
                  <p:cNvSpPr/>
                  <p:nvPr/>
                </p:nvSpPr>
                <p:spPr>
                  <a:xfrm>
                    <a:off x="6599590" y="3530309"/>
                    <a:ext cx="37345" cy="35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260" extrusionOk="0">
                        <a:moveTo>
                          <a:pt x="143" y="0"/>
                        </a:moveTo>
                        <a:cubicBezTo>
                          <a:pt x="108" y="0"/>
                          <a:pt x="73" y="14"/>
                          <a:pt x="44" y="45"/>
                        </a:cubicBezTo>
                        <a:cubicBezTo>
                          <a:pt x="0" y="96"/>
                          <a:pt x="0" y="177"/>
                          <a:pt x="52" y="228"/>
                        </a:cubicBezTo>
                        <a:cubicBezTo>
                          <a:pt x="77" y="250"/>
                          <a:pt x="107" y="259"/>
                          <a:pt x="136" y="259"/>
                        </a:cubicBezTo>
                        <a:cubicBezTo>
                          <a:pt x="208" y="259"/>
                          <a:pt x="277" y="202"/>
                          <a:pt x="272" y="118"/>
                        </a:cubicBezTo>
                        <a:cubicBezTo>
                          <a:pt x="267" y="47"/>
                          <a:pt x="207" y="0"/>
                          <a:pt x="1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  <p:grpSp>
            <p:nvGrpSpPr>
              <p:cNvPr id="169" name="Google Shape;169;p22"/>
              <p:cNvGrpSpPr/>
              <p:nvPr/>
            </p:nvGrpSpPr>
            <p:grpSpPr>
              <a:xfrm>
                <a:off x="5972594" y="1751217"/>
                <a:ext cx="554652" cy="430077"/>
                <a:chOff x="6201194" y="1751217"/>
                <a:chExt cx="554652" cy="430077"/>
              </a:xfrm>
            </p:grpSpPr>
            <p:sp>
              <p:nvSpPr>
                <p:cNvPr id="170" name="Google Shape;170;p22"/>
                <p:cNvSpPr/>
                <p:nvPr/>
              </p:nvSpPr>
              <p:spPr>
                <a:xfrm>
                  <a:off x="6697469" y="1751217"/>
                  <a:ext cx="58377" cy="66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92" extrusionOk="0">
                      <a:moveTo>
                        <a:pt x="202" y="0"/>
                      </a:moveTo>
                      <a:cubicBezTo>
                        <a:pt x="125" y="0"/>
                        <a:pt x="56" y="70"/>
                        <a:pt x="0" y="140"/>
                      </a:cubicBezTo>
                      <a:cubicBezTo>
                        <a:pt x="73" y="257"/>
                        <a:pt x="161" y="374"/>
                        <a:pt x="249" y="492"/>
                      </a:cubicBezTo>
                      <a:cubicBezTo>
                        <a:pt x="279" y="448"/>
                        <a:pt x="323" y="418"/>
                        <a:pt x="359" y="382"/>
                      </a:cubicBezTo>
                      <a:cubicBezTo>
                        <a:pt x="396" y="345"/>
                        <a:pt x="425" y="301"/>
                        <a:pt x="433" y="250"/>
                      </a:cubicBezTo>
                      <a:cubicBezTo>
                        <a:pt x="425" y="125"/>
                        <a:pt x="337" y="23"/>
                        <a:pt x="213" y="1"/>
                      </a:cubicBezTo>
                      <a:cubicBezTo>
                        <a:pt x="209" y="0"/>
                        <a:pt x="205" y="0"/>
                        <a:pt x="202" y="0"/>
                      </a:cubicBezTo>
                      <a:close/>
                    </a:path>
                  </a:pathLst>
                </a:custGeom>
                <a:solidFill>
                  <a:srgbClr val="0B68B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6237866" y="2016140"/>
                  <a:ext cx="152347" cy="125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932" extrusionOk="0">
                      <a:moveTo>
                        <a:pt x="997" y="0"/>
                      </a:moveTo>
                      <a:cubicBezTo>
                        <a:pt x="653" y="228"/>
                        <a:pt x="323" y="477"/>
                        <a:pt x="0" y="748"/>
                      </a:cubicBezTo>
                      <a:cubicBezTo>
                        <a:pt x="51" y="800"/>
                        <a:pt x="95" y="866"/>
                        <a:pt x="132" y="931"/>
                      </a:cubicBezTo>
                      <a:cubicBezTo>
                        <a:pt x="462" y="682"/>
                        <a:pt x="792" y="440"/>
                        <a:pt x="1129" y="198"/>
                      </a:cubicBezTo>
                      <a:cubicBezTo>
                        <a:pt x="1078" y="140"/>
                        <a:pt x="1041" y="66"/>
                        <a:pt x="997" y="0"/>
                      </a:cubicBezTo>
                      <a:close/>
                    </a:path>
                  </a:pathLst>
                </a:custGeom>
                <a:solidFill>
                  <a:srgbClr val="0B68B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6201194" y="2093257"/>
                  <a:ext cx="75230" cy="88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653" extrusionOk="0">
                      <a:moveTo>
                        <a:pt x="140" y="0"/>
                      </a:moveTo>
                      <a:cubicBezTo>
                        <a:pt x="96" y="22"/>
                        <a:pt x="52" y="52"/>
                        <a:pt x="15" y="81"/>
                      </a:cubicBezTo>
                      <a:cubicBezTo>
                        <a:pt x="8" y="88"/>
                        <a:pt x="8" y="88"/>
                        <a:pt x="8" y="96"/>
                      </a:cubicBezTo>
                      <a:cubicBezTo>
                        <a:pt x="1" y="96"/>
                        <a:pt x="1" y="103"/>
                        <a:pt x="8" y="110"/>
                      </a:cubicBezTo>
                      <a:cubicBezTo>
                        <a:pt x="125" y="301"/>
                        <a:pt x="301" y="455"/>
                        <a:pt x="419" y="653"/>
                      </a:cubicBezTo>
                      <a:lnTo>
                        <a:pt x="558" y="535"/>
                      </a:lnTo>
                      <a:cubicBezTo>
                        <a:pt x="426" y="352"/>
                        <a:pt x="287" y="176"/>
                        <a:pt x="140" y="0"/>
                      </a:cubicBezTo>
                      <a:close/>
                    </a:path>
                  </a:pathLst>
                </a:custGeom>
                <a:solidFill>
                  <a:srgbClr val="0B68B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73" name="Google Shape;173;p22"/>
              <p:cNvSpPr/>
              <p:nvPr/>
            </p:nvSpPr>
            <p:spPr>
              <a:xfrm>
                <a:off x="6111055" y="1741645"/>
                <a:ext cx="414302" cy="362531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689" extrusionOk="0">
                    <a:moveTo>
                      <a:pt x="2449" y="0"/>
                    </a:moveTo>
                    <a:cubicBezTo>
                      <a:pt x="2388" y="0"/>
                      <a:pt x="2326" y="19"/>
                      <a:pt x="2273" y="57"/>
                    </a:cubicBezTo>
                    <a:cubicBezTo>
                      <a:pt x="1503" y="636"/>
                      <a:pt x="755" y="1215"/>
                      <a:pt x="0" y="1802"/>
                    </a:cubicBezTo>
                    <a:cubicBezTo>
                      <a:pt x="22" y="1926"/>
                      <a:pt x="73" y="2044"/>
                      <a:pt x="147" y="2154"/>
                    </a:cubicBezTo>
                    <a:cubicBezTo>
                      <a:pt x="257" y="2330"/>
                      <a:pt x="367" y="2506"/>
                      <a:pt x="469" y="2689"/>
                    </a:cubicBezTo>
                    <a:cubicBezTo>
                      <a:pt x="1269" y="2058"/>
                      <a:pt x="2082" y="1465"/>
                      <a:pt x="2911" y="885"/>
                    </a:cubicBezTo>
                    <a:cubicBezTo>
                      <a:pt x="3050" y="790"/>
                      <a:pt x="3072" y="599"/>
                      <a:pt x="2977" y="475"/>
                    </a:cubicBezTo>
                    <a:cubicBezTo>
                      <a:pt x="2874" y="343"/>
                      <a:pt x="2771" y="218"/>
                      <a:pt x="2669" y="101"/>
                    </a:cubicBezTo>
                    <a:cubicBezTo>
                      <a:pt x="2610" y="34"/>
                      <a:pt x="2530" y="0"/>
                      <a:pt x="2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4" name="Google Shape;174;p22"/>
              <p:cNvGrpSpPr/>
              <p:nvPr/>
            </p:nvGrpSpPr>
            <p:grpSpPr>
              <a:xfrm>
                <a:off x="6159456" y="1620711"/>
                <a:ext cx="552629" cy="354982"/>
                <a:chOff x="6388056" y="1620711"/>
                <a:chExt cx="552629" cy="354982"/>
              </a:xfrm>
            </p:grpSpPr>
            <p:sp>
              <p:nvSpPr>
                <p:cNvPr id="175" name="Google Shape;175;p22"/>
                <p:cNvSpPr/>
                <p:nvPr/>
              </p:nvSpPr>
              <p:spPr>
                <a:xfrm>
                  <a:off x="6737916" y="1620711"/>
                  <a:ext cx="202769" cy="151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1123" fill="none" extrusionOk="0">
                      <a:moveTo>
                        <a:pt x="1" y="1123"/>
                      </a:moveTo>
                      <a:lnTo>
                        <a:pt x="150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22"/>
                <p:cNvSpPr/>
                <p:nvPr/>
              </p:nvSpPr>
              <p:spPr>
                <a:xfrm>
                  <a:off x="6388056" y="1946977"/>
                  <a:ext cx="16987" cy="2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13" fill="none" extrusionOk="0">
                      <a:moveTo>
                        <a:pt x="0" y="0"/>
                      </a:moveTo>
                      <a:cubicBezTo>
                        <a:pt x="52" y="74"/>
                        <a:pt x="88" y="140"/>
                        <a:pt x="125" y="21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22"/>
                <p:cNvSpPr/>
                <p:nvPr/>
              </p:nvSpPr>
              <p:spPr>
                <a:xfrm>
                  <a:off x="6439423" y="1910306"/>
                  <a:ext cx="16987" cy="25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92" fill="none" extrusionOk="0">
                      <a:moveTo>
                        <a:pt x="1" y="1"/>
                      </a:moveTo>
                      <a:cubicBezTo>
                        <a:pt x="45" y="60"/>
                        <a:pt x="89" y="126"/>
                        <a:pt x="125" y="19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8" name="Google Shape;178;p22"/>
                <p:cNvSpPr/>
                <p:nvPr/>
              </p:nvSpPr>
              <p:spPr>
                <a:xfrm>
                  <a:off x="6488902" y="1871882"/>
                  <a:ext cx="19819" cy="2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3" fill="none" extrusionOk="0">
                      <a:moveTo>
                        <a:pt x="0" y="0"/>
                      </a:moveTo>
                      <a:cubicBezTo>
                        <a:pt x="52" y="66"/>
                        <a:pt x="103" y="139"/>
                        <a:pt x="147" y="21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9" name="Google Shape;179;p22"/>
                <p:cNvSpPr/>
                <p:nvPr/>
              </p:nvSpPr>
              <p:spPr>
                <a:xfrm>
                  <a:off x="6531370" y="1837233"/>
                  <a:ext cx="17931" cy="25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92" fill="none" extrusionOk="0">
                      <a:moveTo>
                        <a:pt x="0" y="0"/>
                      </a:moveTo>
                      <a:cubicBezTo>
                        <a:pt x="52" y="59"/>
                        <a:pt x="96" y="125"/>
                        <a:pt x="132" y="191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22"/>
                <p:cNvSpPr/>
                <p:nvPr/>
              </p:nvSpPr>
              <p:spPr>
                <a:xfrm>
                  <a:off x="6581793" y="1800697"/>
                  <a:ext cx="18875" cy="2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206" fill="none" extrusionOk="0">
                      <a:moveTo>
                        <a:pt x="0" y="0"/>
                      </a:moveTo>
                      <a:cubicBezTo>
                        <a:pt x="52" y="66"/>
                        <a:pt x="103" y="132"/>
                        <a:pt x="140" y="205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22"/>
                <p:cNvSpPr/>
                <p:nvPr/>
              </p:nvSpPr>
              <p:spPr>
                <a:xfrm>
                  <a:off x="6616307" y="1772924"/>
                  <a:ext cx="23863" cy="33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51" fill="none" extrusionOk="0">
                      <a:moveTo>
                        <a:pt x="1" y="1"/>
                      </a:moveTo>
                      <a:cubicBezTo>
                        <a:pt x="67" y="74"/>
                        <a:pt x="126" y="162"/>
                        <a:pt x="177" y="25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2" name="Google Shape;182;p22"/>
                <p:cNvSpPr/>
                <p:nvPr/>
              </p:nvSpPr>
              <p:spPr>
                <a:xfrm>
                  <a:off x="6645024" y="1752161"/>
                  <a:ext cx="17931" cy="2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63" fill="none" extrusionOk="0">
                      <a:moveTo>
                        <a:pt x="1" y="1"/>
                      </a:moveTo>
                      <a:lnTo>
                        <a:pt x="133" y="162"/>
                      </a:ln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83" name="Google Shape;183;p22"/>
              <p:cNvSpPr/>
              <p:nvPr/>
            </p:nvSpPr>
            <p:spPr>
              <a:xfrm>
                <a:off x="6800933" y="2397682"/>
                <a:ext cx="49614" cy="10098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49" fill="none" extrusionOk="0">
                    <a:moveTo>
                      <a:pt x="1" y="748"/>
                    </a:moveTo>
                    <a:cubicBezTo>
                      <a:pt x="67" y="470"/>
                      <a:pt x="191" y="213"/>
                      <a:pt x="367" y="0"/>
                    </a:cubicBezTo>
                  </a:path>
                </a:pathLst>
              </a:custGeom>
              <a:noFill/>
              <a:ln w="1100" cap="flat" cmpd="sng">
                <a:solidFill>
                  <a:srgbClr val="7CC5F2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6878994" y="3317832"/>
                <a:ext cx="167177" cy="30658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2274" fill="none" extrusionOk="0">
                    <a:moveTo>
                      <a:pt x="184" y="89"/>
                    </a:moveTo>
                    <a:cubicBezTo>
                      <a:pt x="536" y="74"/>
                      <a:pt x="888" y="45"/>
                      <a:pt x="1240" y="1"/>
                    </a:cubicBezTo>
                    <a:cubicBezTo>
                      <a:pt x="1210" y="529"/>
                      <a:pt x="1181" y="1071"/>
                      <a:pt x="1056" y="1584"/>
                    </a:cubicBezTo>
                    <a:cubicBezTo>
                      <a:pt x="1027" y="1724"/>
                      <a:pt x="976" y="1848"/>
                      <a:pt x="895" y="1966"/>
                    </a:cubicBezTo>
                    <a:cubicBezTo>
                      <a:pt x="675" y="2259"/>
                      <a:pt x="243" y="2274"/>
                      <a:pt x="1" y="2002"/>
                    </a:cubicBezTo>
                  </a:path>
                </a:pathLst>
              </a:custGeom>
              <a:noFill/>
              <a:ln w="1100" cap="flat" cmpd="sng">
                <a:solidFill>
                  <a:srgbClr val="7CC5F2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7946505" y="3321876"/>
                <a:ext cx="157335" cy="293638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178" fill="none" extrusionOk="0">
                    <a:moveTo>
                      <a:pt x="1012" y="0"/>
                    </a:moveTo>
                    <a:lnTo>
                      <a:pt x="52" y="249"/>
                    </a:lnTo>
                    <a:cubicBezTo>
                      <a:pt x="37" y="249"/>
                      <a:pt x="23" y="257"/>
                      <a:pt x="15" y="264"/>
                    </a:cubicBezTo>
                    <a:cubicBezTo>
                      <a:pt x="8" y="279"/>
                      <a:pt x="1" y="301"/>
                      <a:pt x="8" y="315"/>
                    </a:cubicBezTo>
                    <a:lnTo>
                      <a:pt x="81" y="1049"/>
                    </a:lnTo>
                    <a:cubicBezTo>
                      <a:pt x="89" y="1254"/>
                      <a:pt x="133" y="1459"/>
                      <a:pt x="199" y="1657"/>
                    </a:cubicBezTo>
                    <a:cubicBezTo>
                      <a:pt x="265" y="1855"/>
                      <a:pt x="419" y="2016"/>
                      <a:pt x="616" y="2097"/>
                    </a:cubicBezTo>
                    <a:cubicBezTo>
                      <a:pt x="814" y="2178"/>
                      <a:pt x="1042" y="2104"/>
                      <a:pt x="1166" y="1928"/>
                    </a:cubicBezTo>
                  </a:path>
                </a:pathLst>
              </a:custGeom>
              <a:noFill/>
              <a:ln w="1100" cap="flat" cmpd="sng">
                <a:solidFill>
                  <a:srgbClr val="7CC5F2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7381201" y="3723102"/>
                <a:ext cx="22636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14" fill="none" extrusionOk="0">
                    <a:moveTo>
                      <a:pt x="0" y="133"/>
                    </a:moveTo>
                    <a:cubicBezTo>
                      <a:pt x="557" y="213"/>
                      <a:pt x="1136" y="169"/>
                      <a:pt x="1679" y="1"/>
                    </a:cubicBezTo>
                  </a:path>
                </a:pathLst>
              </a:custGeom>
              <a:noFill/>
              <a:ln w="9525" cap="flat" cmpd="sng">
                <a:solidFill>
                  <a:srgbClr val="125580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7470048" y="3461146"/>
                <a:ext cx="44625" cy="18699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387" fill="none" extrusionOk="0">
                    <a:moveTo>
                      <a:pt x="16" y="1"/>
                    </a:moveTo>
                    <a:cubicBezTo>
                      <a:pt x="8" y="389"/>
                      <a:pt x="8" y="778"/>
                      <a:pt x="1" y="1159"/>
                    </a:cubicBezTo>
                    <a:cubicBezTo>
                      <a:pt x="1" y="1203"/>
                      <a:pt x="1" y="1240"/>
                      <a:pt x="16" y="1277"/>
                    </a:cubicBezTo>
                    <a:cubicBezTo>
                      <a:pt x="67" y="1387"/>
                      <a:pt x="214" y="1387"/>
                      <a:pt x="331" y="1372"/>
                    </a:cubicBezTo>
                  </a:path>
                </a:pathLst>
              </a:custGeom>
              <a:noFill/>
              <a:ln w="9525" cap="flat" cmpd="sng">
                <a:solidFill>
                  <a:srgbClr val="FAF2EC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7459263" y="3345605"/>
                <a:ext cx="54467" cy="4651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45" extrusionOk="0">
                    <a:moveTo>
                      <a:pt x="174" y="1"/>
                    </a:moveTo>
                    <a:cubicBezTo>
                      <a:pt x="85" y="1"/>
                      <a:pt x="0" y="71"/>
                      <a:pt x="0" y="176"/>
                    </a:cubicBezTo>
                    <a:cubicBezTo>
                      <a:pt x="0" y="271"/>
                      <a:pt x="74" y="345"/>
                      <a:pt x="169" y="345"/>
                    </a:cubicBezTo>
                    <a:cubicBezTo>
                      <a:pt x="323" y="345"/>
                      <a:pt x="403" y="161"/>
                      <a:pt x="294" y="51"/>
                    </a:cubicBezTo>
                    <a:cubicBezTo>
                      <a:pt x="258" y="16"/>
                      <a:pt x="21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8074989" y="3489863"/>
                <a:ext cx="260068" cy="318445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362" extrusionOk="0">
                    <a:moveTo>
                      <a:pt x="1768" y="1"/>
                    </a:moveTo>
                    <a:cubicBezTo>
                      <a:pt x="1276" y="213"/>
                      <a:pt x="778" y="389"/>
                      <a:pt x="257" y="521"/>
                    </a:cubicBezTo>
                    <a:cubicBezTo>
                      <a:pt x="199" y="528"/>
                      <a:pt x="140" y="550"/>
                      <a:pt x="89" y="587"/>
                    </a:cubicBezTo>
                    <a:cubicBezTo>
                      <a:pt x="30" y="646"/>
                      <a:pt x="1" y="741"/>
                      <a:pt x="15" y="829"/>
                    </a:cubicBezTo>
                    <a:lnTo>
                      <a:pt x="74" y="2361"/>
                    </a:lnTo>
                    <a:cubicBezTo>
                      <a:pt x="1181" y="2031"/>
                      <a:pt x="1929" y="990"/>
                      <a:pt x="1768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7224000" y="2097167"/>
                <a:ext cx="77252" cy="8106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013" fill="none" extrusionOk="0">
                    <a:moveTo>
                      <a:pt x="499" y="1"/>
                    </a:moveTo>
                    <a:cubicBezTo>
                      <a:pt x="294" y="294"/>
                      <a:pt x="88" y="594"/>
                      <a:pt x="30" y="946"/>
                    </a:cubicBezTo>
                    <a:cubicBezTo>
                      <a:pt x="0" y="1203"/>
                      <a:pt x="15" y="1460"/>
                      <a:pt x="74" y="1709"/>
                    </a:cubicBezTo>
                    <a:cubicBezTo>
                      <a:pt x="154" y="2229"/>
                      <a:pt x="242" y="2757"/>
                      <a:pt x="330" y="3278"/>
                    </a:cubicBezTo>
                    <a:cubicBezTo>
                      <a:pt x="411" y="3285"/>
                      <a:pt x="492" y="3300"/>
                      <a:pt x="572" y="3344"/>
                    </a:cubicBezTo>
                    <a:cubicBezTo>
                      <a:pt x="543" y="3542"/>
                      <a:pt x="433" y="3718"/>
                      <a:pt x="360" y="3908"/>
                    </a:cubicBezTo>
                    <a:cubicBezTo>
                      <a:pt x="103" y="4583"/>
                      <a:pt x="323" y="5330"/>
                      <a:pt x="543" y="6012"/>
                    </a:cubicBezTo>
                  </a:path>
                </a:pathLst>
              </a:custGeom>
              <a:noFill/>
              <a:ln w="9525" cap="flat" cmpd="sng">
                <a:solidFill>
                  <a:srgbClr val="292828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7812088" y="2066563"/>
                <a:ext cx="144392" cy="806628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983" fill="none" extrusionOk="0">
                    <a:moveTo>
                      <a:pt x="660" y="0"/>
                    </a:moveTo>
                    <a:cubicBezTo>
                      <a:pt x="836" y="220"/>
                      <a:pt x="1012" y="448"/>
                      <a:pt x="1056" y="719"/>
                    </a:cubicBezTo>
                    <a:cubicBezTo>
                      <a:pt x="1071" y="902"/>
                      <a:pt x="1064" y="1085"/>
                      <a:pt x="1020" y="1269"/>
                    </a:cubicBezTo>
                    <a:cubicBezTo>
                      <a:pt x="946" y="1665"/>
                      <a:pt x="880" y="2053"/>
                      <a:pt x="807" y="2449"/>
                    </a:cubicBezTo>
                    <a:cubicBezTo>
                      <a:pt x="726" y="2896"/>
                      <a:pt x="624" y="3380"/>
                      <a:pt x="250" y="3644"/>
                    </a:cubicBezTo>
                    <a:cubicBezTo>
                      <a:pt x="426" y="3776"/>
                      <a:pt x="528" y="3974"/>
                      <a:pt x="536" y="4194"/>
                    </a:cubicBezTo>
                    <a:cubicBezTo>
                      <a:pt x="543" y="4406"/>
                      <a:pt x="514" y="4619"/>
                      <a:pt x="462" y="4824"/>
                    </a:cubicBezTo>
                    <a:cubicBezTo>
                      <a:pt x="367" y="5228"/>
                      <a:pt x="272" y="5660"/>
                      <a:pt x="1" y="5983"/>
                    </a:cubicBezTo>
                  </a:path>
                </a:pathLst>
              </a:custGeom>
              <a:noFill/>
              <a:ln w="9525" cap="flat" cmpd="sng">
                <a:solidFill>
                  <a:srgbClr val="292828"/>
                </a:solidFill>
                <a:prstDash val="solid"/>
                <a:miter lim="7331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6604030" y="535011"/>
                <a:ext cx="689818" cy="65257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469" extrusionOk="0">
                    <a:moveTo>
                      <a:pt x="1372" y="1"/>
                    </a:moveTo>
                    <a:cubicBezTo>
                      <a:pt x="1350" y="221"/>
                      <a:pt x="1328" y="441"/>
                      <a:pt x="1320" y="683"/>
                    </a:cubicBezTo>
                    <a:lnTo>
                      <a:pt x="1291" y="697"/>
                    </a:lnTo>
                    <a:cubicBezTo>
                      <a:pt x="1196" y="756"/>
                      <a:pt x="1115" y="822"/>
                      <a:pt x="1042" y="895"/>
                    </a:cubicBezTo>
                    <a:cubicBezTo>
                      <a:pt x="858" y="800"/>
                      <a:pt x="675" y="705"/>
                      <a:pt x="477" y="624"/>
                    </a:cubicBezTo>
                    <a:lnTo>
                      <a:pt x="477" y="624"/>
                    </a:lnTo>
                    <a:cubicBezTo>
                      <a:pt x="616" y="793"/>
                      <a:pt x="712" y="998"/>
                      <a:pt x="829" y="1189"/>
                    </a:cubicBezTo>
                    <a:cubicBezTo>
                      <a:pt x="778" y="1277"/>
                      <a:pt x="741" y="1379"/>
                      <a:pt x="719" y="1482"/>
                    </a:cubicBezTo>
                    <a:cubicBezTo>
                      <a:pt x="477" y="1504"/>
                      <a:pt x="235" y="1540"/>
                      <a:pt x="1" y="1599"/>
                    </a:cubicBezTo>
                    <a:lnTo>
                      <a:pt x="704" y="2010"/>
                    </a:lnTo>
                    <a:cubicBezTo>
                      <a:pt x="719" y="2098"/>
                      <a:pt x="748" y="2178"/>
                      <a:pt x="785" y="2259"/>
                    </a:cubicBezTo>
                    <a:cubicBezTo>
                      <a:pt x="690" y="2332"/>
                      <a:pt x="602" y="2398"/>
                      <a:pt x="506" y="2464"/>
                    </a:cubicBezTo>
                    <a:cubicBezTo>
                      <a:pt x="587" y="2453"/>
                      <a:pt x="667" y="2447"/>
                      <a:pt x="748" y="2447"/>
                    </a:cubicBezTo>
                    <a:cubicBezTo>
                      <a:pt x="777" y="2447"/>
                      <a:pt x="807" y="2448"/>
                      <a:pt x="836" y="2450"/>
                    </a:cubicBezTo>
                    <a:lnTo>
                      <a:pt x="880" y="2450"/>
                    </a:lnTo>
                    <a:cubicBezTo>
                      <a:pt x="946" y="2552"/>
                      <a:pt x="1020" y="2640"/>
                      <a:pt x="1108" y="2721"/>
                    </a:cubicBezTo>
                    <a:cubicBezTo>
                      <a:pt x="1108" y="2904"/>
                      <a:pt x="1093" y="3073"/>
                      <a:pt x="1078" y="3241"/>
                    </a:cubicBezTo>
                    <a:cubicBezTo>
                      <a:pt x="1218" y="3161"/>
                      <a:pt x="1342" y="3058"/>
                      <a:pt x="1445" y="2933"/>
                    </a:cubicBezTo>
                    <a:cubicBezTo>
                      <a:pt x="1540" y="2970"/>
                      <a:pt x="1635" y="2999"/>
                      <a:pt x="1738" y="3021"/>
                    </a:cubicBezTo>
                    <a:cubicBezTo>
                      <a:pt x="1819" y="3175"/>
                      <a:pt x="1921" y="3329"/>
                      <a:pt x="2031" y="3469"/>
                    </a:cubicBezTo>
                    <a:cubicBezTo>
                      <a:pt x="2105" y="3322"/>
                      <a:pt x="2171" y="3168"/>
                      <a:pt x="2222" y="3007"/>
                    </a:cubicBezTo>
                    <a:cubicBezTo>
                      <a:pt x="2317" y="2985"/>
                      <a:pt x="2405" y="2955"/>
                      <a:pt x="2486" y="2911"/>
                    </a:cubicBezTo>
                    <a:lnTo>
                      <a:pt x="2808" y="3139"/>
                    </a:lnTo>
                    <a:cubicBezTo>
                      <a:pt x="2808" y="2999"/>
                      <a:pt x="2801" y="2860"/>
                      <a:pt x="2772" y="2721"/>
                    </a:cubicBezTo>
                    <a:cubicBezTo>
                      <a:pt x="2867" y="2640"/>
                      <a:pt x="2940" y="2552"/>
                      <a:pt x="3006" y="2450"/>
                    </a:cubicBezTo>
                    <a:cubicBezTo>
                      <a:pt x="3226" y="2413"/>
                      <a:pt x="3446" y="2398"/>
                      <a:pt x="3666" y="2391"/>
                    </a:cubicBezTo>
                    <a:cubicBezTo>
                      <a:pt x="3490" y="2252"/>
                      <a:pt x="3336" y="2090"/>
                      <a:pt x="3197" y="1922"/>
                    </a:cubicBezTo>
                    <a:cubicBezTo>
                      <a:pt x="3204" y="1848"/>
                      <a:pt x="3204" y="1775"/>
                      <a:pt x="3204" y="1702"/>
                    </a:cubicBezTo>
                    <a:cubicBezTo>
                      <a:pt x="3300" y="1628"/>
                      <a:pt x="3402" y="1562"/>
                      <a:pt x="3512" y="1496"/>
                    </a:cubicBezTo>
                    <a:cubicBezTo>
                      <a:pt x="3395" y="1452"/>
                      <a:pt x="3270" y="1416"/>
                      <a:pt x="3146" y="1394"/>
                    </a:cubicBezTo>
                    <a:cubicBezTo>
                      <a:pt x="3116" y="1299"/>
                      <a:pt x="3072" y="1211"/>
                      <a:pt x="3028" y="1130"/>
                    </a:cubicBezTo>
                    <a:cubicBezTo>
                      <a:pt x="3102" y="925"/>
                      <a:pt x="3168" y="712"/>
                      <a:pt x="3219" y="499"/>
                    </a:cubicBezTo>
                    <a:lnTo>
                      <a:pt x="3219" y="499"/>
                    </a:lnTo>
                    <a:cubicBezTo>
                      <a:pt x="3058" y="587"/>
                      <a:pt x="2896" y="690"/>
                      <a:pt x="2743" y="793"/>
                    </a:cubicBezTo>
                    <a:cubicBezTo>
                      <a:pt x="2655" y="727"/>
                      <a:pt x="2559" y="668"/>
                      <a:pt x="2457" y="624"/>
                    </a:cubicBezTo>
                    <a:cubicBezTo>
                      <a:pt x="2391" y="455"/>
                      <a:pt x="2325" y="301"/>
                      <a:pt x="2251" y="147"/>
                    </a:cubicBezTo>
                    <a:cubicBezTo>
                      <a:pt x="2215" y="272"/>
                      <a:pt x="2171" y="404"/>
                      <a:pt x="2127" y="529"/>
                    </a:cubicBezTo>
                    <a:cubicBezTo>
                      <a:pt x="2072" y="521"/>
                      <a:pt x="2015" y="518"/>
                      <a:pt x="1958" y="518"/>
                    </a:cubicBezTo>
                    <a:cubicBezTo>
                      <a:pt x="1901" y="518"/>
                      <a:pt x="1844" y="521"/>
                      <a:pt x="1789" y="529"/>
                    </a:cubicBezTo>
                    <a:cubicBezTo>
                      <a:pt x="1643" y="353"/>
                      <a:pt x="1504" y="177"/>
                      <a:pt x="1372" y="1"/>
                    </a:cubicBezTo>
                    <a:close/>
                  </a:path>
                </a:pathLst>
              </a:custGeom>
              <a:solidFill>
                <a:srgbClr val="FFB6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93" name="Google Shape;193;p22"/>
              <p:cNvGrpSpPr/>
              <p:nvPr/>
            </p:nvGrpSpPr>
            <p:grpSpPr>
              <a:xfrm>
                <a:off x="5940588" y="1233881"/>
                <a:ext cx="2516363" cy="3577178"/>
                <a:chOff x="5602375" y="720695"/>
                <a:chExt cx="2921927" cy="4153713"/>
              </a:xfrm>
            </p:grpSpPr>
            <p:grpSp>
              <p:nvGrpSpPr>
                <p:cNvPr id="194" name="Google Shape;194;p22"/>
                <p:cNvGrpSpPr/>
                <p:nvPr/>
              </p:nvGrpSpPr>
              <p:grpSpPr>
                <a:xfrm>
                  <a:off x="5602375" y="1662704"/>
                  <a:ext cx="227864" cy="199096"/>
                  <a:chOff x="5602375" y="1662704"/>
                  <a:chExt cx="227864" cy="199096"/>
                </a:xfrm>
              </p:grpSpPr>
              <p:sp>
                <p:nvSpPr>
                  <p:cNvPr id="195" name="Google Shape;195;p22"/>
                  <p:cNvSpPr/>
                  <p:nvPr/>
                </p:nvSpPr>
                <p:spPr>
                  <a:xfrm>
                    <a:off x="5646583" y="1662704"/>
                    <a:ext cx="183656" cy="151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932" extrusionOk="0">
                        <a:moveTo>
                          <a:pt x="997" y="0"/>
                        </a:moveTo>
                        <a:cubicBezTo>
                          <a:pt x="653" y="228"/>
                          <a:pt x="323" y="477"/>
                          <a:pt x="0" y="748"/>
                        </a:cubicBezTo>
                        <a:cubicBezTo>
                          <a:pt x="51" y="800"/>
                          <a:pt x="95" y="866"/>
                          <a:pt x="132" y="931"/>
                        </a:cubicBezTo>
                        <a:cubicBezTo>
                          <a:pt x="462" y="682"/>
                          <a:pt x="792" y="440"/>
                          <a:pt x="1129" y="198"/>
                        </a:cubicBezTo>
                        <a:cubicBezTo>
                          <a:pt x="1078" y="140"/>
                          <a:pt x="1041" y="66"/>
                          <a:pt x="997" y="0"/>
                        </a:cubicBezTo>
                        <a:close/>
                      </a:path>
                    </a:pathLst>
                  </a:custGeom>
                  <a:solidFill>
                    <a:srgbClr val="0B68B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96" name="Google Shape;196;p22"/>
                  <p:cNvSpPr/>
                  <p:nvPr/>
                </p:nvSpPr>
                <p:spPr>
                  <a:xfrm>
                    <a:off x="5602375" y="1755669"/>
                    <a:ext cx="90690" cy="106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" h="653" extrusionOk="0">
                        <a:moveTo>
                          <a:pt x="140" y="0"/>
                        </a:moveTo>
                        <a:cubicBezTo>
                          <a:pt x="96" y="22"/>
                          <a:pt x="52" y="52"/>
                          <a:pt x="15" y="81"/>
                        </a:cubicBezTo>
                        <a:cubicBezTo>
                          <a:pt x="8" y="88"/>
                          <a:pt x="8" y="88"/>
                          <a:pt x="8" y="96"/>
                        </a:cubicBezTo>
                        <a:cubicBezTo>
                          <a:pt x="1" y="96"/>
                          <a:pt x="1" y="103"/>
                          <a:pt x="8" y="110"/>
                        </a:cubicBezTo>
                        <a:cubicBezTo>
                          <a:pt x="125" y="301"/>
                          <a:pt x="301" y="455"/>
                          <a:pt x="419" y="653"/>
                        </a:cubicBezTo>
                        <a:lnTo>
                          <a:pt x="558" y="535"/>
                        </a:lnTo>
                        <a:cubicBezTo>
                          <a:pt x="426" y="352"/>
                          <a:pt x="287" y="176"/>
                          <a:pt x="140" y="0"/>
                        </a:cubicBezTo>
                        <a:close/>
                      </a:path>
                    </a:pathLst>
                  </a:custGeom>
                  <a:solidFill>
                    <a:srgbClr val="0B68B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97" name="Google Shape;197;p22"/>
                <p:cNvSpPr/>
                <p:nvPr/>
              </p:nvSpPr>
              <p:spPr>
                <a:xfrm>
                  <a:off x="5760840" y="1328548"/>
                  <a:ext cx="488720" cy="48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" h="2969" extrusionOk="0">
                      <a:moveTo>
                        <a:pt x="1747" y="1"/>
                      </a:moveTo>
                      <a:cubicBezTo>
                        <a:pt x="1679" y="1"/>
                        <a:pt x="1612" y="27"/>
                        <a:pt x="1562" y="77"/>
                      </a:cubicBezTo>
                      <a:cubicBezTo>
                        <a:pt x="1489" y="150"/>
                        <a:pt x="1445" y="246"/>
                        <a:pt x="1438" y="348"/>
                      </a:cubicBezTo>
                      <a:cubicBezTo>
                        <a:pt x="1389" y="295"/>
                        <a:pt x="1324" y="270"/>
                        <a:pt x="1260" y="270"/>
                      </a:cubicBezTo>
                      <a:cubicBezTo>
                        <a:pt x="1209" y="270"/>
                        <a:pt x="1158" y="286"/>
                        <a:pt x="1115" y="319"/>
                      </a:cubicBezTo>
                      <a:cubicBezTo>
                        <a:pt x="1020" y="400"/>
                        <a:pt x="969" y="524"/>
                        <a:pt x="983" y="641"/>
                      </a:cubicBezTo>
                      <a:cubicBezTo>
                        <a:pt x="910" y="575"/>
                        <a:pt x="825" y="545"/>
                        <a:pt x="743" y="545"/>
                      </a:cubicBezTo>
                      <a:cubicBezTo>
                        <a:pt x="535" y="545"/>
                        <a:pt x="342" y="730"/>
                        <a:pt x="389" y="971"/>
                      </a:cubicBezTo>
                      <a:cubicBezTo>
                        <a:pt x="362" y="926"/>
                        <a:pt x="314" y="906"/>
                        <a:pt x="261" y="906"/>
                      </a:cubicBezTo>
                      <a:cubicBezTo>
                        <a:pt x="184" y="906"/>
                        <a:pt x="99" y="949"/>
                        <a:pt x="60" y="1023"/>
                      </a:cubicBezTo>
                      <a:cubicBezTo>
                        <a:pt x="1" y="1147"/>
                        <a:pt x="30" y="1287"/>
                        <a:pt x="67" y="1419"/>
                      </a:cubicBezTo>
                      <a:cubicBezTo>
                        <a:pt x="191" y="1851"/>
                        <a:pt x="389" y="2254"/>
                        <a:pt x="653" y="2614"/>
                      </a:cubicBezTo>
                      <a:cubicBezTo>
                        <a:pt x="727" y="2724"/>
                        <a:pt x="822" y="2819"/>
                        <a:pt x="939" y="2900"/>
                      </a:cubicBezTo>
                      <a:cubicBezTo>
                        <a:pt x="1008" y="2945"/>
                        <a:pt x="1091" y="2968"/>
                        <a:pt x="1174" y="2968"/>
                      </a:cubicBezTo>
                      <a:cubicBezTo>
                        <a:pt x="1224" y="2968"/>
                        <a:pt x="1274" y="2960"/>
                        <a:pt x="1321" y="2944"/>
                      </a:cubicBezTo>
                      <a:cubicBezTo>
                        <a:pt x="1900" y="2694"/>
                        <a:pt x="2442" y="2394"/>
                        <a:pt x="2955" y="2034"/>
                      </a:cubicBezTo>
                      <a:cubicBezTo>
                        <a:pt x="2977" y="2027"/>
                        <a:pt x="2992" y="2005"/>
                        <a:pt x="2999" y="1983"/>
                      </a:cubicBezTo>
                      <a:cubicBezTo>
                        <a:pt x="3007" y="1961"/>
                        <a:pt x="2999" y="1939"/>
                        <a:pt x="2992" y="1924"/>
                      </a:cubicBezTo>
                      <a:cubicBezTo>
                        <a:pt x="2728" y="1294"/>
                        <a:pt x="2384" y="707"/>
                        <a:pt x="1980" y="158"/>
                      </a:cubicBezTo>
                      <a:cubicBezTo>
                        <a:pt x="1944" y="99"/>
                        <a:pt x="1900" y="55"/>
                        <a:pt x="1841" y="18"/>
                      </a:cubicBezTo>
                      <a:cubicBezTo>
                        <a:pt x="1811" y="7"/>
                        <a:pt x="1779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98" name="Google Shape;198;p22"/>
                <p:cNvGrpSpPr/>
                <p:nvPr/>
              </p:nvGrpSpPr>
              <p:grpSpPr>
                <a:xfrm>
                  <a:off x="5723946" y="1331798"/>
                  <a:ext cx="544792" cy="482381"/>
                  <a:chOff x="5723946" y="1331798"/>
                  <a:chExt cx="544792" cy="482381"/>
                </a:xfrm>
              </p:grpSpPr>
              <p:sp>
                <p:nvSpPr>
                  <p:cNvPr id="199" name="Google Shape;199;p22"/>
                  <p:cNvSpPr/>
                  <p:nvPr/>
                </p:nvSpPr>
                <p:spPr>
                  <a:xfrm>
                    <a:off x="5769291" y="1331798"/>
                    <a:ext cx="499447" cy="43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3" h="2689" extrusionOk="0">
                        <a:moveTo>
                          <a:pt x="2449" y="0"/>
                        </a:moveTo>
                        <a:cubicBezTo>
                          <a:pt x="2388" y="0"/>
                          <a:pt x="2326" y="19"/>
                          <a:pt x="2273" y="57"/>
                        </a:cubicBezTo>
                        <a:cubicBezTo>
                          <a:pt x="1503" y="636"/>
                          <a:pt x="755" y="1215"/>
                          <a:pt x="0" y="1802"/>
                        </a:cubicBezTo>
                        <a:cubicBezTo>
                          <a:pt x="22" y="1926"/>
                          <a:pt x="73" y="2044"/>
                          <a:pt x="147" y="2154"/>
                        </a:cubicBezTo>
                        <a:cubicBezTo>
                          <a:pt x="257" y="2330"/>
                          <a:pt x="367" y="2506"/>
                          <a:pt x="469" y="2689"/>
                        </a:cubicBezTo>
                        <a:cubicBezTo>
                          <a:pt x="1269" y="2058"/>
                          <a:pt x="2082" y="1465"/>
                          <a:pt x="2911" y="885"/>
                        </a:cubicBezTo>
                        <a:cubicBezTo>
                          <a:pt x="3050" y="790"/>
                          <a:pt x="3072" y="599"/>
                          <a:pt x="2977" y="475"/>
                        </a:cubicBezTo>
                        <a:cubicBezTo>
                          <a:pt x="2874" y="343"/>
                          <a:pt x="2771" y="218"/>
                          <a:pt x="2669" y="101"/>
                        </a:cubicBezTo>
                        <a:cubicBezTo>
                          <a:pt x="2610" y="34"/>
                          <a:pt x="2530" y="0"/>
                          <a:pt x="244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00" name="Google Shape;200;p22"/>
                  <p:cNvSpPr/>
                  <p:nvPr/>
                </p:nvSpPr>
                <p:spPr>
                  <a:xfrm>
                    <a:off x="5723946" y="1587616"/>
                    <a:ext cx="166916" cy="226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" h="1394" extrusionOk="0">
                        <a:moveTo>
                          <a:pt x="221" y="1"/>
                        </a:moveTo>
                        <a:cubicBezTo>
                          <a:pt x="140" y="59"/>
                          <a:pt x="67" y="132"/>
                          <a:pt x="1" y="213"/>
                        </a:cubicBezTo>
                        <a:cubicBezTo>
                          <a:pt x="250" y="602"/>
                          <a:pt x="506" y="990"/>
                          <a:pt x="756" y="1393"/>
                        </a:cubicBezTo>
                        <a:cubicBezTo>
                          <a:pt x="836" y="1342"/>
                          <a:pt x="917" y="1291"/>
                          <a:pt x="1027" y="1232"/>
                        </a:cubicBezTo>
                        <a:cubicBezTo>
                          <a:pt x="770" y="814"/>
                          <a:pt x="499" y="404"/>
                          <a:pt x="22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201" name="Google Shape;201;p22"/>
                <p:cNvSpPr/>
                <p:nvPr/>
              </p:nvSpPr>
              <p:spPr>
                <a:xfrm>
                  <a:off x="5791883" y="1363653"/>
                  <a:ext cx="442237" cy="36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2259" extrusionOk="0">
                      <a:moveTo>
                        <a:pt x="2354" y="0"/>
                      </a:moveTo>
                      <a:cubicBezTo>
                        <a:pt x="2310" y="0"/>
                        <a:pt x="2273" y="15"/>
                        <a:pt x="2237" y="44"/>
                      </a:cubicBezTo>
                      <a:cubicBezTo>
                        <a:pt x="1467" y="535"/>
                        <a:pt x="675" y="1049"/>
                        <a:pt x="0" y="1672"/>
                      </a:cubicBezTo>
                      <a:cubicBezTo>
                        <a:pt x="66" y="1848"/>
                        <a:pt x="235" y="2075"/>
                        <a:pt x="360" y="2258"/>
                      </a:cubicBezTo>
                      <a:cubicBezTo>
                        <a:pt x="1159" y="1745"/>
                        <a:pt x="1921" y="1188"/>
                        <a:pt x="2647" y="587"/>
                      </a:cubicBezTo>
                      <a:cubicBezTo>
                        <a:pt x="2676" y="565"/>
                        <a:pt x="2698" y="535"/>
                        <a:pt x="2713" y="506"/>
                      </a:cubicBezTo>
                      <a:cubicBezTo>
                        <a:pt x="2720" y="469"/>
                        <a:pt x="2720" y="425"/>
                        <a:pt x="2698" y="396"/>
                      </a:cubicBezTo>
                      <a:cubicBezTo>
                        <a:pt x="2647" y="257"/>
                        <a:pt x="2559" y="140"/>
                        <a:pt x="2442" y="44"/>
                      </a:cubicBezTo>
                      <a:cubicBezTo>
                        <a:pt x="2420" y="22"/>
                        <a:pt x="2391" y="8"/>
                        <a:pt x="2354" y="0"/>
                      </a:cubicBezTo>
                      <a:close/>
                    </a:path>
                  </a:pathLst>
                </a:custGeom>
                <a:solidFill>
                  <a:srgbClr val="48C9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8161867" y="3138940"/>
                  <a:ext cx="113444" cy="113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698" extrusionOk="0">
                      <a:moveTo>
                        <a:pt x="345" y="1"/>
                      </a:moveTo>
                      <a:cubicBezTo>
                        <a:pt x="155" y="1"/>
                        <a:pt x="1" y="155"/>
                        <a:pt x="1" y="353"/>
                      </a:cubicBezTo>
                      <a:cubicBezTo>
                        <a:pt x="1" y="544"/>
                        <a:pt x="155" y="697"/>
                        <a:pt x="345" y="697"/>
                      </a:cubicBezTo>
                      <a:cubicBezTo>
                        <a:pt x="536" y="697"/>
                        <a:pt x="697" y="544"/>
                        <a:pt x="697" y="353"/>
                      </a:cubicBezTo>
                      <a:cubicBezTo>
                        <a:pt x="697" y="155"/>
                        <a:pt x="536" y="1"/>
                        <a:pt x="3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6407864" y="2038792"/>
                  <a:ext cx="88415" cy="7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458" extrusionOk="0">
                      <a:moveTo>
                        <a:pt x="233" y="0"/>
                      </a:moveTo>
                      <a:cubicBezTo>
                        <a:pt x="114" y="0"/>
                        <a:pt x="1" y="92"/>
                        <a:pt x="1" y="230"/>
                      </a:cubicBezTo>
                      <a:cubicBezTo>
                        <a:pt x="1" y="355"/>
                        <a:pt x="103" y="458"/>
                        <a:pt x="228" y="458"/>
                      </a:cubicBezTo>
                      <a:cubicBezTo>
                        <a:pt x="433" y="458"/>
                        <a:pt x="543" y="216"/>
                        <a:pt x="397" y="69"/>
                      </a:cubicBezTo>
                      <a:cubicBezTo>
                        <a:pt x="349" y="21"/>
                        <a:pt x="290" y="0"/>
                        <a:pt x="2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204;p22"/>
                <p:cNvSpPr/>
                <p:nvPr/>
              </p:nvSpPr>
              <p:spPr>
                <a:xfrm>
                  <a:off x="6743972" y="3105459"/>
                  <a:ext cx="1401475" cy="176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3" h="10884" extrusionOk="0">
                      <a:moveTo>
                        <a:pt x="6369" y="1"/>
                      </a:moveTo>
                      <a:cubicBezTo>
                        <a:pt x="4535" y="1"/>
                        <a:pt x="2706" y="257"/>
                        <a:pt x="931" y="757"/>
                      </a:cubicBezTo>
                      <a:cubicBezTo>
                        <a:pt x="389" y="4107"/>
                        <a:pt x="74" y="7487"/>
                        <a:pt x="0" y="10882"/>
                      </a:cubicBezTo>
                      <a:cubicBezTo>
                        <a:pt x="132" y="10883"/>
                        <a:pt x="264" y="10884"/>
                        <a:pt x="396" y="10884"/>
                      </a:cubicBezTo>
                      <a:cubicBezTo>
                        <a:pt x="2969" y="10884"/>
                        <a:pt x="5540" y="10612"/>
                        <a:pt x="8065" y="10068"/>
                      </a:cubicBezTo>
                      <a:cubicBezTo>
                        <a:pt x="8343" y="6725"/>
                        <a:pt x="8622" y="3330"/>
                        <a:pt x="7801" y="53"/>
                      </a:cubicBezTo>
                      <a:cubicBezTo>
                        <a:pt x="7324" y="18"/>
                        <a:pt x="6847" y="1"/>
                        <a:pt x="6369" y="1"/>
                      </a:cubicBezTo>
                      <a:close/>
                    </a:path>
                  </a:pathLst>
                </a:custGeom>
                <a:solidFill>
                  <a:srgbClr val="0B68B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5" name="Google Shape;205;p22"/>
                <p:cNvSpPr/>
                <p:nvPr/>
              </p:nvSpPr>
              <p:spPr>
                <a:xfrm>
                  <a:off x="7394572" y="3265386"/>
                  <a:ext cx="65661" cy="5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45" extrusionOk="0">
                      <a:moveTo>
                        <a:pt x="174" y="1"/>
                      </a:moveTo>
                      <a:cubicBezTo>
                        <a:pt x="85" y="1"/>
                        <a:pt x="0" y="71"/>
                        <a:pt x="0" y="176"/>
                      </a:cubicBezTo>
                      <a:cubicBezTo>
                        <a:pt x="0" y="271"/>
                        <a:pt x="74" y="345"/>
                        <a:pt x="169" y="345"/>
                      </a:cubicBezTo>
                      <a:cubicBezTo>
                        <a:pt x="323" y="345"/>
                        <a:pt x="403" y="161"/>
                        <a:pt x="294" y="51"/>
                      </a:cubicBezTo>
                      <a:cubicBezTo>
                        <a:pt x="258" y="16"/>
                        <a:pt x="21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6249399" y="1186011"/>
                  <a:ext cx="244441" cy="182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1123" fill="none" extrusionOk="0">
                      <a:moveTo>
                        <a:pt x="1" y="1123"/>
                      </a:moveTo>
                      <a:lnTo>
                        <a:pt x="1504" y="1"/>
                      </a:ln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6200641" y="1343338"/>
                  <a:ext cx="70374" cy="7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92" extrusionOk="0">
                      <a:moveTo>
                        <a:pt x="202" y="0"/>
                      </a:moveTo>
                      <a:cubicBezTo>
                        <a:pt x="125" y="0"/>
                        <a:pt x="56" y="70"/>
                        <a:pt x="0" y="140"/>
                      </a:cubicBezTo>
                      <a:cubicBezTo>
                        <a:pt x="73" y="257"/>
                        <a:pt x="161" y="374"/>
                        <a:pt x="249" y="492"/>
                      </a:cubicBezTo>
                      <a:cubicBezTo>
                        <a:pt x="279" y="448"/>
                        <a:pt x="323" y="418"/>
                        <a:pt x="359" y="382"/>
                      </a:cubicBezTo>
                      <a:cubicBezTo>
                        <a:pt x="396" y="345"/>
                        <a:pt x="425" y="301"/>
                        <a:pt x="433" y="250"/>
                      </a:cubicBezTo>
                      <a:cubicBezTo>
                        <a:pt x="425" y="125"/>
                        <a:pt x="337" y="23"/>
                        <a:pt x="213" y="1"/>
                      </a:cubicBezTo>
                      <a:cubicBezTo>
                        <a:pt x="209" y="0"/>
                        <a:pt x="205" y="0"/>
                        <a:pt x="202" y="0"/>
                      </a:cubicBezTo>
                      <a:close/>
                    </a:path>
                  </a:pathLst>
                </a:custGeom>
                <a:solidFill>
                  <a:srgbClr val="0D496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5827639" y="1579327"/>
                  <a:ext cx="20478" cy="3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13" fill="none" extrusionOk="0">
                      <a:moveTo>
                        <a:pt x="0" y="0"/>
                      </a:moveTo>
                      <a:cubicBezTo>
                        <a:pt x="52" y="74"/>
                        <a:pt x="88" y="140"/>
                        <a:pt x="125" y="213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B29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5889562" y="1535120"/>
                  <a:ext cx="20478" cy="3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92" fill="none" extrusionOk="0">
                      <a:moveTo>
                        <a:pt x="1" y="1"/>
                      </a:moveTo>
                      <a:cubicBezTo>
                        <a:pt x="45" y="60"/>
                        <a:pt x="89" y="126"/>
                        <a:pt x="125" y="192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B29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5949210" y="1488800"/>
                  <a:ext cx="23892" cy="3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3" fill="none" extrusionOk="0">
                      <a:moveTo>
                        <a:pt x="0" y="0"/>
                      </a:moveTo>
                      <a:cubicBezTo>
                        <a:pt x="52" y="66"/>
                        <a:pt x="103" y="139"/>
                        <a:pt x="147" y="213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B29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6000406" y="1447030"/>
                  <a:ext cx="21616" cy="3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92" fill="none" extrusionOk="0">
                      <a:moveTo>
                        <a:pt x="0" y="0"/>
                      </a:moveTo>
                      <a:cubicBezTo>
                        <a:pt x="52" y="59"/>
                        <a:pt x="96" y="125"/>
                        <a:pt x="132" y="191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B29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6061192" y="1402985"/>
                  <a:ext cx="22754" cy="3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206" fill="none" extrusionOk="0">
                      <a:moveTo>
                        <a:pt x="0" y="0"/>
                      </a:moveTo>
                      <a:cubicBezTo>
                        <a:pt x="52" y="66"/>
                        <a:pt x="103" y="132"/>
                        <a:pt x="140" y="205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B29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6102799" y="1369504"/>
                  <a:ext cx="28767" cy="40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51" fill="none" extrusionOk="0">
                      <a:moveTo>
                        <a:pt x="1" y="1"/>
                      </a:moveTo>
                      <a:cubicBezTo>
                        <a:pt x="67" y="74"/>
                        <a:pt x="126" y="162"/>
                        <a:pt x="177" y="25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6137417" y="1344475"/>
                  <a:ext cx="21616" cy="26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63" fill="none" extrusionOk="0">
                      <a:moveTo>
                        <a:pt x="1" y="1"/>
                      </a:moveTo>
                      <a:lnTo>
                        <a:pt x="133" y="162"/>
                      </a:ln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5791883" y="1482786"/>
                  <a:ext cx="111006" cy="21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1295" extrusionOk="0">
                      <a:moveTo>
                        <a:pt x="220" y="0"/>
                      </a:moveTo>
                      <a:lnTo>
                        <a:pt x="0" y="763"/>
                      </a:lnTo>
                      <a:cubicBezTo>
                        <a:pt x="52" y="880"/>
                        <a:pt x="118" y="997"/>
                        <a:pt x="184" y="1115"/>
                      </a:cubicBezTo>
                      <a:cubicBezTo>
                        <a:pt x="220" y="1188"/>
                        <a:pt x="286" y="1254"/>
                        <a:pt x="367" y="1291"/>
                      </a:cubicBezTo>
                      <a:cubicBezTo>
                        <a:pt x="382" y="1293"/>
                        <a:pt x="396" y="1294"/>
                        <a:pt x="410" y="1294"/>
                      </a:cubicBezTo>
                      <a:cubicBezTo>
                        <a:pt x="526" y="1294"/>
                        <a:pt x="628" y="1218"/>
                        <a:pt x="660" y="1107"/>
                      </a:cubicBezTo>
                      <a:cubicBezTo>
                        <a:pt x="682" y="983"/>
                        <a:pt x="675" y="851"/>
                        <a:pt x="624" y="734"/>
                      </a:cubicBezTo>
                      <a:cubicBezTo>
                        <a:pt x="528" y="470"/>
                        <a:pt x="396" y="220"/>
                        <a:pt x="220" y="0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5826501" y="1429152"/>
                  <a:ext cx="162202" cy="21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300" extrusionOk="0">
                      <a:moveTo>
                        <a:pt x="521" y="0"/>
                      </a:moveTo>
                      <a:lnTo>
                        <a:pt x="0" y="330"/>
                      </a:lnTo>
                      <a:cubicBezTo>
                        <a:pt x="88" y="462"/>
                        <a:pt x="469" y="1049"/>
                        <a:pt x="550" y="1188"/>
                      </a:cubicBezTo>
                      <a:cubicBezTo>
                        <a:pt x="572" y="1239"/>
                        <a:pt x="609" y="1276"/>
                        <a:pt x="660" y="1298"/>
                      </a:cubicBezTo>
                      <a:cubicBezTo>
                        <a:pt x="669" y="1299"/>
                        <a:pt x="679" y="1300"/>
                        <a:pt x="689" y="1300"/>
                      </a:cubicBezTo>
                      <a:cubicBezTo>
                        <a:pt x="739" y="1300"/>
                        <a:pt x="792" y="1284"/>
                        <a:pt x="829" y="1247"/>
                      </a:cubicBezTo>
                      <a:cubicBezTo>
                        <a:pt x="902" y="1203"/>
                        <a:pt x="961" y="1137"/>
                        <a:pt x="982" y="1056"/>
                      </a:cubicBezTo>
                      <a:cubicBezTo>
                        <a:pt x="997" y="961"/>
                        <a:pt x="982" y="858"/>
                        <a:pt x="931" y="778"/>
                      </a:cubicBezTo>
                      <a:cubicBezTo>
                        <a:pt x="807" y="514"/>
                        <a:pt x="675" y="250"/>
                        <a:pt x="521" y="0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5906302" y="1383807"/>
                  <a:ext cx="156189" cy="206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270" extrusionOk="0">
                      <a:moveTo>
                        <a:pt x="550" y="1"/>
                      </a:moveTo>
                      <a:lnTo>
                        <a:pt x="0" y="272"/>
                      </a:lnTo>
                      <a:lnTo>
                        <a:pt x="382" y="873"/>
                      </a:lnTo>
                      <a:cubicBezTo>
                        <a:pt x="448" y="954"/>
                        <a:pt x="477" y="1057"/>
                        <a:pt x="535" y="1137"/>
                      </a:cubicBezTo>
                      <a:cubicBezTo>
                        <a:pt x="590" y="1220"/>
                        <a:pt x="678" y="1270"/>
                        <a:pt x="779" y="1270"/>
                      </a:cubicBezTo>
                      <a:cubicBezTo>
                        <a:pt x="786" y="1270"/>
                        <a:pt x="792" y="1270"/>
                        <a:pt x="799" y="1269"/>
                      </a:cubicBezTo>
                      <a:cubicBezTo>
                        <a:pt x="895" y="1233"/>
                        <a:pt x="961" y="1145"/>
                        <a:pt x="961" y="1042"/>
                      </a:cubicBezTo>
                      <a:cubicBezTo>
                        <a:pt x="961" y="939"/>
                        <a:pt x="931" y="844"/>
                        <a:pt x="887" y="756"/>
                      </a:cubicBezTo>
                      <a:cubicBezTo>
                        <a:pt x="785" y="499"/>
                        <a:pt x="667" y="243"/>
                        <a:pt x="550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5906302" y="1383807"/>
                  <a:ext cx="156189" cy="207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277" fill="none" extrusionOk="0">
                      <a:moveTo>
                        <a:pt x="550" y="1"/>
                      </a:moveTo>
                      <a:cubicBezTo>
                        <a:pt x="667" y="243"/>
                        <a:pt x="785" y="499"/>
                        <a:pt x="887" y="756"/>
                      </a:cubicBezTo>
                      <a:cubicBezTo>
                        <a:pt x="931" y="844"/>
                        <a:pt x="961" y="939"/>
                        <a:pt x="961" y="1042"/>
                      </a:cubicBezTo>
                      <a:cubicBezTo>
                        <a:pt x="961" y="1145"/>
                        <a:pt x="895" y="1233"/>
                        <a:pt x="799" y="1269"/>
                      </a:cubicBezTo>
                      <a:cubicBezTo>
                        <a:pt x="689" y="1277"/>
                        <a:pt x="594" y="1225"/>
                        <a:pt x="535" y="1137"/>
                      </a:cubicBezTo>
                      <a:cubicBezTo>
                        <a:pt x="477" y="1057"/>
                        <a:pt x="448" y="954"/>
                        <a:pt x="382" y="873"/>
                      </a:cubicBezTo>
                      <a:lnTo>
                        <a:pt x="0" y="272"/>
                      </a:ln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5994393" y="1336186"/>
                  <a:ext cx="158627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1284" extrusionOk="0">
                      <a:moveTo>
                        <a:pt x="455" y="1"/>
                      </a:moveTo>
                      <a:lnTo>
                        <a:pt x="1" y="301"/>
                      </a:lnTo>
                      <a:cubicBezTo>
                        <a:pt x="52" y="382"/>
                        <a:pt x="382" y="1027"/>
                        <a:pt x="441" y="1108"/>
                      </a:cubicBezTo>
                      <a:cubicBezTo>
                        <a:pt x="485" y="1203"/>
                        <a:pt x="573" y="1262"/>
                        <a:pt x="675" y="1284"/>
                      </a:cubicBezTo>
                      <a:cubicBezTo>
                        <a:pt x="815" y="1284"/>
                        <a:pt x="939" y="1174"/>
                        <a:pt x="961" y="1034"/>
                      </a:cubicBezTo>
                      <a:cubicBezTo>
                        <a:pt x="976" y="895"/>
                        <a:pt x="947" y="756"/>
                        <a:pt x="873" y="638"/>
                      </a:cubicBezTo>
                      <a:cubicBezTo>
                        <a:pt x="756" y="411"/>
                        <a:pt x="617" y="199"/>
                        <a:pt x="455" y="1"/>
                      </a:cubicBez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5634556" y="1768672"/>
                  <a:ext cx="20478" cy="26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63" fill="none" extrusionOk="0">
                      <a:moveTo>
                        <a:pt x="1" y="1"/>
                      </a:moveTo>
                      <a:cubicBezTo>
                        <a:pt x="45" y="52"/>
                        <a:pt x="81" y="104"/>
                        <a:pt x="125" y="1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221;p22"/>
                <p:cNvSpPr/>
                <p:nvPr/>
              </p:nvSpPr>
              <p:spPr>
                <a:xfrm>
                  <a:off x="5666736" y="1809304"/>
                  <a:ext cx="24054" cy="3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199" fill="none" extrusionOk="0">
                      <a:moveTo>
                        <a:pt x="1" y="0"/>
                      </a:moveTo>
                      <a:cubicBezTo>
                        <a:pt x="52" y="66"/>
                        <a:pt x="103" y="132"/>
                        <a:pt x="147" y="19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222;p22"/>
                <p:cNvSpPr/>
                <p:nvPr/>
              </p:nvSpPr>
              <p:spPr>
                <a:xfrm>
                  <a:off x="5791883" y="1482786"/>
                  <a:ext cx="111006" cy="2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1313" fill="none" extrusionOk="0">
                      <a:moveTo>
                        <a:pt x="0" y="763"/>
                      </a:moveTo>
                      <a:cubicBezTo>
                        <a:pt x="52" y="880"/>
                        <a:pt x="118" y="997"/>
                        <a:pt x="184" y="1115"/>
                      </a:cubicBezTo>
                      <a:cubicBezTo>
                        <a:pt x="220" y="1188"/>
                        <a:pt x="286" y="1254"/>
                        <a:pt x="367" y="1291"/>
                      </a:cubicBezTo>
                      <a:cubicBezTo>
                        <a:pt x="499" y="1313"/>
                        <a:pt x="624" y="1232"/>
                        <a:pt x="660" y="1107"/>
                      </a:cubicBezTo>
                      <a:cubicBezTo>
                        <a:pt x="682" y="983"/>
                        <a:pt x="675" y="851"/>
                        <a:pt x="624" y="734"/>
                      </a:cubicBezTo>
                      <a:cubicBezTo>
                        <a:pt x="528" y="470"/>
                        <a:pt x="396" y="220"/>
                        <a:pt x="22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5826501" y="1429152"/>
                  <a:ext cx="162202" cy="21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306" fill="none" extrusionOk="0">
                      <a:moveTo>
                        <a:pt x="0" y="330"/>
                      </a:moveTo>
                      <a:cubicBezTo>
                        <a:pt x="88" y="462"/>
                        <a:pt x="469" y="1049"/>
                        <a:pt x="550" y="1188"/>
                      </a:cubicBezTo>
                      <a:cubicBezTo>
                        <a:pt x="572" y="1239"/>
                        <a:pt x="609" y="1276"/>
                        <a:pt x="660" y="1298"/>
                      </a:cubicBezTo>
                      <a:cubicBezTo>
                        <a:pt x="719" y="1305"/>
                        <a:pt x="785" y="1291"/>
                        <a:pt x="829" y="1247"/>
                      </a:cubicBezTo>
                      <a:cubicBezTo>
                        <a:pt x="902" y="1203"/>
                        <a:pt x="961" y="1137"/>
                        <a:pt x="982" y="1056"/>
                      </a:cubicBezTo>
                      <a:cubicBezTo>
                        <a:pt x="997" y="961"/>
                        <a:pt x="982" y="858"/>
                        <a:pt x="931" y="778"/>
                      </a:cubicBezTo>
                      <a:cubicBezTo>
                        <a:pt x="807" y="514"/>
                        <a:pt x="675" y="250"/>
                        <a:pt x="521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5994393" y="1336186"/>
                  <a:ext cx="158627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1284" fill="none" extrusionOk="0">
                      <a:moveTo>
                        <a:pt x="1" y="301"/>
                      </a:moveTo>
                      <a:cubicBezTo>
                        <a:pt x="52" y="382"/>
                        <a:pt x="382" y="1027"/>
                        <a:pt x="441" y="1108"/>
                      </a:cubicBezTo>
                      <a:cubicBezTo>
                        <a:pt x="485" y="1203"/>
                        <a:pt x="573" y="1262"/>
                        <a:pt x="675" y="1284"/>
                      </a:cubicBezTo>
                      <a:cubicBezTo>
                        <a:pt x="815" y="1284"/>
                        <a:pt x="939" y="1174"/>
                        <a:pt x="961" y="1034"/>
                      </a:cubicBezTo>
                      <a:cubicBezTo>
                        <a:pt x="976" y="895"/>
                        <a:pt x="947" y="756"/>
                        <a:pt x="873" y="638"/>
                      </a:cubicBezTo>
                      <a:cubicBezTo>
                        <a:pt x="756" y="411"/>
                        <a:pt x="617" y="199"/>
                        <a:pt x="455" y="1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292828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7121687" y="1607445"/>
                  <a:ext cx="890163" cy="1621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9974" extrusionOk="0">
                      <a:moveTo>
                        <a:pt x="3585" y="0"/>
                      </a:moveTo>
                      <a:cubicBezTo>
                        <a:pt x="3395" y="0"/>
                        <a:pt x="3204" y="13"/>
                        <a:pt x="3014" y="40"/>
                      </a:cubicBezTo>
                      <a:cubicBezTo>
                        <a:pt x="2060" y="157"/>
                        <a:pt x="1540" y="120"/>
                        <a:pt x="668" y="538"/>
                      </a:cubicBezTo>
                      <a:cubicBezTo>
                        <a:pt x="477" y="3544"/>
                        <a:pt x="0" y="6931"/>
                        <a:pt x="279" y="9974"/>
                      </a:cubicBezTo>
                      <a:cubicBezTo>
                        <a:pt x="1562" y="9820"/>
                        <a:pt x="2933" y="9695"/>
                        <a:pt x="4297" y="9534"/>
                      </a:cubicBezTo>
                      <a:cubicBezTo>
                        <a:pt x="4399" y="6565"/>
                        <a:pt x="4876" y="3493"/>
                        <a:pt x="5477" y="575"/>
                      </a:cubicBezTo>
                      <a:cubicBezTo>
                        <a:pt x="5169" y="230"/>
                        <a:pt x="4670" y="142"/>
                        <a:pt x="4260" y="54"/>
                      </a:cubicBezTo>
                      <a:cubicBezTo>
                        <a:pt x="4037" y="19"/>
                        <a:pt x="3811" y="0"/>
                        <a:pt x="3585" y="0"/>
                      </a:cubicBezTo>
                      <a:close/>
                    </a:path>
                  </a:pathLst>
                </a:custGeom>
                <a:solidFill>
                  <a:srgbClr val="E85F5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226" name="Google Shape;226;p22"/>
                <p:cNvGrpSpPr/>
                <p:nvPr/>
              </p:nvGrpSpPr>
              <p:grpSpPr>
                <a:xfrm>
                  <a:off x="7152568" y="1826694"/>
                  <a:ext cx="822389" cy="1062279"/>
                  <a:chOff x="7152568" y="1826694"/>
                  <a:chExt cx="822389" cy="1062279"/>
                </a:xfrm>
              </p:grpSpPr>
              <p:sp>
                <p:nvSpPr>
                  <p:cNvPr id="227" name="Google Shape;227;p22"/>
                  <p:cNvSpPr/>
                  <p:nvPr/>
                </p:nvSpPr>
                <p:spPr>
                  <a:xfrm>
                    <a:off x="7152568" y="2816161"/>
                    <a:ext cx="687816" cy="72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2" h="448" extrusionOk="0">
                        <a:moveTo>
                          <a:pt x="1747" y="1"/>
                        </a:moveTo>
                        <a:cubicBezTo>
                          <a:pt x="1166" y="1"/>
                          <a:pt x="555" y="70"/>
                          <a:pt x="1" y="293"/>
                        </a:cubicBezTo>
                        <a:lnTo>
                          <a:pt x="1" y="447"/>
                        </a:lnTo>
                        <a:cubicBezTo>
                          <a:pt x="546" y="210"/>
                          <a:pt x="1145" y="136"/>
                          <a:pt x="1726" y="136"/>
                        </a:cubicBezTo>
                        <a:cubicBezTo>
                          <a:pt x="2255" y="136"/>
                          <a:pt x="2768" y="197"/>
                          <a:pt x="3212" y="249"/>
                        </a:cubicBezTo>
                        <a:cubicBezTo>
                          <a:pt x="3533" y="286"/>
                          <a:pt x="3798" y="316"/>
                          <a:pt x="4003" y="316"/>
                        </a:cubicBezTo>
                        <a:cubicBezTo>
                          <a:pt x="4083" y="316"/>
                          <a:pt x="4155" y="311"/>
                          <a:pt x="4217" y="301"/>
                        </a:cubicBezTo>
                        <a:cubicBezTo>
                          <a:pt x="4217" y="257"/>
                          <a:pt x="4224" y="205"/>
                          <a:pt x="4231" y="161"/>
                        </a:cubicBezTo>
                        <a:lnTo>
                          <a:pt x="4231" y="161"/>
                        </a:lnTo>
                        <a:cubicBezTo>
                          <a:pt x="4178" y="174"/>
                          <a:pt x="4107" y="180"/>
                          <a:pt x="4023" y="180"/>
                        </a:cubicBezTo>
                        <a:cubicBezTo>
                          <a:pt x="3814" y="180"/>
                          <a:pt x="3524" y="147"/>
                          <a:pt x="3227" y="110"/>
                        </a:cubicBezTo>
                        <a:cubicBezTo>
                          <a:pt x="2806" y="61"/>
                          <a:pt x="2289" y="1"/>
                          <a:pt x="174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8" name="Google Shape;228;p22"/>
                  <p:cNvSpPr/>
                  <p:nvPr/>
                </p:nvSpPr>
                <p:spPr>
                  <a:xfrm>
                    <a:off x="7161019" y="2594473"/>
                    <a:ext cx="686516" cy="195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24" h="1203" extrusionOk="0">
                        <a:moveTo>
                          <a:pt x="8" y="1"/>
                        </a:moveTo>
                        <a:cubicBezTo>
                          <a:pt x="8" y="52"/>
                          <a:pt x="8" y="96"/>
                          <a:pt x="0" y="140"/>
                        </a:cubicBezTo>
                        <a:cubicBezTo>
                          <a:pt x="162" y="155"/>
                          <a:pt x="367" y="155"/>
                          <a:pt x="601" y="162"/>
                        </a:cubicBezTo>
                        <a:cubicBezTo>
                          <a:pt x="1753" y="184"/>
                          <a:pt x="3497" y="220"/>
                          <a:pt x="4077" y="1005"/>
                        </a:cubicBezTo>
                        <a:cubicBezTo>
                          <a:pt x="4121" y="1071"/>
                          <a:pt x="4165" y="1130"/>
                          <a:pt x="4201" y="1203"/>
                        </a:cubicBezTo>
                        <a:cubicBezTo>
                          <a:pt x="4209" y="1130"/>
                          <a:pt x="4216" y="1049"/>
                          <a:pt x="4223" y="976"/>
                        </a:cubicBezTo>
                        <a:cubicBezTo>
                          <a:pt x="4209" y="961"/>
                          <a:pt x="4201" y="946"/>
                          <a:pt x="4187" y="924"/>
                        </a:cubicBezTo>
                        <a:cubicBezTo>
                          <a:pt x="3571" y="81"/>
                          <a:pt x="1782" y="45"/>
                          <a:pt x="609" y="23"/>
                        </a:cubicBezTo>
                        <a:cubicBezTo>
                          <a:pt x="411" y="23"/>
                          <a:pt x="191" y="15"/>
                          <a:pt x="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29" name="Google Shape;229;p22"/>
                  <p:cNvSpPr/>
                  <p:nvPr/>
                </p:nvSpPr>
                <p:spPr>
                  <a:xfrm>
                    <a:off x="7193200" y="1826694"/>
                    <a:ext cx="781757" cy="3294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2027" extrusionOk="0">
                        <a:moveTo>
                          <a:pt x="3235" y="0"/>
                        </a:moveTo>
                        <a:cubicBezTo>
                          <a:pt x="1970" y="0"/>
                          <a:pt x="403" y="300"/>
                          <a:pt x="147" y="348"/>
                        </a:cubicBezTo>
                        <a:cubicBezTo>
                          <a:pt x="147" y="392"/>
                          <a:pt x="140" y="436"/>
                          <a:pt x="132" y="472"/>
                        </a:cubicBezTo>
                        <a:lnTo>
                          <a:pt x="132" y="494"/>
                        </a:lnTo>
                        <a:cubicBezTo>
                          <a:pt x="160" y="489"/>
                          <a:pt x="1892" y="141"/>
                          <a:pt x="3240" y="141"/>
                        </a:cubicBezTo>
                        <a:cubicBezTo>
                          <a:pt x="3698" y="141"/>
                          <a:pt x="4112" y="181"/>
                          <a:pt x="4399" y="289"/>
                        </a:cubicBezTo>
                        <a:cubicBezTo>
                          <a:pt x="4502" y="318"/>
                          <a:pt x="4597" y="362"/>
                          <a:pt x="4692" y="421"/>
                        </a:cubicBezTo>
                        <a:cubicBezTo>
                          <a:pt x="4648" y="494"/>
                          <a:pt x="4208" y="604"/>
                          <a:pt x="3688" y="744"/>
                        </a:cubicBezTo>
                        <a:cubicBezTo>
                          <a:pt x="2442" y="1044"/>
                          <a:pt x="1217" y="1425"/>
                          <a:pt x="15" y="1873"/>
                        </a:cubicBezTo>
                        <a:cubicBezTo>
                          <a:pt x="8" y="1924"/>
                          <a:pt x="0" y="1975"/>
                          <a:pt x="0" y="2027"/>
                        </a:cubicBezTo>
                        <a:cubicBezTo>
                          <a:pt x="1217" y="1572"/>
                          <a:pt x="2464" y="1183"/>
                          <a:pt x="3725" y="876"/>
                        </a:cubicBezTo>
                        <a:cubicBezTo>
                          <a:pt x="4377" y="714"/>
                          <a:pt x="4670" y="634"/>
                          <a:pt x="4780" y="531"/>
                        </a:cubicBezTo>
                        <a:cubicBezTo>
                          <a:pt x="4788" y="480"/>
                          <a:pt x="4795" y="421"/>
                          <a:pt x="4810" y="370"/>
                        </a:cubicBezTo>
                        <a:cubicBezTo>
                          <a:pt x="4766" y="289"/>
                          <a:pt x="4634" y="223"/>
                          <a:pt x="4450" y="157"/>
                        </a:cubicBezTo>
                        <a:cubicBezTo>
                          <a:pt x="4146" y="43"/>
                          <a:pt x="3712" y="0"/>
                          <a:pt x="32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30" name="Google Shape;230;p22"/>
                  <p:cNvSpPr/>
                  <p:nvPr/>
                </p:nvSpPr>
                <p:spPr>
                  <a:xfrm>
                    <a:off x="7165732" y="2429020"/>
                    <a:ext cx="719834" cy="91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" h="564" extrusionOk="0">
                        <a:moveTo>
                          <a:pt x="2279" y="1"/>
                        </a:moveTo>
                        <a:cubicBezTo>
                          <a:pt x="1515" y="1"/>
                          <a:pt x="692" y="78"/>
                          <a:pt x="8" y="403"/>
                        </a:cubicBezTo>
                        <a:cubicBezTo>
                          <a:pt x="8" y="454"/>
                          <a:pt x="8" y="505"/>
                          <a:pt x="1" y="564"/>
                        </a:cubicBezTo>
                        <a:lnTo>
                          <a:pt x="1" y="564"/>
                        </a:lnTo>
                        <a:cubicBezTo>
                          <a:pt x="674" y="215"/>
                          <a:pt x="1514" y="134"/>
                          <a:pt x="2293" y="134"/>
                        </a:cubicBezTo>
                        <a:cubicBezTo>
                          <a:pt x="2660" y="134"/>
                          <a:pt x="3013" y="152"/>
                          <a:pt x="3329" y="168"/>
                        </a:cubicBezTo>
                        <a:cubicBezTo>
                          <a:pt x="3596" y="181"/>
                          <a:pt x="3831" y="194"/>
                          <a:pt x="4030" y="194"/>
                        </a:cubicBezTo>
                        <a:cubicBezTo>
                          <a:pt x="4175" y="194"/>
                          <a:pt x="4301" y="187"/>
                          <a:pt x="4407" y="168"/>
                        </a:cubicBezTo>
                        <a:lnTo>
                          <a:pt x="4429" y="29"/>
                        </a:lnTo>
                        <a:lnTo>
                          <a:pt x="4429" y="29"/>
                        </a:lnTo>
                        <a:cubicBezTo>
                          <a:pt x="4318" y="50"/>
                          <a:pt x="4166" y="57"/>
                          <a:pt x="3990" y="57"/>
                        </a:cubicBezTo>
                        <a:cubicBezTo>
                          <a:pt x="3794" y="57"/>
                          <a:pt x="3568" y="48"/>
                          <a:pt x="3336" y="36"/>
                        </a:cubicBezTo>
                        <a:cubicBezTo>
                          <a:pt x="3014" y="19"/>
                          <a:pt x="2654" y="1"/>
                          <a:pt x="227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31" name="Google Shape;231;p22"/>
                  <p:cNvSpPr/>
                  <p:nvPr/>
                </p:nvSpPr>
                <p:spPr>
                  <a:xfrm>
                    <a:off x="7187186" y="2189455"/>
                    <a:ext cx="711545" cy="179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8" h="1107" extrusionOk="0">
                        <a:moveTo>
                          <a:pt x="1591" y="1"/>
                        </a:moveTo>
                        <a:cubicBezTo>
                          <a:pt x="1035" y="1"/>
                          <a:pt x="483" y="46"/>
                          <a:pt x="15" y="95"/>
                        </a:cubicBezTo>
                        <a:cubicBezTo>
                          <a:pt x="15" y="139"/>
                          <a:pt x="8" y="183"/>
                          <a:pt x="1" y="234"/>
                        </a:cubicBezTo>
                        <a:cubicBezTo>
                          <a:pt x="469" y="184"/>
                          <a:pt x="1025" y="138"/>
                          <a:pt x="1583" y="138"/>
                        </a:cubicBezTo>
                        <a:cubicBezTo>
                          <a:pt x="2577" y="138"/>
                          <a:pt x="3577" y="285"/>
                          <a:pt x="4099" y="821"/>
                        </a:cubicBezTo>
                        <a:cubicBezTo>
                          <a:pt x="4187" y="909"/>
                          <a:pt x="4275" y="1004"/>
                          <a:pt x="4355" y="1107"/>
                        </a:cubicBezTo>
                        <a:cubicBezTo>
                          <a:pt x="4363" y="1048"/>
                          <a:pt x="4370" y="982"/>
                          <a:pt x="4377" y="916"/>
                        </a:cubicBezTo>
                        <a:cubicBezTo>
                          <a:pt x="4326" y="858"/>
                          <a:pt x="4267" y="792"/>
                          <a:pt x="4194" y="718"/>
                        </a:cubicBezTo>
                        <a:cubicBezTo>
                          <a:pt x="3644" y="154"/>
                          <a:pt x="2611" y="1"/>
                          <a:pt x="159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232" name="Google Shape;232;p22"/>
                <p:cNvSpPr/>
                <p:nvPr/>
              </p:nvSpPr>
              <p:spPr>
                <a:xfrm>
                  <a:off x="8136838" y="3439290"/>
                  <a:ext cx="313516" cy="38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" h="2362" extrusionOk="0">
                      <a:moveTo>
                        <a:pt x="1768" y="1"/>
                      </a:moveTo>
                      <a:cubicBezTo>
                        <a:pt x="1276" y="213"/>
                        <a:pt x="778" y="389"/>
                        <a:pt x="257" y="521"/>
                      </a:cubicBezTo>
                      <a:cubicBezTo>
                        <a:pt x="199" y="528"/>
                        <a:pt x="140" y="550"/>
                        <a:pt x="89" y="587"/>
                      </a:cubicBezTo>
                      <a:cubicBezTo>
                        <a:pt x="30" y="646"/>
                        <a:pt x="1" y="741"/>
                        <a:pt x="15" y="829"/>
                      </a:cubicBezTo>
                      <a:lnTo>
                        <a:pt x="74" y="2361"/>
                      </a:lnTo>
                      <a:cubicBezTo>
                        <a:pt x="1181" y="2031"/>
                        <a:pt x="1929" y="990"/>
                        <a:pt x="1768" y="1"/>
                      </a:cubicBezTo>
                      <a:close/>
                    </a:path>
                  </a:pathLst>
                </a:custGeom>
                <a:solidFill>
                  <a:srgbClr val="FFB1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41941" y="1568600"/>
                  <a:ext cx="1462260" cy="2429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7" h="14949" extrusionOk="0">
                      <a:moveTo>
                        <a:pt x="2918" y="0"/>
                      </a:moveTo>
                      <a:cubicBezTo>
                        <a:pt x="1892" y="601"/>
                        <a:pt x="917" y="1291"/>
                        <a:pt x="0" y="2060"/>
                      </a:cubicBezTo>
                      <a:cubicBezTo>
                        <a:pt x="213" y="3028"/>
                        <a:pt x="528" y="3967"/>
                        <a:pt x="953" y="4861"/>
                      </a:cubicBezTo>
                      <a:cubicBezTo>
                        <a:pt x="1408" y="5843"/>
                        <a:pt x="2024" y="6789"/>
                        <a:pt x="2911" y="7398"/>
                      </a:cubicBezTo>
                      <a:cubicBezTo>
                        <a:pt x="3468" y="7776"/>
                        <a:pt x="4149" y="8004"/>
                        <a:pt x="4789" y="8004"/>
                      </a:cubicBezTo>
                      <a:cubicBezTo>
                        <a:pt x="5178" y="8004"/>
                        <a:pt x="5552" y="7920"/>
                        <a:pt x="5873" y="7735"/>
                      </a:cubicBezTo>
                      <a:lnTo>
                        <a:pt x="5873" y="7735"/>
                      </a:lnTo>
                      <a:cubicBezTo>
                        <a:pt x="5382" y="10059"/>
                        <a:pt x="5154" y="12427"/>
                        <a:pt x="5191" y="14802"/>
                      </a:cubicBezTo>
                      <a:cubicBezTo>
                        <a:pt x="6093" y="14876"/>
                        <a:pt x="7002" y="14927"/>
                        <a:pt x="7918" y="14949"/>
                      </a:cubicBezTo>
                      <a:cubicBezTo>
                        <a:pt x="8058" y="13842"/>
                        <a:pt x="8182" y="12728"/>
                        <a:pt x="8292" y="11613"/>
                      </a:cubicBezTo>
                      <a:cubicBezTo>
                        <a:pt x="8439" y="10140"/>
                        <a:pt x="8549" y="8659"/>
                        <a:pt x="8666" y="7178"/>
                      </a:cubicBezTo>
                      <a:cubicBezTo>
                        <a:pt x="8835" y="5037"/>
                        <a:pt x="8996" y="2845"/>
                        <a:pt x="8542" y="748"/>
                      </a:cubicBezTo>
                      <a:cubicBezTo>
                        <a:pt x="7053" y="1335"/>
                        <a:pt x="5770" y="2339"/>
                        <a:pt x="4846" y="3651"/>
                      </a:cubicBezTo>
                      <a:cubicBezTo>
                        <a:pt x="4216" y="2427"/>
                        <a:pt x="3556" y="1217"/>
                        <a:pt x="29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7731818" y="1643688"/>
                  <a:ext cx="792484" cy="2342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14414" extrusionOk="0">
                      <a:moveTo>
                        <a:pt x="1195" y="0"/>
                      </a:moveTo>
                      <a:cubicBezTo>
                        <a:pt x="675" y="1320"/>
                        <a:pt x="499" y="2757"/>
                        <a:pt x="367" y="4179"/>
                      </a:cubicBezTo>
                      <a:cubicBezTo>
                        <a:pt x="139" y="6547"/>
                        <a:pt x="0" y="8930"/>
                        <a:pt x="44" y="11312"/>
                      </a:cubicBezTo>
                      <a:cubicBezTo>
                        <a:pt x="66" y="12353"/>
                        <a:pt x="125" y="13402"/>
                        <a:pt x="352" y="14414"/>
                      </a:cubicBezTo>
                      <a:cubicBezTo>
                        <a:pt x="1202" y="14362"/>
                        <a:pt x="2053" y="14282"/>
                        <a:pt x="2903" y="14179"/>
                      </a:cubicBezTo>
                      <a:cubicBezTo>
                        <a:pt x="2889" y="13468"/>
                        <a:pt x="2837" y="12749"/>
                        <a:pt x="2823" y="12031"/>
                      </a:cubicBezTo>
                      <a:cubicBezTo>
                        <a:pt x="3504" y="11760"/>
                        <a:pt x="4142" y="11386"/>
                        <a:pt x="4721" y="10931"/>
                      </a:cubicBezTo>
                      <a:cubicBezTo>
                        <a:pt x="4875" y="8497"/>
                        <a:pt x="4582" y="6063"/>
                        <a:pt x="3842" y="3739"/>
                      </a:cubicBezTo>
                      <a:cubicBezTo>
                        <a:pt x="3453" y="2515"/>
                        <a:pt x="2911" y="1276"/>
                        <a:pt x="1928" y="447"/>
                      </a:cubicBezTo>
                      <a:cubicBezTo>
                        <a:pt x="1708" y="264"/>
                        <a:pt x="1459" y="110"/>
                        <a:pt x="1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235" name="Google Shape;235;p22"/>
                <p:cNvGrpSpPr/>
                <p:nvPr/>
              </p:nvGrpSpPr>
              <p:grpSpPr>
                <a:xfrm>
                  <a:off x="6600947" y="1723489"/>
                  <a:ext cx="1599276" cy="1993562"/>
                  <a:chOff x="6600947" y="1723489"/>
                  <a:chExt cx="1599276" cy="1993562"/>
                </a:xfrm>
              </p:grpSpPr>
              <p:sp>
                <p:nvSpPr>
                  <p:cNvPr id="236" name="Google Shape;236;p22"/>
                  <p:cNvSpPr/>
                  <p:nvPr/>
                </p:nvSpPr>
                <p:spPr>
                  <a:xfrm>
                    <a:off x="7407574" y="3404672"/>
                    <a:ext cx="53797" cy="225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1387" fill="none" extrusionOk="0">
                        <a:moveTo>
                          <a:pt x="16" y="1"/>
                        </a:moveTo>
                        <a:cubicBezTo>
                          <a:pt x="8" y="389"/>
                          <a:pt x="8" y="778"/>
                          <a:pt x="1" y="1159"/>
                        </a:cubicBezTo>
                        <a:cubicBezTo>
                          <a:pt x="1" y="1203"/>
                          <a:pt x="1" y="1240"/>
                          <a:pt x="16" y="1277"/>
                        </a:cubicBezTo>
                        <a:cubicBezTo>
                          <a:pt x="67" y="1387"/>
                          <a:pt x="214" y="1387"/>
                          <a:pt x="331" y="137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37" name="Google Shape;237;p22"/>
                  <p:cNvSpPr/>
                  <p:nvPr/>
                </p:nvSpPr>
                <p:spPr>
                  <a:xfrm>
                    <a:off x="7110961" y="1760383"/>
                    <a:ext cx="93128" cy="977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" h="6013" fill="none" extrusionOk="0">
                        <a:moveTo>
                          <a:pt x="499" y="1"/>
                        </a:moveTo>
                        <a:cubicBezTo>
                          <a:pt x="294" y="294"/>
                          <a:pt x="88" y="594"/>
                          <a:pt x="30" y="946"/>
                        </a:cubicBezTo>
                        <a:cubicBezTo>
                          <a:pt x="0" y="1203"/>
                          <a:pt x="15" y="1460"/>
                          <a:pt x="74" y="1709"/>
                        </a:cubicBezTo>
                        <a:cubicBezTo>
                          <a:pt x="154" y="2229"/>
                          <a:pt x="242" y="2757"/>
                          <a:pt x="330" y="3278"/>
                        </a:cubicBezTo>
                        <a:cubicBezTo>
                          <a:pt x="411" y="3285"/>
                          <a:pt x="492" y="3300"/>
                          <a:pt x="572" y="3344"/>
                        </a:cubicBezTo>
                        <a:cubicBezTo>
                          <a:pt x="543" y="3542"/>
                          <a:pt x="433" y="3718"/>
                          <a:pt x="360" y="3908"/>
                        </a:cubicBezTo>
                        <a:cubicBezTo>
                          <a:pt x="103" y="4583"/>
                          <a:pt x="323" y="5330"/>
                          <a:pt x="543" y="601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38" name="Google Shape;238;p22"/>
                  <p:cNvSpPr/>
                  <p:nvPr/>
                </p:nvSpPr>
                <p:spPr>
                  <a:xfrm>
                    <a:off x="7819908" y="1723489"/>
                    <a:ext cx="174067" cy="972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" h="5983" fill="none" extrusionOk="0">
                        <a:moveTo>
                          <a:pt x="660" y="0"/>
                        </a:moveTo>
                        <a:cubicBezTo>
                          <a:pt x="836" y="220"/>
                          <a:pt x="1012" y="448"/>
                          <a:pt x="1056" y="719"/>
                        </a:cubicBezTo>
                        <a:cubicBezTo>
                          <a:pt x="1071" y="902"/>
                          <a:pt x="1064" y="1085"/>
                          <a:pt x="1020" y="1269"/>
                        </a:cubicBezTo>
                        <a:cubicBezTo>
                          <a:pt x="946" y="1665"/>
                          <a:pt x="880" y="2053"/>
                          <a:pt x="807" y="2449"/>
                        </a:cubicBezTo>
                        <a:cubicBezTo>
                          <a:pt x="726" y="2896"/>
                          <a:pt x="624" y="3380"/>
                          <a:pt x="250" y="3644"/>
                        </a:cubicBezTo>
                        <a:cubicBezTo>
                          <a:pt x="426" y="3776"/>
                          <a:pt x="528" y="3974"/>
                          <a:pt x="536" y="4194"/>
                        </a:cubicBezTo>
                        <a:cubicBezTo>
                          <a:pt x="543" y="4406"/>
                          <a:pt x="514" y="4619"/>
                          <a:pt x="462" y="4824"/>
                        </a:cubicBezTo>
                        <a:cubicBezTo>
                          <a:pt x="367" y="5228"/>
                          <a:pt x="272" y="5660"/>
                          <a:pt x="1" y="598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39" name="Google Shape;239;p22"/>
                  <p:cNvSpPr/>
                  <p:nvPr/>
                </p:nvSpPr>
                <p:spPr>
                  <a:xfrm>
                    <a:off x="6756974" y="2459901"/>
                    <a:ext cx="133760" cy="542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3" h="3336" fill="none" extrusionOk="0">
                        <a:moveTo>
                          <a:pt x="653" y="0"/>
                        </a:moveTo>
                        <a:cubicBezTo>
                          <a:pt x="822" y="279"/>
                          <a:pt x="749" y="638"/>
                          <a:pt x="653" y="953"/>
                        </a:cubicBezTo>
                        <a:cubicBezTo>
                          <a:pt x="441" y="1745"/>
                          <a:pt x="221" y="2537"/>
                          <a:pt x="1" y="333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0" name="Google Shape;240;p22"/>
                  <p:cNvSpPr/>
                  <p:nvPr/>
                </p:nvSpPr>
                <p:spPr>
                  <a:xfrm>
                    <a:off x="6846365" y="2436009"/>
                    <a:ext cx="85977" cy="233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1438" fill="none" extrusionOk="0">
                        <a:moveTo>
                          <a:pt x="529" y="0"/>
                        </a:moveTo>
                        <a:cubicBezTo>
                          <a:pt x="353" y="477"/>
                          <a:pt x="177" y="961"/>
                          <a:pt x="1" y="1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1" name="Google Shape;241;p22"/>
                  <p:cNvSpPr/>
                  <p:nvPr/>
                </p:nvSpPr>
                <p:spPr>
                  <a:xfrm>
                    <a:off x="8129686" y="2409842"/>
                    <a:ext cx="70537" cy="1307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8043" fill="none" extrusionOk="0">
                        <a:moveTo>
                          <a:pt x="316" y="0"/>
                        </a:moveTo>
                        <a:cubicBezTo>
                          <a:pt x="23" y="741"/>
                          <a:pt x="1" y="1569"/>
                          <a:pt x="1" y="2368"/>
                        </a:cubicBezTo>
                        <a:cubicBezTo>
                          <a:pt x="15" y="4267"/>
                          <a:pt x="162" y="6166"/>
                          <a:pt x="433" y="804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2" name="Google Shape;242;p22"/>
                  <p:cNvSpPr/>
                  <p:nvPr/>
                </p:nvSpPr>
                <p:spPr>
                  <a:xfrm>
                    <a:off x="8123835" y="2362059"/>
                    <a:ext cx="10889" cy="258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" h="1592" fill="none" extrusionOk="0">
                        <a:moveTo>
                          <a:pt x="0" y="1"/>
                        </a:moveTo>
                        <a:lnTo>
                          <a:pt x="66" y="159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3" name="Google Shape;243;p22"/>
                  <p:cNvSpPr/>
                  <p:nvPr/>
                </p:nvSpPr>
                <p:spPr>
                  <a:xfrm>
                    <a:off x="6600947" y="2122656"/>
                    <a:ext cx="59810" cy="12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" h="749" fill="none" extrusionOk="0">
                        <a:moveTo>
                          <a:pt x="1" y="748"/>
                        </a:moveTo>
                        <a:cubicBezTo>
                          <a:pt x="67" y="470"/>
                          <a:pt x="191" y="213"/>
                          <a:pt x="367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4" name="Google Shape;244;p22"/>
                  <p:cNvSpPr/>
                  <p:nvPr/>
                </p:nvSpPr>
                <p:spPr>
                  <a:xfrm>
                    <a:off x="6695051" y="3231906"/>
                    <a:ext cx="201534" cy="369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0" h="2274" fill="none" extrusionOk="0">
                        <a:moveTo>
                          <a:pt x="184" y="89"/>
                        </a:moveTo>
                        <a:cubicBezTo>
                          <a:pt x="536" y="74"/>
                          <a:pt x="888" y="45"/>
                          <a:pt x="1240" y="1"/>
                        </a:cubicBezTo>
                        <a:cubicBezTo>
                          <a:pt x="1210" y="529"/>
                          <a:pt x="1181" y="1071"/>
                          <a:pt x="1056" y="1584"/>
                        </a:cubicBezTo>
                        <a:cubicBezTo>
                          <a:pt x="1027" y="1724"/>
                          <a:pt x="976" y="1848"/>
                          <a:pt x="895" y="1966"/>
                        </a:cubicBezTo>
                        <a:cubicBezTo>
                          <a:pt x="675" y="2259"/>
                          <a:pt x="243" y="2274"/>
                          <a:pt x="1" y="200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5" name="Google Shape;245;p22"/>
                  <p:cNvSpPr/>
                  <p:nvPr/>
                </p:nvSpPr>
                <p:spPr>
                  <a:xfrm>
                    <a:off x="7981948" y="3236781"/>
                    <a:ext cx="189670" cy="353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" h="2178" fill="none" extrusionOk="0">
                        <a:moveTo>
                          <a:pt x="1012" y="0"/>
                        </a:moveTo>
                        <a:lnTo>
                          <a:pt x="52" y="249"/>
                        </a:lnTo>
                        <a:cubicBezTo>
                          <a:pt x="37" y="249"/>
                          <a:pt x="23" y="257"/>
                          <a:pt x="15" y="264"/>
                        </a:cubicBezTo>
                        <a:cubicBezTo>
                          <a:pt x="8" y="279"/>
                          <a:pt x="1" y="301"/>
                          <a:pt x="8" y="315"/>
                        </a:cubicBezTo>
                        <a:lnTo>
                          <a:pt x="81" y="1049"/>
                        </a:lnTo>
                        <a:cubicBezTo>
                          <a:pt x="89" y="1254"/>
                          <a:pt x="133" y="1459"/>
                          <a:pt x="199" y="1657"/>
                        </a:cubicBezTo>
                        <a:cubicBezTo>
                          <a:pt x="265" y="1855"/>
                          <a:pt x="419" y="2016"/>
                          <a:pt x="616" y="2097"/>
                        </a:cubicBezTo>
                        <a:cubicBezTo>
                          <a:pt x="814" y="2178"/>
                          <a:pt x="1042" y="2104"/>
                          <a:pt x="1166" y="192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246" name="Google Shape;246;p22"/>
                <p:cNvGrpSpPr/>
                <p:nvPr/>
              </p:nvGrpSpPr>
              <p:grpSpPr>
                <a:xfrm>
                  <a:off x="7088369" y="720695"/>
                  <a:ext cx="887725" cy="830353"/>
                  <a:chOff x="7088369" y="720695"/>
                  <a:chExt cx="887725" cy="830353"/>
                </a:xfrm>
              </p:grpSpPr>
              <p:sp>
                <p:nvSpPr>
                  <p:cNvPr id="247" name="Google Shape;247;p22"/>
                  <p:cNvSpPr/>
                  <p:nvPr/>
                </p:nvSpPr>
                <p:spPr>
                  <a:xfrm>
                    <a:off x="7088369" y="910365"/>
                    <a:ext cx="887725" cy="640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2" h="3942" extrusionOk="0">
                        <a:moveTo>
                          <a:pt x="2176" y="0"/>
                        </a:moveTo>
                        <a:cubicBezTo>
                          <a:pt x="2038" y="0"/>
                          <a:pt x="1897" y="24"/>
                          <a:pt x="1767" y="69"/>
                        </a:cubicBezTo>
                        <a:cubicBezTo>
                          <a:pt x="1371" y="216"/>
                          <a:pt x="1063" y="531"/>
                          <a:pt x="785" y="846"/>
                        </a:cubicBezTo>
                        <a:cubicBezTo>
                          <a:pt x="506" y="1118"/>
                          <a:pt x="345" y="1492"/>
                          <a:pt x="345" y="1880"/>
                        </a:cubicBezTo>
                        <a:cubicBezTo>
                          <a:pt x="279" y="2496"/>
                          <a:pt x="242" y="3126"/>
                          <a:pt x="0" y="3698"/>
                        </a:cubicBezTo>
                        <a:cubicBezTo>
                          <a:pt x="60" y="3688"/>
                          <a:pt x="121" y="3683"/>
                          <a:pt x="182" y="3683"/>
                        </a:cubicBezTo>
                        <a:cubicBezTo>
                          <a:pt x="343" y="3683"/>
                          <a:pt x="503" y="3719"/>
                          <a:pt x="653" y="3794"/>
                        </a:cubicBezTo>
                        <a:cubicBezTo>
                          <a:pt x="714" y="3855"/>
                          <a:pt x="794" y="3885"/>
                          <a:pt x="875" y="3885"/>
                        </a:cubicBezTo>
                        <a:cubicBezTo>
                          <a:pt x="929" y="3885"/>
                          <a:pt x="984" y="3871"/>
                          <a:pt x="1034" y="3845"/>
                        </a:cubicBezTo>
                        <a:cubicBezTo>
                          <a:pt x="1157" y="3798"/>
                          <a:pt x="1283" y="3780"/>
                          <a:pt x="1411" y="3780"/>
                        </a:cubicBezTo>
                        <a:cubicBezTo>
                          <a:pt x="1798" y="3780"/>
                          <a:pt x="2203" y="3942"/>
                          <a:pt x="2595" y="3942"/>
                        </a:cubicBezTo>
                        <a:cubicBezTo>
                          <a:pt x="2677" y="3942"/>
                          <a:pt x="2757" y="3935"/>
                          <a:pt x="2837" y="3918"/>
                        </a:cubicBezTo>
                        <a:cubicBezTo>
                          <a:pt x="3211" y="3838"/>
                          <a:pt x="3519" y="3544"/>
                          <a:pt x="3893" y="3486"/>
                        </a:cubicBezTo>
                        <a:cubicBezTo>
                          <a:pt x="4164" y="3434"/>
                          <a:pt x="4472" y="3515"/>
                          <a:pt x="4707" y="3368"/>
                        </a:cubicBezTo>
                        <a:cubicBezTo>
                          <a:pt x="4788" y="3317"/>
                          <a:pt x="4853" y="3258"/>
                          <a:pt x="4927" y="3192"/>
                        </a:cubicBezTo>
                        <a:cubicBezTo>
                          <a:pt x="5081" y="3060"/>
                          <a:pt x="5264" y="2965"/>
                          <a:pt x="5462" y="2914"/>
                        </a:cubicBezTo>
                        <a:cubicBezTo>
                          <a:pt x="5352" y="2789"/>
                          <a:pt x="5271" y="2643"/>
                          <a:pt x="5213" y="2481"/>
                        </a:cubicBezTo>
                        <a:cubicBezTo>
                          <a:pt x="5176" y="2335"/>
                          <a:pt x="5132" y="2181"/>
                          <a:pt x="5073" y="2034"/>
                        </a:cubicBezTo>
                        <a:cubicBezTo>
                          <a:pt x="4927" y="1712"/>
                          <a:pt x="4590" y="1499"/>
                          <a:pt x="4480" y="1162"/>
                        </a:cubicBezTo>
                        <a:cubicBezTo>
                          <a:pt x="4436" y="1037"/>
                          <a:pt x="4428" y="912"/>
                          <a:pt x="4392" y="795"/>
                        </a:cubicBezTo>
                        <a:cubicBezTo>
                          <a:pt x="4348" y="656"/>
                          <a:pt x="4274" y="531"/>
                          <a:pt x="4179" y="429"/>
                        </a:cubicBezTo>
                        <a:cubicBezTo>
                          <a:pt x="4018" y="223"/>
                          <a:pt x="3783" y="84"/>
                          <a:pt x="3527" y="40"/>
                        </a:cubicBezTo>
                        <a:cubicBezTo>
                          <a:pt x="3486" y="33"/>
                          <a:pt x="3446" y="30"/>
                          <a:pt x="3406" y="30"/>
                        </a:cubicBezTo>
                        <a:cubicBezTo>
                          <a:pt x="3184" y="30"/>
                          <a:pt x="2974" y="131"/>
                          <a:pt x="2837" y="311"/>
                        </a:cubicBezTo>
                        <a:cubicBezTo>
                          <a:pt x="2724" y="99"/>
                          <a:pt x="2458" y="0"/>
                          <a:pt x="2176" y="0"/>
                        </a:cubicBezTo>
                        <a:close/>
                      </a:path>
                    </a:pathLst>
                  </a:custGeom>
                  <a:solidFill>
                    <a:srgbClr val="29282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48" name="Google Shape;248;p22"/>
                  <p:cNvSpPr/>
                  <p:nvPr/>
                </p:nvSpPr>
                <p:spPr>
                  <a:xfrm>
                    <a:off x="7483962" y="720695"/>
                    <a:ext cx="185931" cy="242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" h="1491" extrusionOk="0">
                        <a:moveTo>
                          <a:pt x="590" y="0"/>
                        </a:moveTo>
                        <a:cubicBezTo>
                          <a:pt x="478" y="0"/>
                          <a:pt x="364" y="24"/>
                          <a:pt x="264" y="71"/>
                        </a:cubicBezTo>
                        <a:cubicBezTo>
                          <a:pt x="132" y="129"/>
                          <a:pt x="37" y="247"/>
                          <a:pt x="7" y="386"/>
                        </a:cubicBezTo>
                        <a:cubicBezTo>
                          <a:pt x="0" y="488"/>
                          <a:pt x="7" y="591"/>
                          <a:pt x="37" y="694"/>
                        </a:cubicBezTo>
                        <a:cubicBezTo>
                          <a:pt x="81" y="921"/>
                          <a:pt x="103" y="1163"/>
                          <a:pt x="103" y="1405"/>
                        </a:cubicBezTo>
                        <a:cubicBezTo>
                          <a:pt x="148" y="1469"/>
                          <a:pt x="241" y="1490"/>
                          <a:pt x="351" y="1490"/>
                        </a:cubicBezTo>
                        <a:cubicBezTo>
                          <a:pt x="456" y="1490"/>
                          <a:pt x="578" y="1470"/>
                          <a:pt x="689" y="1449"/>
                        </a:cubicBezTo>
                        <a:cubicBezTo>
                          <a:pt x="755" y="1266"/>
                          <a:pt x="836" y="1082"/>
                          <a:pt x="924" y="914"/>
                        </a:cubicBezTo>
                        <a:cubicBezTo>
                          <a:pt x="1005" y="789"/>
                          <a:pt x="1063" y="650"/>
                          <a:pt x="1100" y="510"/>
                        </a:cubicBezTo>
                        <a:cubicBezTo>
                          <a:pt x="1144" y="364"/>
                          <a:pt x="1100" y="210"/>
                          <a:pt x="997" y="100"/>
                        </a:cubicBezTo>
                        <a:cubicBezTo>
                          <a:pt x="910" y="40"/>
                          <a:pt x="810" y="4"/>
                          <a:pt x="704" y="4"/>
                        </a:cubicBezTo>
                        <a:cubicBezTo>
                          <a:pt x="694" y="4"/>
                          <a:pt x="685" y="4"/>
                          <a:pt x="675" y="5"/>
                        </a:cubicBezTo>
                        <a:cubicBezTo>
                          <a:pt x="647" y="2"/>
                          <a:pt x="619" y="0"/>
                          <a:pt x="590" y="0"/>
                        </a:cubicBezTo>
                        <a:close/>
                      </a:path>
                    </a:pathLst>
                  </a:custGeom>
                  <a:solidFill>
                    <a:srgbClr val="29282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249" name="Google Shape;249;p22"/>
                <p:cNvSpPr/>
                <p:nvPr/>
              </p:nvSpPr>
              <p:spPr>
                <a:xfrm>
                  <a:off x="7225380" y="1324322"/>
                  <a:ext cx="31043" cy="5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60" fill="none" extrusionOk="0">
                      <a:moveTo>
                        <a:pt x="117" y="0"/>
                      </a:moveTo>
                      <a:cubicBezTo>
                        <a:pt x="66" y="59"/>
                        <a:pt x="30" y="132"/>
                        <a:pt x="15" y="213"/>
                      </a:cubicBezTo>
                      <a:cubicBezTo>
                        <a:pt x="0" y="250"/>
                        <a:pt x="8" y="294"/>
                        <a:pt x="30" y="338"/>
                      </a:cubicBezTo>
                      <a:cubicBezTo>
                        <a:pt x="44" y="345"/>
                        <a:pt x="59" y="360"/>
                        <a:pt x="74" y="360"/>
                      </a:cubicBezTo>
                      <a:cubicBezTo>
                        <a:pt x="96" y="360"/>
                        <a:pt x="125" y="345"/>
                        <a:pt x="139" y="323"/>
                      </a:cubicBezTo>
                      <a:cubicBezTo>
                        <a:pt x="161" y="294"/>
                        <a:pt x="183" y="257"/>
                        <a:pt x="191" y="220"/>
                      </a:cubicBez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0" name="Google Shape;250;p22"/>
                <p:cNvSpPr/>
                <p:nvPr/>
              </p:nvSpPr>
              <p:spPr>
                <a:xfrm>
                  <a:off x="7765136" y="1312295"/>
                  <a:ext cx="20316" cy="7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456" fill="none" extrusionOk="0">
                      <a:moveTo>
                        <a:pt x="59" y="1"/>
                      </a:moveTo>
                      <a:cubicBezTo>
                        <a:pt x="88" y="89"/>
                        <a:pt x="110" y="177"/>
                        <a:pt x="118" y="272"/>
                      </a:cubicBezTo>
                      <a:cubicBezTo>
                        <a:pt x="125" y="309"/>
                        <a:pt x="125" y="338"/>
                        <a:pt x="125" y="375"/>
                      </a:cubicBezTo>
                      <a:cubicBezTo>
                        <a:pt x="125" y="397"/>
                        <a:pt x="125" y="412"/>
                        <a:pt x="110" y="434"/>
                      </a:cubicBezTo>
                      <a:cubicBezTo>
                        <a:pt x="103" y="448"/>
                        <a:pt x="81" y="456"/>
                        <a:pt x="66" y="456"/>
                      </a:cubicBezTo>
                      <a:cubicBezTo>
                        <a:pt x="52" y="448"/>
                        <a:pt x="44" y="441"/>
                        <a:pt x="44" y="434"/>
                      </a:cubicBezTo>
                      <a:cubicBezTo>
                        <a:pt x="22" y="412"/>
                        <a:pt x="8" y="390"/>
                        <a:pt x="0" y="368"/>
                      </a:cubicBez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251" name="Google Shape;251;p22"/>
                <p:cNvGrpSpPr/>
                <p:nvPr/>
              </p:nvGrpSpPr>
              <p:grpSpPr>
                <a:xfrm>
                  <a:off x="7180035" y="988378"/>
                  <a:ext cx="646049" cy="714958"/>
                  <a:chOff x="7180035" y="988378"/>
                  <a:chExt cx="646049" cy="714958"/>
                </a:xfrm>
              </p:grpSpPr>
              <p:sp>
                <p:nvSpPr>
                  <p:cNvPr id="252" name="Google Shape;252;p22"/>
                  <p:cNvSpPr/>
                  <p:nvPr/>
                </p:nvSpPr>
                <p:spPr>
                  <a:xfrm>
                    <a:off x="7180035" y="1219654"/>
                    <a:ext cx="94266" cy="1357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" h="835" extrusionOk="0">
                        <a:moveTo>
                          <a:pt x="227" y="1"/>
                        </a:moveTo>
                        <a:cubicBezTo>
                          <a:pt x="195" y="1"/>
                          <a:pt x="163" y="7"/>
                          <a:pt x="133" y="21"/>
                        </a:cubicBezTo>
                        <a:cubicBezTo>
                          <a:pt x="89" y="50"/>
                          <a:pt x="52" y="94"/>
                          <a:pt x="37" y="146"/>
                        </a:cubicBezTo>
                        <a:cubicBezTo>
                          <a:pt x="15" y="197"/>
                          <a:pt x="8" y="241"/>
                          <a:pt x="1" y="292"/>
                        </a:cubicBezTo>
                        <a:cubicBezTo>
                          <a:pt x="8" y="432"/>
                          <a:pt x="74" y="556"/>
                          <a:pt x="184" y="637"/>
                        </a:cubicBezTo>
                        <a:cubicBezTo>
                          <a:pt x="294" y="718"/>
                          <a:pt x="418" y="784"/>
                          <a:pt x="543" y="835"/>
                        </a:cubicBezTo>
                        <a:cubicBezTo>
                          <a:pt x="543" y="674"/>
                          <a:pt x="558" y="505"/>
                          <a:pt x="580" y="336"/>
                        </a:cubicBezTo>
                        <a:cubicBezTo>
                          <a:pt x="528" y="248"/>
                          <a:pt x="470" y="168"/>
                          <a:pt x="411" y="87"/>
                        </a:cubicBezTo>
                        <a:cubicBezTo>
                          <a:pt x="366" y="32"/>
                          <a:pt x="297" y="1"/>
                          <a:pt x="227" y="1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53" name="Google Shape;253;p22"/>
                  <p:cNvSpPr/>
                  <p:nvPr/>
                </p:nvSpPr>
                <p:spPr>
                  <a:xfrm>
                    <a:off x="7731818" y="1219654"/>
                    <a:ext cx="94266" cy="1357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" h="835" extrusionOk="0">
                        <a:moveTo>
                          <a:pt x="355" y="1"/>
                        </a:moveTo>
                        <a:cubicBezTo>
                          <a:pt x="287" y="1"/>
                          <a:pt x="221" y="32"/>
                          <a:pt x="176" y="87"/>
                        </a:cubicBezTo>
                        <a:cubicBezTo>
                          <a:pt x="110" y="168"/>
                          <a:pt x="51" y="248"/>
                          <a:pt x="0" y="336"/>
                        </a:cubicBezTo>
                        <a:cubicBezTo>
                          <a:pt x="22" y="505"/>
                          <a:pt x="37" y="674"/>
                          <a:pt x="44" y="835"/>
                        </a:cubicBezTo>
                        <a:cubicBezTo>
                          <a:pt x="169" y="784"/>
                          <a:pt x="286" y="718"/>
                          <a:pt x="396" y="637"/>
                        </a:cubicBezTo>
                        <a:cubicBezTo>
                          <a:pt x="506" y="556"/>
                          <a:pt x="572" y="432"/>
                          <a:pt x="579" y="292"/>
                        </a:cubicBezTo>
                        <a:cubicBezTo>
                          <a:pt x="579" y="241"/>
                          <a:pt x="565" y="197"/>
                          <a:pt x="550" y="146"/>
                        </a:cubicBezTo>
                        <a:cubicBezTo>
                          <a:pt x="528" y="94"/>
                          <a:pt x="491" y="50"/>
                          <a:pt x="447" y="21"/>
                        </a:cubicBezTo>
                        <a:cubicBezTo>
                          <a:pt x="417" y="7"/>
                          <a:pt x="386" y="1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54" name="Google Shape;254;p22"/>
                  <p:cNvSpPr/>
                  <p:nvPr/>
                </p:nvSpPr>
                <p:spPr>
                  <a:xfrm>
                    <a:off x="7253985" y="988378"/>
                    <a:ext cx="501722" cy="714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" h="4399" extrusionOk="0">
                        <a:moveTo>
                          <a:pt x="1450" y="0"/>
                        </a:moveTo>
                        <a:cubicBezTo>
                          <a:pt x="1349" y="0"/>
                          <a:pt x="1249" y="10"/>
                          <a:pt x="1151" y="29"/>
                        </a:cubicBezTo>
                        <a:cubicBezTo>
                          <a:pt x="902" y="80"/>
                          <a:pt x="667" y="198"/>
                          <a:pt x="484" y="366"/>
                        </a:cubicBezTo>
                        <a:cubicBezTo>
                          <a:pt x="117" y="704"/>
                          <a:pt x="0" y="1239"/>
                          <a:pt x="7" y="1737"/>
                        </a:cubicBezTo>
                        <a:cubicBezTo>
                          <a:pt x="0" y="2060"/>
                          <a:pt x="66" y="2383"/>
                          <a:pt x="205" y="2676"/>
                        </a:cubicBezTo>
                        <a:cubicBezTo>
                          <a:pt x="337" y="2947"/>
                          <a:pt x="579" y="3270"/>
                          <a:pt x="865" y="3372"/>
                        </a:cubicBezTo>
                        <a:cubicBezTo>
                          <a:pt x="887" y="3380"/>
                          <a:pt x="902" y="3387"/>
                          <a:pt x="924" y="3387"/>
                        </a:cubicBezTo>
                        <a:lnTo>
                          <a:pt x="946" y="3651"/>
                        </a:lnTo>
                        <a:lnTo>
                          <a:pt x="990" y="4237"/>
                        </a:lnTo>
                        <a:cubicBezTo>
                          <a:pt x="1202" y="4360"/>
                          <a:pt x="1443" y="4398"/>
                          <a:pt x="1691" y="4398"/>
                        </a:cubicBezTo>
                        <a:cubicBezTo>
                          <a:pt x="1889" y="4398"/>
                          <a:pt x="2092" y="4373"/>
                          <a:pt x="2288" y="4347"/>
                        </a:cubicBezTo>
                        <a:cubicBezTo>
                          <a:pt x="2566" y="4318"/>
                          <a:pt x="2837" y="4245"/>
                          <a:pt x="3087" y="4120"/>
                        </a:cubicBezTo>
                        <a:cubicBezTo>
                          <a:pt x="3072" y="3431"/>
                          <a:pt x="3057" y="2734"/>
                          <a:pt x="3043" y="2053"/>
                        </a:cubicBezTo>
                        <a:cubicBezTo>
                          <a:pt x="3028" y="1613"/>
                          <a:pt x="3013" y="1151"/>
                          <a:pt x="2808" y="762"/>
                        </a:cubicBezTo>
                        <a:cubicBezTo>
                          <a:pt x="2548" y="279"/>
                          <a:pt x="1995" y="0"/>
                          <a:pt x="1450" y="0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255" name="Google Shape;255;p22"/>
                <p:cNvSpPr/>
                <p:nvPr/>
              </p:nvSpPr>
              <p:spPr>
                <a:xfrm>
                  <a:off x="7394572" y="1523255"/>
                  <a:ext cx="159765" cy="58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60" extrusionOk="0">
                      <a:moveTo>
                        <a:pt x="983" y="1"/>
                      </a:moveTo>
                      <a:lnTo>
                        <a:pt x="0" y="81"/>
                      </a:lnTo>
                      <a:cubicBezTo>
                        <a:pt x="22" y="89"/>
                        <a:pt x="44" y="96"/>
                        <a:pt x="59" y="96"/>
                      </a:cubicBezTo>
                      <a:lnTo>
                        <a:pt x="81" y="360"/>
                      </a:lnTo>
                      <a:cubicBezTo>
                        <a:pt x="521" y="301"/>
                        <a:pt x="983" y="1"/>
                        <a:pt x="983" y="1"/>
                      </a:cubicBezTo>
                      <a:close/>
                    </a:path>
                  </a:pathLst>
                </a:custGeom>
                <a:solidFill>
                  <a:srgbClr val="FE974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6" name="Google Shape;256;p22"/>
                <p:cNvSpPr/>
                <p:nvPr/>
              </p:nvSpPr>
              <p:spPr>
                <a:xfrm>
                  <a:off x="7389696" y="1205189"/>
                  <a:ext cx="32343" cy="94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580" extrusionOk="0">
                      <a:moveTo>
                        <a:pt x="140" y="0"/>
                      </a:moveTo>
                      <a:lnTo>
                        <a:pt x="16" y="389"/>
                      </a:lnTo>
                      <a:cubicBezTo>
                        <a:pt x="8" y="418"/>
                        <a:pt x="1" y="455"/>
                        <a:pt x="8" y="484"/>
                      </a:cubicBezTo>
                      <a:cubicBezTo>
                        <a:pt x="23" y="513"/>
                        <a:pt x="52" y="535"/>
                        <a:pt x="82" y="550"/>
                      </a:cubicBezTo>
                      <a:cubicBezTo>
                        <a:pt x="118" y="565"/>
                        <a:pt x="155" y="572"/>
                        <a:pt x="199" y="579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E974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257" name="Google Shape;257;p22"/>
                <p:cNvGrpSpPr/>
                <p:nvPr/>
              </p:nvGrpSpPr>
              <p:grpSpPr>
                <a:xfrm>
                  <a:off x="7205064" y="1205189"/>
                  <a:ext cx="593552" cy="497009"/>
                  <a:chOff x="7205064" y="1205189"/>
                  <a:chExt cx="593552" cy="497009"/>
                </a:xfrm>
              </p:grpSpPr>
              <p:sp>
                <p:nvSpPr>
                  <p:cNvPr id="258" name="Google Shape;258;p22"/>
                  <p:cNvSpPr/>
                  <p:nvPr/>
                </p:nvSpPr>
                <p:spPr>
                  <a:xfrm>
                    <a:off x="7205064" y="1276701"/>
                    <a:ext cx="44207" cy="21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" h="132" fill="none" extrusionOk="0">
                        <a:moveTo>
                          <a:pt x="1" y="0"/>
                        </a:moveTo>
                        <a:cubicBezTo>
                          <a:pt x="67" y="73"/>
                          <a:pt x="169" y="125"/>
                          <a:pt x="272" y="13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59" name="Google Shape;259;p22"/>
                  <p:cNvSpPr/>
                  <p:nvPr/>
                </p:nvSpPr>
                <p:spPr>
                  <a:xfrm>
                    <a:off x="7748396" y="1251672"/>
                    <a:ext cx="50221" cy="381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" h="235" fill="none" extrusionOk="0">
                        <a:moveTo>
                          <a:pt x="1" y="235"/>
                        </a:moveTo>
                        <a:cubicBezTo>
                          <a:pt x="133" y="213"/>
                          <a:pt x="250" y="125"/>
                          <a:pt x="309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60" name="Google Shape;260;p22"/>
                  <p:cNvSpPr/>
                  <p:nvPr/>
                </p:nvSpPr>
                <p:spPr>
                  <a:xfrm>
                    <a:off x="7395710" y="1651977"/>
                    <a:ext cx="381452" cy="50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309" fill="none" extrusionOk="0">
                        <a:moveTo>
                          <a:pt x="1" y="140"/>
                        </a:moveTo>
                        <a:cubicBezTo>
                          <a:pt x="389" y="250"/>
                          <a:pt x="792" y="308"/>
                          <a:pt x="1196" y="308"/>
                        </a:cubicBezTo>
                        <a:cubicBezTo>
                          <a:pt x="1599" y="301"/>
                          <a:pt x="1995" y="198"/>
                          <a:pt x="2347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61" name="Google Shape;261;p22"/>
                  <p:cNvSpPr/>
                  <p:nvPr/>
                </p:nvSpPr>
                <p:spPr>
                  <a:xfrm>
                    <a:off x="7389696" y="1205189"/>
                    <a:ext cx="32343" cy="94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580" fill="none" extrusionOk="0">
                        <a:moveTo>
                          <a:pt x="140" y="0"/>
                        </a:moveTo>
                        <a:lnTo>
                          <a:pt x="16" y="389"/>
                        </a:lnTo>
                        <a:cubicBezTo>
                          <a:pt x="8" y="418"/>
                          <a:pt x="1" y="455"/>
                          <a:pt x="8" y="484"/>
                        </a:cubicBezTo>
                        <a:cubicBezTo>
                          <a:pt x="23" y="513"/>
                          <a:pt x="52" y="535"/>
                          <a:pt x="82" y="550"/>
                        </a:cubicBezTo>
                        <a:cubicBezTo>
                          <a:pt x="118" y="565"/>
                          <a:pt x="155" y="572"/>
                          <a:pt x="199" y="57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262" name="Google Shape;262;p22"/>
                <p:cNvSpPr/>
                <p:nvPr/>
              </p:nvSpPr>
              <p:spPr>
                <a:xfrm>
                  <a:off x="7463646" y="1321884"/>
                  <a:ext cx="40632" cy="43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65" fill="none" extrusionOk="0">
                      <a:moveTo>
                        <a:pt x="250" y="1"/>
                      </a:moveTo>
                      <a:cubicBezTo>
                        <a:pt x="242" y="140"/>
                        <a:pt x="132" y="250"/>
                        <a:pt x="0" y="265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051D2B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3" name="Google Shape;263;p22"/>
                <p:cNvSpPr/>
                <p:nvPr/>
              </p:nvSpPr>
              <p:spPr>
                <a:xfrm>
                  <a:off x="7326635" y="1238507"/>
                  <a:ext cx="16740" cy="16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104" extrusionOk="0">
                      <a:moveTo>
                        <a:pt x="52" y="0"/>
                      </a:moveTo>
                      <a:cubicBezTo>
                        <a:pt x="22" y="0"/>
                        <a:pt x="0" y="22"/>
                        <a:pt x="0" y="52"/>
                      </a:cubicBezTo>
                      <a:cubicBezTo>
                        <a:pt x="0" y="81"/>
                        <a:pt x="22" y="103"/>
                        <a:pt x="52" y="103"/>
                      </a:cubicBezTo>
                      <a:cubicBezTo>
                        <a:pt x="81" y="103"/>
                        <a:pt x="103" y="81"/>
                        <a:pt x="103" y="52"/>
                      </a:cubicBezTo>
                      <a:cubicBezTo>
                        <a:pt x="103" y="22"/>
                        <a:pt x="81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292828"/>
                </a:solidFill>
                <a:ln w="550" cap="flat" cmpd="sng">
                  <a:solidFill>
                    <a:srgbClr val="051D2B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4" name="Google Shape;264;p22"/>
                <p:cNvSpPr/>
                <p:nvPr/>
              </p:nvSpPr>
              <p:spPr>
                <a:xfrm>
                  <a:off x="7302744" y="1192837"/>
                  <a:ext cx="51359" cy="3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01" extrusionOk="0">
                      <a:moveTo>
                        <a:pt x="264" y="1"/>
                      </a:moveTo>
                      <a:cubicBezTo>
                        <a:pt x="243" y="1"/>
                        <a:pt x="220" y="9"/>
                        <a:pt x="199" y="17"/>
                      </a:cubicBezTo>
                      <a:lnTo>
                        <a:pt x="81" y="61"/>
                      </a:lnTo>
                      <a:cubicBezTo>
                        <a:pt x="52" y="76"/>
                        <a:pt x="15" y="91"/>
                        <a:pt x="8" y="127"/>
                      </a:cubicBezTo>
                      <a:cubicBezTo>
                        <a:pt x="1" y="149"/>
                        <a:pt x="8" y="179"/>
                        <a:pt x="30" y="201"/>
                      </a:cubicBezTo>
                      <a:cubicBezTo>
                        <a:pt x="103" y="193"/>
                        <a:pt x="177" y="171"/>
                        <a:pt x="250" y="135"/>
                      </a:cubicBezTo>
                      <a:cubicBezTo>
                        <a:pt x="272" y="120"/>
                        <a:pt x="287" y="105"/>
                        <a:pt x="301" y="83"/>
                      </a:cubicBezTo>
                      <a:cubicBezTo>
                        <a:pt x="316" y="61"/>
                        <a:pt x="316" y="39"/>
                        <a:pt x="301" y="17"/>
                      </a:cubicBezTo>
                      <a:cubicBezTo>
                        <a:pt x="292" y="5"/>
                        <a:pt x="279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29282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5" name="Google Shape;265;p22"/>
                <p:cNvSpPr/>
                <p:nvPr/>
              </p:nvSpPr>
              <p:spPr>
                <a:xfrm>
                  <a:off x="7467222" y="1238507"/>
                  <a:ext cx="16903" cy="16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104" extrusionOk="0">
                      <a:moveTo>
                        <a:pt x="52" y="0"/>
                      </a:moveTo>
                      <a:cubicBezTo>
                        <a:pt x="30" y="0"/>
                        <a:pt x="0" y="22"/>
                        <a:pt x="8" y="52"/>
                      </a:cubicBezTo>
                      <a:cubicBezTo>
                        <a:pt x="8" y="81"/>
                        <a:pt x="30" y="103"/>
                        <a:pt x="52" y="103"/>
                      </a:cubicBezTo>
                      <a:cubicBezTo>
                        <a:pt x="81" y="103"/>
                        <a:pt x="103" y="81"/>
                        <a:pt x="103" y="52"/>
                      </a:cubicBezTo>
                      <a:cubicBezTo>
                        <a:pt x="103" y="22"/>
                        <a:pt x="81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292828"/>
                </a:solidFill>
                <a:ln w="550" cap="flat" cmpd="sng">
                  <a:solidFill>
                    <a:srgbClr val="051D2B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6" name="Google Shape;266;p22"/>
                <p:cNvSpPr/>
                <p:nvPr/>
              </p:nvSpPr>
              <p:spPr>
                <a:xfrm>
                  <a:off x="7463646" y="1195600"/>
                  <a:ext cx="50221" cy="2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184" extrusionOk="0">
                      <a:moveTo>
                        <a:pt x="81" y="0"/>
                      </a:moveTo>
                      <a:cubicBezTo>
                        <a:pt x="30" y="8"/>
                        <a:pt x="0" y="59"/>
                        <a:pt x="22" y="103"/>
                      </a:cubicBezTo>
                      <a:cubicBezTo>
                        <a:pt x="74" y="125"/>
                        <a:pt x="132" y="147"/>
                        <a:pt x="184" y="169"/>
                      </a:cubicBezTo>
                      <a:cubicBezTo>
                        <a:pt x="206" y="176"/>
                        <a:pt x="228" y="184"/>
                        <a:pt x="250" y="184"/>
                      </a:cubicBezTo>
                      <a:cubicBezTo>
                        <a:pt x="279" y="184"/>
                        <a:pt x="301" y="169"/>
                        <a:pt x="308" y="147"/>
                      </a:cubicBezTo>
                      <a:cubicBezTo>
                        <a:pt x="308" y="132"/>
                        <a:pt x="308" y="125"/>
                        <a:pt x="308" y="110"/>
                      </a:cubicBezTo>
                      <a:cubicBezTo>
                        <a:pt x="279" y="66"/>
                        <a:pt x="242" y="37"/>
                        <a:pt x="191" y="22"/>
                      </a:cubicBezTo>
                      <a:cubicBezTo>
                        <a:pt x="154" y="8"/>
                        <a:pt x="118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29282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7" name="Google Shape;267;p22"/>
                <p:cNvSpPr/>
                <p:nvPr/>
              </p:nvSpPr>
              <p:spPr>
                <a:xfrm>
                  <a:off x="7567339" y="1208765"/>
                  <a:ext cx="162202" cy="10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631" fill="none" extrusionOk="0">
                      <a:moveTo>
                        <a:pt x="0" y="631"/>
                      </a:moveTo>
                      <a:cubicBezTo>
                        <a:pt x="367" y="484"/>
                        <a:pt x="711" y="271"/>
                        <a:pt x="997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8C9FF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8" name="Google Shape;268;p22"/>
                <p:cNvSpPr/>
                <p:nvPr/>
              </p:nvSpPr>
              <p:spPr>
                <a:xfrm>
                  <a:off x="7610247" y="1337324"/>
                  <a:ext cx="171629" cy="14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874" fill="none" extrusionOk="0">
                      <a:moveTo>
                        <a:pt x="0" y="873"/>
                      </a:moveTo>
                      <a:lnTo>
                        <a:pt x="682" y="368"/>
                      </a:lnTo>
                      <a:cubicBezTo>
                        <a:pt x="836" y="272"/>
                        <a:pt x="961" y="148"/>
                        <a:pt x="1056" y="1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8C9FF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9" name="Google Shape;269;p22"/>
                <p:cNvSpPr/>
                <p:nvPr/>
              </p:nvSpPr>
              <p:spPr>
                <a:xfrm>
                  <a:off x="7262274" y="1263699"/>
                  <a:ext cx="359998" cy="28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77" extrusionOk="0">
                      <a:moveTo>
                        <a:pt x="1090" y="0"/>
                      </a:moveTo>
                      <a:cubicBezTo>
                        <a:pt x="1025" y="0"/>
                        <a:pt x="960" y="5"/>
                        <a:pt x="895" y="14"/>
                      </a:cubicBezTo>
                      <a:cubicBezTo>
                        <a:pt x="543" y="65"/>
                        <a:pt x="228" y="249"/>
                        <a:pt x="0" y="513"/>
                      </a:cubicBezTo>
                      <a:cubicBezTo>
                        <a:pt x="22" y="681"/>
                        <a:pt x="81" y="835"/>
                        <a:pt x="154" y="989"/>
                      </a:cubicBezTo>
                      <a:cubicBezTo>
                        <a:pt x="301" y="1275"/>
                        <a:pt x="558" y="1627"/>
                        <a:pt x="873" y="1693"/>
                      </a:cubicBezTo>
                      <a:lnTo>
                        <a:pt x="880" y="1774"/>
                      </a:lnTo>
                      <a:cubicBezTo>
                        <a:pt x="910" y="1776"/>
                        <a:pt x="940" y="1777"/>
                        <a:pt x="970" y="1777"/>
                      </a:cubicBezTo>
                      <a:cubicBezTo>
                        <a:pt x="1043" y="1777"/>
                        <a:pt x="1116" y="1771"/>
                        <a:pt x="1188" y="1766"/>
                      </a:cubicBezTo>
                      <a:cubicBezTo>
                        <a:pt x="1386" y="1752"/>
                        <a:pt x="1577" y="1708"/>
                        <a:pt x="1760" y="1642"/>
                      </a:cubicBezTo>
                      <a:cubicBezTo>
                        <a:pt x="1951" y="1576"/>
                        <a:pt x="2105" y="1451"/>
                        <a:pt x="2215" y="1282"/>
                      </a:cubicBezTo>
                      <a:cubicBezTo>
                        <a:pt x="2061" y="1172"/>
                        <a:pt x="1951" y="1004"/>
                        <a:pt x="1914" y="821"/>
                      </a:cubicBezTo>
                      <a:cubicBezTo>
                        <a:pt x="1877" y="637"/>
                        <a:pt x="1885" y="454"/>
                        <a:pt x="1936" y="278"/>
                      </a:cubicBezTo>
                      <a:cubicBezTo>
                        <a:pt x="1689" y="97"/>
                        <a:pt x="1392" y="0"/>
                        <a:pt x="1090" y="0"/>
                      </a:cubicBezTo>
                      <a:close/>
                    </a:path>
                  </a:pathLst>
                </a:custGeom>
                <a:solidFill>
                  <a:srgbClr val="CCEB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0" name="Google Shape;270;p22"/>
                <p:cNvSpPr/>
                <p:nvPr/>
              </p:nvSpPr>
              <p:spPr>
                <a:xfrm>
                  <a:off x="7312333" y="1297992"/>
                  <a:ext cx="201534" cy="60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375" fill="none" extrusionOk="0">
                      <a:moveTo>
                        <a:pt x="0" y="375"/>
                      </a:moveTo>
                      <a:cubicBezTo>
                        <a:pt x="352" y="104"/>
                        <a:pt x="807" y="1"/>
                        <a:pt x="1239" y="89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3593CE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1" name="Google Shape;271;p22"/>
                <p:cNvSpPr/>
                <p:nvPr/>
              </p:nvSpPr>
              <p:spPr>
                <a:xfrm>
                  <a:off x="7355240" y="1354064"/>
                  <a:ext cx="118157" cy="3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199" fill="none" extrusionOk="0">
                      <a:moveTo>
                        <a:pt x="0" y="199"/>
                      </a:moveTo>
                      <a:cubicBezTo>
                        <a:pt x="235" y="111"/>
                        <a:pt x="477" y="45"/>
                        <a:pt x="726" y="1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3593CE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2" name="Google Shape;272;p22"/>
                <p:cNvSpPr/>
                <p:nvPr/>
              </p:nvSpPr>
              <p:spPr>
                <a:xfrm>
                  <a:off x="7349227" y="1400547"/>
                  <a:ext cx="158627" cy="3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236" fill="none" extrusionOk="0">
                      <a:moveTo>
                        <a:pt x="1" y="235"/>
                      </a:moveTo>
                      <a:cubicBezTo>
                        <a:pt x="338" y="206"/>
                        <a:pt x="660" y="125"/>
                        <a:pt x="976" y="0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3593CE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3" name="Google Shape;273;p22"/>
                <p:cNvSpPr/>
                <p:nvPr/>
              </p:nvSpPr>
              <p:spPr>
                <a:xfrm>
                  <a:off x="7401723" y="1461332"/>
                  <a:ext cx="145462" cy="4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287" fill="none" extrusionOk="0">
                      <a:moveTo>
                        <a:pt x="0" y="286"/>
                      </a:moveTo>
                      <a:cubicBezTo>
                        <a:pt x="308" y="242"/>
                        <a:pt x="638" y="184"/>
                        <a:pt x="895" y="0"/>
                      </a:cubicBezTo>
                    </a:path>
                  </a:pathLst>
                </a:custGeom>
                <a:noFill/>
                <a:ln w="1100" cap="flat" cmpd="sng">
                  <a:solidFill>
                    <a:srgbClr val="3593CE"/>
                  </a:solidFill>
                  <a:prstDash val="solid"/>
                  <a:miter lim="7331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4" name="Google Shape;274;p22"/>
                <p:cNvSpPr/>
                <p:nvPr/>
              </p:nvSpPr>
              <p:spPr>
                <a:xfrm>
                  <a:off x="7245534" y="950834"/>
                  <a:ext cx="511312" cy="36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" h="2225" extrusionOk="0">
                      <a:moveTo>
                        <a:pt x="1701" y="0"/>
                      </a:moveTo>
                      <a:cubicBezTo>
                        <a:pt x="1298" y="0"/>
                        <a:pt x="901" y="133"/>
                        <a:pt x="580" y="385"/>
                      </a:cubicBezTo>
                      <a:cubicBezTo>
                        <a:pt x="199" y="707"/>
                        <a:pt x="1" y="1199"/>
                        <a:pt x="52" y="1697"/>
                      </a:cubicBezTo>
                      <a:cubicBezTo>
                        <a:pt x="521" y="1536"/>
                        <a:pt x="917" y="1228"/>
                        <a:pt x="1189" y="817"/>
                      </a:cubicBezTo>
                      <a:lnTo>
                        <a:pt x="1189" y="817"/>
                      </a:lnTo>
                      <a:cubicBezTo>
                        <a:pt x="1159" y="1015"/>
                        <a:pt x="1093" y="1206"/>
                        <a:pt x="1005" y="1382"/>
                      </a:cubicBezTo>
                      <a:cubicBezTo>
                        <a:pt x="1159" y="1375"/>
                        <a:pt x="1306" y="1323"/>
                        <a:pt x="1430" y="1228"/>
                      </a:cubicBezTo>
                      <a:cubicBezTo>
                        <a:pt x="1555" y="1140"/>
                        <a:pt x="1658" y="1023"/>
                        <a:pt x="1775" y="942"/>
                      </a:cubicBezTo>
                      <a:cubicBezTo>
                        <a:pt x="1980" y="1360"/>
                        <a:pt x="2384" y="1638"/>
                        <a:pt x="2765" y="1902"/>
                      </a:cubicBezTo>
                      <a:cubicBezTo>
                        <a:pt x="2787" y="1800"/>
                        <a:pt x="2809" y="1697"/>
                        <a:pt x="2823" y="1594"/>
                      </a:cubicBezTo>
                      <a:cubicBezTo>
                        <a:pt x="2867" y="1822"/>
                        <a:pt x="2970" y="2042"/>
                        <a:pt x="3109" y="2225"/>
                      </a:cubicBezTo>
                      <a:cubicBezTo>
                        <a:pt x="3146" y="1895"/>
                        <a:pt x="3139" y="1565"/>
                        <a:pt x="3087" y="1235"/>
                      </a:cubicBezTo>
                      <a:cubicBezTo>
                        <a:pt x="3029" y="905"/>
                        <a:pt x="2882" y="597"/>
                        <a:pt x="2662" y="355"/>
                      </a:cubicBezTo>
                      <a:cubicBezTo>
                        <a:pt x="2574" y="267"/>
                        <a:pt x="2479" y="194"/>
                        <a:pt x="2376" y="136"/>
                      </a:cubicBezTo>
                      <a:cubicBezTo>
                        <a:pt x="2230" y="62"/>
                        <a:pt x="2068" y="18"/>
                        <a:pt x="1900" y="11"/>
                      </a:cubicBezTo>
                      <a:cubicBezTo>
                        <a:pt x="1833" y="4"/>
                        <a:pt x="1767" y="0"/>
                        <a:pt x="1701" y="0"/>
                      </a:cubicBezTo>
                      <a:close/>
                    </a:path>
                  </a:pathLst>
                </a:custGeom>
                <a:solidFill>
                  <a:srgbClr val="29282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275" name="Google Shape;275;p22"/>
                <p:cNvGrpSpPr/>
                <p:nvPr/>
              </p:nvGrpSpPr>
              <p:grpSpPr>
                <a:xfrm>
                  <a:off x="5967751" y="1497546"/>
                  <a:ext cx="209645" cy="204657"/>
                  <a:chOff x="6483913" y="1862984"/>
                  <a:chExt cx="209645" cy="204657"/>
                </a:xfrm>
              </p:grpSpPr>
              <p:sp>
                <p:nvSpPr>
                  <p:cNvPr id="276" name="Google Shape;276;p22"/>
                  <p:cNvSpPr/>
                  <p:nvPr/>
                </p:nvSpPr>
                <p:spPr>
                  <a:xfrm>
                    <a:off x="6483913" y="1875387"/>
                    <a:ext cx="209645" cy="192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426" extrusionOk="0">
                        <a:moveTo>
                          <a:pt x="902" y="1"/>
                        </a:moveTo>
                        <a:cubicBezTo>
                          <a:pt x="629" y="1"/>
                          <a:pt x="342" y="83"/>
                          <a:pt x="169" y="238"/>
                        </a:cubicBezTo>
                        <a:cubicBezTo>
                          <a:pt x="111" y="289"/>
                          <a:pt x="59" y="348"/>
                          <a:pt x="30" y="421"/>
                        </a:cubicBezTo>
                        <a:cubicBezTo>
                          <a:pt x="1" y="495"/>
                          <a:pt x="8" y="575"/>
                          <a:pt x="45" y="641"/>
                        </a:cubicBezTo>
                        <a:cubicBezTo>
                          <a:pt x="81" y="692"/>
                          <a:pt x="133" y="729"/>
                          <a:pt x="184" y="751"/>
                        </a:cubicBezTo>
                        <a:cubicBezTo>
                          <a:pt x="279" y="788"/>
                          <a:pt x="374" y="802"/>
                          <a:pt x="477" y="802"/>
                        </a:cubicBezTo>
                        <a:cubicBezTo>
                          <a:pt x="279" y="942"/>
                          <a:pt x="169" y="1176"/>
                          <a:pt x="184" y="1426"/>
                        </a:cubicBezTo>
                        <a:lnTo>
                          <a:pt x="1555" y="253"/>
                        </a:lnTo>
                        <a:cubicBezTo>
                          <a:pt x="1431" y="81"/>
                          <a:pt x="1173" y="1"/>
                          <a:pt x="902" y="1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277" name="Google Shape;277;p22"/>
                  <p:cNvSpPr/>
                  <p:nvPr/>
                </p:nvSpPr>
                <p:spPr>
                  <a:xfrm>
                    <a:off x="6483913" y="1862984"/>
                    <a:ext cx="209645" cy="204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5" h="1518" fill="none" extrusionOk="0">
                        <a:moveTo>
                          <a:pt x="1555" y="345"/>
                        </a:moveTo>
                        <a:cubicBezTo>
                          <a:pt x="1306" y="0"/>
                          <a:pt x="514" y="22"/>
                          <a:pt x="169" y="330"/>
                        </a:cubicBezTo>
                        <a:cubicBezTo>
                          <a:pt x="111" y="381"/>
                          <a:pt x="59" y="440"/>
                          <a:pt x="30" y="513"/>
                        </a:cubicBezTo>
                        <a:cubicBezTo>
                          <a:pt x="1" y="587"/>
                          <a:pt x="8" y="667"/>
                          <a:pt x="45" y="733"/>
                        </a:cubicBezTo>
                        <a:cubicBezTo>
                          <a:pt x="81" y="784"/>
                          <a:pt x="133" y="821"/>
                          <a:pt x="184" y="843"/>
                        </a:cubicBezTo>
                        <a:cubicBezTo>
                          <a:pt x="279" y="880"/>
                          <a:pt x="374" y="894"/>
                          <a:pt x="477" y="894"/>
                        </a:cubicBezTo>
                        <a:cubicBezTo>
                          <a:pt x="279" y="1034"/>
                          <a:pt x="169" y="1268"/>
                          <a:pt x="184" y="15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292828"/>
                    </a:solidFill>
                    <a:prstDash val="solid"/>
                    <a:miter lim="7331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  <p:sp>
            <p:nvSpPr>
              <p:cNvPr id="278" name="Google Shape;278;p22"/>
              <p:cNvSpPr/>
              <p:nvPr/>
            </p:nvSpPr>
            <p:spPr>
              <a:xfrm>
                <a:off x="6850550" y="1441044"/>
                <a:ext cx="132460" cy="114257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03" extrusionOk="0">
                    <a:moveTo>
                      <a:pt x="354" y="0"/>
                    </a:moveTo>
                    <a:cubicBezTo>
                      <a:pt x="174" y="0"/>
                      <a:pt x="1" y="142"/>
                      <a:pt x="1" y="351"/>
                    </a:cubicBezTo>
                    <a:cubicBezTo>
                      <a:pt x="1" y="542"/>
                      <a:pt x="155" y="703"/>
                      <a:pt x="346" y="703"/>
                    </a:cubicBezTo>
                    <a:cubicBezTo>
                      <a:pt x="661" y="703"/>
                      <a:pt x="815" y="322"/>
                      <a:pt x="595" y="102"/>
                    </a:cubicBezTo>
                    <a:cubicBezTo>
                      <a:pt x="524" y="31"/>
                      <a:pt x="438" y="0"/>
                      <a:pt x="354" y="0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>
                <a:off x="8261725" y="1441046"/>
                <a:ext cx="167175" cy="14420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03" extrusionOk="0">
                    <a:moveTo>
                      <a:pt x="354" y="0"/>
                    </a:moveTo>
                    <a:cubicBezTo>
                      <a:pt x="174" y="0"/>
                      <a:pt x="1" y="142"/>
                      <a:pt x="1" y="351"/>
                    </a:cubicBezTo>
                    <a:cubicBezTo>
                      <a:pt x="1" y="542"/>
                      <a:pt x="155" y="703"/>
                      <a:pt x="346" y="703"/>
                    </a:cubicBezTo>
                    <a:cubicBezTo>
                      <a:pt x="661" y="703"/>
                      <a:pt x="815" y="322"/>
                      <a:pt x="595" y="102"/>
                    </a:cubicBezTo>
                    <a:cubicBezTo>
                      <a:pt x="524" y="31"/>
                      <a:pt x="438" y="0"/>
                      <a:pt x="354" y="0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8456944" y="1709132"/>
                <a:ext cx="114802" cy="97742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25" extrusionOk="0">
                    <a:moveTo>
                      <a:pt x="571" y="1"/>
                    </a:moveTo>
                    <a:cubicBezTo>
                      <a:pt x="566" y="1"/>
                      <a:pt x="562" y="1"/>
                      <a:pt x="558" y="1"/>
                    </a:cubicBezTo>
                    <a:cubicBezTo>
                      <a:pt x="184" y="1"/>
                      <a:pt x="1" y="441"/>
                      <a:pt x="265" y="705"/>
                    </a:cubicBezTo>
                    <a:cubicBezTo>
                      <a:pt x="347" y="787"/>
                      <a:pt x="450" y="824"/>
                      <a:pt x="551" y="824"/>
                    </a:cubicBezTo>
                    <a:cubicBezTo>
                      <a:pt x="763" y="824"/>
                      <a:pt x="969" y="660"/>
                      <a:pt x="969" y="411"/>
                    </a:cubicBezTo>
                    <a:cubicBezTo>
                      <a:pt x="969" y="188"/>
                      <a:pt x="792" y="1"/>
                      <a:pt x="571" y="1"/>
                    </a:cubicBezTo>
                    <a:close/>
                  </a:path>
                </a:pathLst>
              </a:custGeom>
              <a:solidFill>
                <a:srgbClr val="0B68B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81" name="Google Shape;281;p22"/>
            <p:cNvSpPr/>
            <p:nvPr/>
          </p:nvSpPr>
          <p:spPr>
            <a:xfrm>
              <a:off x="5576449" y="5766482"/>
              <a:ext cx="6615552" cy="1080893"/>
            </a:xfrm>
            <a:custGeom>
              <a:avLst/>
              <a:gdLst/>
              <a:ahLst/>
              <a:cxnLst/>
              <a:rect l="l" t="t" r="r" b="b"/>
              <a:pathLst>
                <a:path w="37479" h="6101" extrusionOk="0">
                  <a:moveTo>
                    <a:pt x="37479" y="1"/>
                  </a:moveTo>
                  <a:cubicBezTo>
                    <a:pt x="35072" y="1365"/>
                    <a:pt x="31547" y="1826"/>
                    <a:pt x="27627" y="1826"/>
                  </a:cubicBezTo>
                  <a:cubicBezTo>
                    <a:pt x="24217" y="1826"/>
                    <a:pt x="20507" y="1477"/>
                    <a:pt x="16973" y="1071"/>
                  </a:cubicBezTo>
                  <a:cubicBezTo>
                    <a:pt x="16411" y="1006"/>
                    <a:pt x="15843" y="976"/>
                    <a:pt x="15273" y="976"/>
                  </a:cubicBezTo>
                  <a:cubicBezTo>
                    <a:pt x="8882" y="976"/>
                    <a:pt x="2161" y="4768"/>
                    <a:pt x="1" y="6101"/>
                  </a:cubicBezTo>
                  <a:lnTo>
                    <a:pt x="37479" y="6101"/>
                  </a:lnTo>
                  <a:lnTo>
                    <a:pt x="37479" y="1"/>
                  </a:lnTo>
                  <a:close/>
                </a:path>
              </a:pathLst>
            </a:custGeom>
            <a:solidFill>
              <a:srgbClr val="FE97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2E3D35-7A69-4D60-B631-814A580DDA72}"/>
              </a:ext>
            </a:extLst>
          </p:cNvPr>
          <p:cNvGrpSpPr/>
          <p:nvPr/>
        </p:nvGrpSpPr>
        <p:grpSpPr>
          <a:xfrm>
            <a:off x="449368" y="3672909"/>
            <a:ext cx="4400225" cy="2691651"/>
            <a:chOff x="595682" y="3587950"/>
            <a:chExt cx="4701439" cy="2776610"/>
          </a:xfrm>
        </p:grpSpPr>
        <p:sp>
          <p:nvSpPr>
            <p:cNvPr id="145" name="Google Shape;145;p22"/>
            <p:cNvSpPr/>
            <p:nvPr/>
          </p:nvSpPr>
          <p:spPr>
            <a:xfrm>
              <a:off x="595682" y="3587950"/>
              <a:ext cx="4701439" cy="2776610"/>
            </a:xfrm>
            <a:prstGeom prst="roundRect">
              <a:avLst>
                <a:gd name="adj" fmla="val 864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228600" dist="95250" dir="5400000" algn="bl" rotWithShape="0">
                <a:schemeClr val="accent2">
                  <a:alpha val="25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C7A37E-2F3A-4D3C-8222-6239496D74DD}"/>
                </a:ext>
              </a:extLst>
            </p:cNvPr>
            <p:cNvSpPr txBox="1"/>
            <p:nvPr/>
          </p:nvSpPr>
          <p:spPr>
            <a:xfrm>
              <a:off x="755016" y="3758236"/>
              <a:ext cx="4382769" cy="2539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Name   Vivek Pundkar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Roll no 77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GR no  11910860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Batch   C3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--------------------------------------------------------Guided by : Prof. Sunil </a:t>
              </a:r>
              <a:r>
                <a:rPr lang="en-US" sz="2200" dirty="0" err="1">
                  <a:solidFill>
                    <a:schemeClr val="bg1"/>
                  </a:solidFill>
                </a:rPr>
                <a:t>Tayde</a:t>
              </a:r>
              <a:endParaRPr lang="en-US" sz="2200" dirty="0">
                <a:solidFill>
                  <a:schemeClr val="bg1"/>
                </a:solidFill>
              </a:endParaRPr>
            </a:p>
            <a:p>
              <a:endParaRPr lang="en-IN" sz="2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ppt">
            <a:extLst>
              <a:ext uri="{FF2B5EF4-FFF2-40B4-BE49-F238E27FC236}">
                <a16:creationId xmlns:a16="http://schemas.microsoft.com/office/drawing/2014/main" id="{EEBA5B05-97F2-4797-BF43-A48B490BE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" t="25143" r="5206" b="23243"/>
          <a:stretch/>
        </p:blipFill>
        <p:spPr bwMode="auto">
          <a:xfrm>
            <a:off x="0" y="1427748"/>
            <a:ext cx="12192000" cy="30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COVID-19 HELPER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5211765"/>
          </a:xfrm>
        </p:spPr>
        <p:txBody>
          <a:bodyPr>
            <a:noAutofit/>
          </a:bodyPr>
          <a:lstStyle/>
          <a:p>
            <a:r>
              <a:rPr lang="en-US" sz="2200" dirty="0"/>
              <a:t>During the pandemic, the increasing number of covid patients and lack of medical facilities, resulted in chaos in the medical services. </a:t>
            </a:r>
          </a:p>
          <a:p>
            <a:endParaRPr lang="en-US" sz="2200" dirty="0"/>
          </a:p>
          <a:p>
            <a:r>
              <a:rPr lang="en-US" sz="2200" dirty="0"/>
              <a:t>As a result of many patients are unable to find proper hospital facilities in a quick period.</a:t>
            </a:r>
          </a:p>
          <a:p>
            <a:endParaRPr lang="en-US" sz="2200" dirty="0"/>
          </a:p>
          <a:p>
            <a:r>
              <a:rPr lang="en-US" sz="2200" dirty="0"/>
              <a:t>So, basically AIM is to deploy a website with covid-19-tracker and a hospital system wherein; </a:t>
            </a:r>
          </a:p>
          <a:p>
            <a:pPr lvl="1"/>
            <a:r>
              <a:rPr lang="en-US" sz="2200" dirty="0"/>
              <a:t>Covid tracker would be used in general to keep track of pandemic situations around the globe.</a:t>
            </a:r>
          </a:p>
          <a:p>
            <a:pPr lvl="1"/>
            <a:r>
              <a:rPr lang="en-US" sz="2200" dirty="0"/>
              <a:t>Hospital management can enter available beds, oxygen, ventilator, and other basic hospital information like address, distance, and type of hospital.</a:t>
            </a:r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Helper?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20CEC4-D3F5-4F87-A3DC-F102A04F3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56601"/>
              </p:ext>
            </p:extLst>
          </p:nvPr>
        </p:nvGraphicFramePr>
        <p:xfrm>
          <a:off x="838200" y="1825624"/>
          <a:ext cx="10515600" cy="437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93B43A-4D98-4ADA-AD60-2385A039497B}"/>
              </a:ext>
            </a:extLst>
          </p:cNvPr>
          <p:cNvSpPr txBox="1"/>
          <p:nvPr/>
        </p:nvSpPr>
        <p:spPr>
          <a:xfrm>
            <a:off x="1644316" y="5383153"/>
            <a:ext cx="89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SERVICES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used: HTML, CSS, JS and firebase</a:t>
            </a:r>
          </a:p>
          <a:p>
            <a:endParaRPr lang="en-US" dirty="0"/>
          </a:p>
          <a:p>
            <a:r>
              <a:rPr lang="en-US" dirty="0"/>
              <a:t>Software Requirements: VS Code, Firestore, and Google Maps</a:t>
            </a:r>
          </a:p>
          <a:p>
            <a:endParaRPr lang="en-US" dirty="0"/>
          </a:p>
          <a:p>
            <a:r>
              <a:rPr lang="en-US" dirty="0"/>
              <a:t>Dependencies: Material-UI/icons, bootstrap, react-router-</a:t>
            </a:r>
            <a:r>
              <a:rPr lang="en-US" dirty="0" err="1"/>
              <a:t>dom</a:t>
            </a:r>
            <a:r>
              <a:rPr lang="en-US" dirty="0"/>
              <a:t>, RWebShare</a:t>
            </a:r>
          </a:p>
          <a:p>
            <a:endParaRPr lang="en-US" dirty="0"/>
          </a:p>
          <a:p>
            <a:r>
              <a:rPr lang="en-US" dirty="0"/>
              <a:t>disease.sh; leafletjs.com; apisetu.gov.in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417;p26">
            <a:extLst>
              <a:ext uri="{FF2B5EF4-FFF2-40B4-BE49-F238E27FC236}">
                <a16:creationId xmlns:a16="http://schemas.microsoft.com/office/drawing/2014/main" id="{EE34BEC3-3446-4A73-8E87-38194AD4E0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8069" y="5825603"/>
            <a:ext cx="1603930" cy="103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18;p26">
            <a:extLst>
              <a:ext uri="{FF2B5EF4-FFF2-40B4-BE49-F238E27FC236}">
                <a16:creationId xmlns:a16="http://schemas.microsoft.com/office/drawing/2014/main" id="{F063C7BC-C713-4F0F-8C5A-31C6ED375F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291" y="681037"/>
            <a:ext cx="1603929" cy="160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2D661-A2A2-4C53-89B7-B60A59B4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3493A1-6210-41DD-BBA6-B958F547B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817015"/>
              </p:ext>
            </p:extLst>
          </p:nvPr>
        </p:nvGraphicFramePr>
        <p:xfrm>
          <a:off x="2032000" y="12789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8DAAD069-60A3-48C9-9F61-1C52A9146582}"/>
              </a:ext>
            </a:extLst>
          </p:cNvPr>
          <p:cNvGrpSpPr/>
          <p:nvPr/>
        </p:nvGrpSpPr>
        <p:grpSpPr>
          <a:xfrm>
            <a:off x="4019572" y="2151280"/>
            <a:ext cx="624300" cy="621900"/>
            <a:chOff x="548400" y="2643400"/>
            <a:chExt cx="624300" cy="62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Google Shape;445;p29">
              <a:extLst>
                <a:ext uri="{FF2B5EF4-FFF2-40B4-BE49-F238E27FC236}">
                  <a16:creationId xmlns:a16="http://schemas.microsoft.com/office/drawing/2014/main" id="{4747030A-F211-44D6-80FC-E5B9EDA8D001}"/>
                </a:ext>
              </a:extLst>
            </p:cNvPr>
            <p:cNvSpPr/>
            <p:nvPr/>
          </p:nvSpPr>
          <p:spPr>
            <a:xfrm>
              <a:off x="548400" y="2643400"/>
              <a:ext cx="624300" cy="621900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7FF064-FB4B-40A4-9FDD-FC93CFB86DBA}"/>
                </a:ext>
              </a:extLst>
            </p:cNvPr>
            <p:cNvSpPr txBox="1"/>
            <p:nvPr/>
          </p:nvSpPr>
          <p:spPr>
            <a:xfrm>
              <a:off x="659567" y="2773180"/>
              <a:ext cx="419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D262A7-7D78-436F-ACAC-D448D5A84230}"/>
              </a:ext>
            </a:extLst>
          </p:cNvPr>
          <p:cNvGrpSpPr/>
          <p:nvPr/>
        </p:nvGrpSpPr>
        <p:grpSpPr>
          <a:xfrm>
            <a:off x="6958080" y="2151280"/>
            <a:ext cx="624300" cy="621900"/>
            <a:chOff x="548400" y="2643400"/>
            <a:chExt cx="624300" cy="62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1" name="Google Shape;445;p29">
              <a:extLst>
                <a:ext uri="{FF2B5EF4-FFF2-40B4-BE49-F238E27FC236}">
                  <a16:creationId xmlns:a16="http://schemas.microsoft.com/office/drawing/2014/main" id="{659DBB71-DA14-4F2E-B606-CD1E7EC6DCD2}"/>
                </a:ext>
              </a:extLst>
            </p:cNvPr>
            <p:cNvSpPr/>
            <p:nvPr/>
          </p:nvSpPr>
          <p:spPr>
            <a:xfrm>
              <a:off x="548400" y="2643400"/>
              <a:ext cx="624300" cy="621900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D581C2-340A-4F6D-B4C3-15CAB1186D0F}"/>
                </a:ext>
              </a:extLst>
            </p:cNvPr>
            <p:cNvSpPr txBox="1"/>
            <p:nvPr/>
          </p:nvSpPr>
          <p:spPr>
            <a:xfrm>
              <a:off x="659567" y="2773180"/>
              <a:ext cx="419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B85A0D-395D-445E-8AB6-7A7AE333499C}"/>
              </a:ext>
            </a:extLst>
          </p:cNvPr>
          <p:cNvGrpSpPr/>
          <p:nvPr/>
        </p:nvGrpSpPr>
        <p:grpSpPr>
          <a:xfrm>
            <a:off x="9733872" y="2182391"/>
            <a:ext cx="852256" cy="559677"/>
            <a:chOff x="548400" y="2643400"/>
            <a:chExt cx="624300" cy="559677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4" name="Google Shape;445;p29">
              <a:extLst>
                <a:ext uri="{FF2B5EF4-FFF2-40B4-BE49-F238E27FC236}">
                  <a16:creationId xmlns:a16="http://schemas.microsoft.com/office/drawing/2014/main" id="{AB5C5DA4-28AB-47DE-8D43-342E27961C89}"/>
                </a:ext>
              </a:extLst>
            </p:cNvPr>
            <p:cNvSpPr/>
            <p:nvPr/>
          </p:nvSpPr>
          <p:spPr>
            <a:xfrm>
              <a:off x="548400" y="2643400"/>
              <a:ext cx="624300" cy="559677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794316-FFDD-4649-977E-C3F924A076C3}"/>
                </a:ext>
              </a:extLst>
            </p:cNvPr>
            <p:cNvSpPr txBox="1"/>
            <p:nvPr/>
          </p:nvSpPr>
          <p:spPr>
            <a:xfrm>
              <a:off x="668114" y="2710473"/>
              <a:ext cx="3848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3-4</a:t>
              </a:r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914870-A38F-4BBB-885E-27F4356E5857}"/>
              </a:ext>
            </a:extLst>
          </p:cNvPr>
          <p:cNvGrpSpPr/>
          <p:nvPr/>
        </p:nvGrpSpPr>
        <p:grpSpPr>
          <a:xfrm>
            <a:off x="4022361" y="4094520"/>
            <a:ext cx="624300" cy="621900"/>
            <a:chOff x="548400" y="2643400"/>
            <a:chExt cx="624300" cy="62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7" name="Google Shape;445;p29">
              <a:extLst>
                <a:ext uri="{FF2B5EF4-FFF2-40B4-BE49-F238E27FC236}">
                  <a16:creationId xmlns:a16="http://schemas.microsoft.com/office/drawing/2014/main" id="{75051367-6A92-4FA7-A540-EFF9F286C141}"/>
                </a:ext>
              </a:extLst>
            </p:cNvPr>
            <p:cNvSpPr/>
            <p:nvPr/>
          </p:nvSpPr>
          <p:spPr>
            <a:xfrm>
              <a:off x="548400" y="2643400"/>
              <a:ext cx="624300" cy="621900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D60367-DCD8-4740-8C04-EF0BBC8BC0B9}"/>
                </a:ext>
              </a:extLst>
            </p:cNvPr>
            <p:cNvSpPr txBox="1"/>
            <p:nvPr/>
          </p:nvSpPr>
          <p:spPr>
            <a:xfrm>
              <a:off x="659567" y="2773180"/>
              <a:ext cx="419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IN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E65B14-1273-402D-A6F4-572C999CDE2F}"/>
              </a:ext>
            </a:extLst>
          </p:cNvPr>
          <p:cNvGrpSpPr/>
          <p:nvPr/>
        </p:nvGrpSpPr>
        <p:grpSpPr>
          <a:xfrm>
            <a:off x="6949201" y="4080662"/>
            <a:ext cx="624300" cy="621900"/>
            <a:chOff x="548400" y="2643400"/>
            <a:chExt cx="624300" cy="62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Google Shape;445;p29">
              <a:extLst>
                <a:ext uri="{FF2B5EF4-FFF2-40B4-BE49-F238E27FC236}">
                  <a16:creationId xmlns:a16="http://schemas.microsoft.com/office/drawing/2014/main" id="{ACCDD9F4-1195-44F8-990E-5150B8F360C0}"/>
                </a:ext>
              </a:extLst>
            </p:cNvPr>
            <p:cNvSpPr/>
            <p:nvPr/>
          </p:nvSpPr>
          <p:spPr>
            <a:xfrm>
              <a:off x="548400" y="2643400"/>
              <a:ext cx="624300" cy="621900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FF8624-9E65-4153-9FE1-67EF6D7F996D}"/>
                </a:ext>
              </a:extLst>
            </p:cNvPr>
            <p:cNvSpPr txBox="1"/>
            <p:nvPr/>
          </p:nvSpPr>
          <p:spPr>
            <a:xfrm>
              <a:off x="659567" y="2773180"/>
              <a:ext cx="419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83B193-E3E1-47A1-BBB3-3BB327944448}"/>
              </a:ext>
            </a:extLst>
          </p:cNvPr>
          <p:cNvGrpSpPr/>
          <p:nvPr/>
        </p:nvGrpSpPr>
        <p:grpSpPr>
          <a:xfrm>
            <a:off x="9785400" y="4124423"/>
            <a:ext cx="624300" cy="621900"/>
            <a:chOff x="548400" y="2643400"/>
            <a:chExt cx="624300" cy="6219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Google Shape;445;p29">
              <a:extLst>
                <a:ext uri="{FF2B5EF4-FFF2-40B4-BE49-F238E27FC236}">
                  <a16:creationId xmlns:a16="http://schemas.microsoft.com/office/drawing/2014/main" id="{8971B780-2C99-47C3-81E5-AECAC006E71B}"/>
                </a:ext>
              </a:extLst>
            </p:cNvPr>
            <p:cNvSpPr/>
            <p:nvPr/>
          </p:nvSpPr>
          <p:spPr>
            <a:xfrm>
              <a:off x="548400" y="2643400"/>
              <a:ext cx="624300" cy="621900"/>
            </a:xfrm>
            <a:prstGeom prst="ellipse">
              <a:avLst/>
            </a:prstGeom>
            <a:grpFill/>
            <a:ln>
              <a:noFill/>
            </a:ln>
            <a:effectLst>
              <a:outerShdw blurRad="142875" dist="38100" dir="540000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F7FEB2-5D81-4823-A924-422A88753841}"/>
                </a:ext>
              </a:extLst>
            </p:cNvPr>
            <p:cNvSpPr txBox="1"/>
            <p:nvPr/>
          </p:nvSpPr>
          <p:spPr>
            <a:xfrm>
              <a:off x="659567" y="2773180"/>
              <a:ext cx="419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IN" dirty="0"/>
            </a:p>
          </p:txBody>
        </p:sp>
      </p:grpSp>
      <p:sp>
        <p:nvSpPr>
          <p:cNvPr id="27" name="Google Shape;445;p29">
            <a:extLst>
              <a:ext uri="{FF2B5EF4-FFF2-40B4-BE49-F238E27FC236}">
                <a16:creationId xmlns:a16="http://schemas.microsoft.com/office/drawing/2014/main" id="{42C95BFF-5B10-4EA1-9B41-954FF6C21673}"/>
              </a:ext>
            </a:extLst>
          </p:cNvPr>
          <p:cNvSpPr/>
          <p:nvPr/>
        </p:nvSpPr>
        <p:spPr>
          <a:xfrm>
            <a:off x="4028451" y="6037760"/>
            <a:ext cx="624300" cy="6219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2875" dist="3810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4E70D3-41BC-4290-AEA4-D1B910197217}"/>
              </a:ext>
            </a:extLst>
          </p:cNvPr>
          <p:cNvSpPr txBox="1"/>
          <p:nvPr/>
        </p:nvSpPr>
        <p:spPr>
          <a:xfrm>
            <a:off x="4139618" y="6167540"/>
            <a:ext cx="4197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5C20E-1E57-4158-87E4-192372A80CCB}"/>
              </a:ext>
            </a:extLst>
          </p:cNvPr>
          <p:cNvSpPr txBox="1"/>
          <p:nvPr/>
        </p:nvSpPr>
        <p:spPr>
          <a:xfrm>
            <a:off x="6935387" y="6215114"/>
            <a:ext cx="9419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9-11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64416F-B19C-4E69-867E-4D6265DB83E0}"/>
              </a:ext>
            </a:extLst>
          </p:cNvPr>
          <p:cNvSpPr txBox="1"/>
          <p:nvPr/>
        </p:nvSpPr>
        <p:spPr>
          <a:xfrm>
            <a:off x="9813862" y="6215114"/>
            <a:ext cx="9419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12-13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5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4" y="0"/>
            <a:ext cx="8334376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07BC-33C0-4E8E-96F9-9CD55EC9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00" y="1173088"/>
            <a:ext cx="4013844" cy="2020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5A61A2-1A0B-4A10-9590-102D3D28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0" y="527334"/>
            <a:ext cx="3126669" cy="1663651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1CD4699A-8993-4490-9920-F8B52210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445"/>
          <a:stretch/>
        </p:blipFill>
        <p:spPr>
          <a:xfrm>
            <a:off x="7106638" y="972979"/>
            <a:ext cx="3787330" cy="197176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0FDEA2-AE4F-4681-98EF-400EFAE02E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57" r="20846" b="5912"/>
          <a:stretch/>
        </p:blipFill>
        <p:spPr>
          <a:xfrm>
            <a:off x="8190898" y="3207673"/>
            <a:ext cx="3787330" cy="3414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2F976A-9875-4606-B693-DED027191D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" r="675" b="-206"/>
          <a:stretch/>
        </p:blipFill>
        <p:spPr>
          <a:xfrm>
            <a:off x="858982" y="2582634"/>
            <a:ext cx="6788727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Deployed a </a:t>
            </a:r>
            <a:r>
              <a:rPr lang="en-US" b="1" i="1" dirty="0"/>
              <a:t>covid helper</a:t>
            </a:r>
            <a:r>
              <a:rPr lang="en-US" dirty="0"/>
              <a:t> (react web app) containing tracker and hospital modules on firebase, this aim is achieved successfully. Administrators can update hospital-related information, which is dynamically visible to Users. Users can change language (English/Marathi) and also get track of the closest vaccination center around the current location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/>
              <a:t>Deployed link: tracker- </a:t>
            </a:r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https://helper-a77d7.web.app/</a:t>
            </a:r>
            <a:endParaRPr lang="en-US" dirty="0">
              <a:solidFill>
                <a:srgbClr val="00B0F0"/>
              </a:solidFill>
              <a:highlight>
                <a:srgbClr val="0000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7DAB0-52FD-41F8-8E89-41D2BB2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DCC4F-72EA-4BCB-802F-B523CB9C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“A hospital resource and patient management system based on real-time data capture and intelligent decision making” Author(s): Musa, A. Lancashire Bus. Sch., Univ. of Central Lancashire, Preston, UK Yusuf, Y, </a:t>
            </a:r>
            <a:r>
              <a:rPr lang="en-US" dirty="0" err="1"/>
              <a:t>Meckel.M</a:t>
            </a:r>
            <a:r>
              <a:rPr lang="en-US" dirty="0"/>
              <a:t>. Systems and Informatics (ICSAI), 2012 International Conference </a:t>
            </a:r>
          </a:p>
          <a:p>
            <a:r>
              <a:rPr lang="en-US" dirty="0"/>
              <a:t>“Developing Effective Hospital Management Information Systems: A Technology Ecosystem Perspective”. DATE OF SUBMISSION: 5 October 2014 PREPARED BY: Dr Christopher Bain MBBS, Master Info. Tech Student No: 10054499 </a:t>
            </a:r>
          </a:p>
          <a:p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https://apisetu.gov.in/api/cowin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https://mui.com/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https://disease.sh/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2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251335_Earth Day presentation_RVA_v3.potx" id="{2E821734-A971-4A99-A887-EE8808B7446A}" vid="{74D09940-9788-4332-97C9-A3EF112A74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 Day slides</Template>
  <TotalTime>903</TotalTime>
  <Words>429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Office Theme</vt:lpstr>
      <vt:lpstr>“Covid-19 Helper”</vt:lpstr>
      <vt:lpstr>Content</vt:lpstr>
      <vt:lpstr>Introduction</vt:lpstr>
      <vt:lpstr>Covid-19 Helper?</vt:lpstr>
      <vt:lpstr>REQUIREMENT</vt:lpstr>
      <vt:lpstr>Timeline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HELPER</dc:title>
  <dc:creator>Lord Barbosa</dc:creator>
  <cp:lastModifiedBy> </cp:lastModifiedBy>
  <cp:revision>10</cp:revision>
  <dcterms:created xsi:type="dcterms:W3CDTF">2021-11-12T07:21:13Z</dcterms:created>
  <dcterms:modified xsi:type="dcterms:W3CDTF">2022-01-15T11:17:41Z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