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1" r:id="rId4"/>
    <p:sldId id="327" r:id="rId5"/>
    <p:sldId id="258" r:id="rId6"/>
    <p:sldId id="330" r:id="rId7"/>
    <p:sldId id="329" r:id="rId8"/>
    <p:sldId id="32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86" d="100"/>
          <a:sy n="86"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1/4/2022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1/4/2022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1/4/2022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D015-B23A-430F-960D-5C534D12946F}"/>
              </a:ext>
            </a:extLst>
          </p:cNvPr>
          <p:cNvSpPr>
            <a:spLocks noGrp="1"/>
          </p:cNvSpPr>
          <p:nvPr>
            <p:ph type="ctrTitle"/>
          </p:nvPr>
        </p:nvSpPr>
        <p:spPr/>
        <p:txBody>
          <a:bodyPr>
            <a:normAutofit fontScale="90000"/>
          </a:bodyPr>
          <a:lstStyle/>
          <a:p>
            <a:r>
              <a:rPr lang="en-IN" sz="4800" dirty="0"/>
              <a:t>Library management system</a:t>
            </a:r>
          </a:p>
        </p:txBody>
      </p:sp>
      <p:sp>
        <p:nvSpPr>
          <p:cNvPr id="3" name="Subtitle 2">
            <a:extLst>
              <a:ext uri="{FF2B5EF4-FFF2-40B4-BE49-F238E27FC236}">
                <a16:creationId xmlns:a16="http://schemas.microsoft.com/office/drawing/2014/main" id="{5157D24A-0CBB-48E1-BFA5-E6EF127EF397}"/>
              </a:ext>
            </a:extLst>
          </p:cNvPr>
          <p:cNvSpPr>
            <a:spLocks noGrp="1"/>
          </p:cNvSpPr>
          <p:nvPr>
            <p:ph type="subTitle" idx="1"/>
          </p:nvPr>
        </p:nvSpPr>
        <p:spPr>
          <a:xfrm>
            <a:off x="5387788" y="4352544"/>
            <a:ext cx="4109018" cy="1239894"/>
          </a:xfrm>
        </p:spPr>
        <p:txBody>
          <a:bodyPr>
            <a:noAutofit/>
          </a:bodyPr>
          <a:lstStyle/>
          <a:p>
            <a:pPr algn="just"/>
            <a:r>
              <a:rPr lang="en-IN" dirty="0"/>
              <a:t>52.  </a:t>
            </a:r>
            <a:r>
              <a:rPr lang="en-IN" dirty="0" err="1"/>
              <a:t>Amitesh</a:t>
            </a:r>
            <a:r>
              <a:rPr lang="en-IN" dirty="0"/>
              <a:t> Patil</a:t>
            </a:r>
          </a:p>
          <a:p>
            <a:pPr algn="just"/>
            <a:r>
              <a:rPr lang="en-IN" dirty="0"/>
              <a:t>54.  Pranit Patil</a:t>
            </a:r>
          </a:p>
          <a:p>
            <a:pPr algn="just"/>
            <a:r>
              <a:rPr lang="en-IN" dirty="0"/>
              <a:t>56.  </a:t>
            </a:r>
            <a:r>
              <a:rPr lang="en-IN" dirty="0" err="1"/>
              <a:t>Kshitij</a:t>
            </a:r>
            <a:r>
              <a:rPr lang="en-IN" dirty="0"/>
              <a:t> Patil</a:t>
            </a:r>
          </a:p>
          <a:p>
            <a:pPr algn="just"/>
            <a:r>
              <a:rPr lang="en-IN" dirty="0"/>
              <a:t>77.  Vivek Pundkar</a:t>
            </a:r>
          </a:p>
        </p:txBody>
      </p:sp>
    </p:spTree>
    <p:extLst>
      <p:ext uri="{BB962C8B-B14F-4D97-AF65-F5344CB8AC3E}">
        <p14:creationId xmlns:p14="http://schemas.microsoft.com/office/powerpoint/2010/main" val="352088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B740-B653-432C-B73B-E8D56DD4C1C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2DAC152-108B-4229-BC4A-B11409B7A944}"/>
              </a:ext>
            </a:extLst>
          </p:cNvPr>
          <p:cNvSpPr>
            <a:spLocks noGrp="1"/>
          </p:cNvSpPr>
          <p:nvPr>
            <p:ph idx="1"/>
          </p:nvPr>
        </p:nvSpPr>
        <p:spPr>
          <a:xfrm>
            <a:off x="2311035" y="2611411"/>
            <a:ext cx="7729728" cy="3101983"/>
          </a:xfrm>
        </p:spPr>
        <p:txBody>
          <a:bodyPr>
            <a:noAutofit/>
          </a:bodyPr>
          <a:lstStyle/>
          <a:p>
            <a:pPr marL="0" indent="0" rtl="0">
              <a:spcBef>
                <a:spcPts val="0"/>
              </a:spcBef>
              <a:spcAft>
                <a:spcPts val="0"/>
              </a:spcAft>
              <a:buNone/>
            </a:pPr>
            <a:r>
              <a:rPr lang="en-US" sz="2200" dirty="0"/>
              <a:t>Library Management System is a computerized system which helps user(librarian) to manage the library daily activity in electronic format. It reduces the risk of paper work such as file lost, file damaged and time consuming. It can help user to manage the records more effectively and timesaving.  The system is developed to cope up with the current issues and problems of library .The system can add user, validate user and is also bug free. This system has two modules first one is students module and second one is admin module.</a:t>
            </a:r>
            <a:endParaRPr lang="en-US" sz="2200" b="0" dirty="0">
              <a:effectLst/>
            </a:endParaRPr>
          </a:p>
          <a:p>
            <a:endParaRPr lang="en-IN" sz="2200" dirty="0"/>
          </a:p>
        </p:txBody>
      </p:sp>
      <p:pic>
        <p:nvPicPr>
          <p:cNvPr id="4" name="Graphic 3">
            <a:extLst>
              <a:ext uri="{FF2B5EF4-FFF2-40B4-BE49-F238E27FC236}">
                <a16:creationId xmlns:a16="http://schemas.microsoft.com/office/drawing/2014/main" id="{115AA1F4-3F9A-421F-8313-C795C317B4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412319"/>
            <a:ext cx="1798320" cy="3292270"/>
          </a:xfrm>
          <a:prstGeom prst="rect">
            <a:avLst/>
          </a:prstGeom>
          <a:effectLst>
            <a:outerShdw blurRad="76200" dist="12700" dir="8100000" sy="-23000" kx="800400" algn="br" rotWithShape="0">
              <a:prstClr val="black">
                <a:alpha val="17000"/>
              </a:prstClr>
            </a:outerShdw>
          </a:effectLst>
        </p:spPr>
      </p:pic>
    </p:spTree>
    <p:extLst>
      <p:ext uri="{BB962C8B-B14F-4D97-AF65-F5344CB8AC3E}">
        <p14:creationId xmlns:p14="http://schemas.microsoft.com/office/powerpoint/2010/main" val="9088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3C84-314D-414E-93D4-A29DF80C29B6}"/>
              </a:ext>
            </a:extLst>
          </p:cNvPr>
          <p:cNvSpPr>
            <a:spLocks noGrp="1"/>
          </p:cNvSpPr>
          <p:nvPr>
            <p:ph type="title"/>
          </p:nvPr>
        </p:nvSpPr>
        <p:spPr>
          <a:xfrm>
            <a:off x="1689598" y="295922"/>
            <a:ext cx="7729728" cy="1188720"/>
          </a:xfrm>
        </p:spPr>
        <p:txBody>
          <a:bodyPr/>
          <a:lstStyle/>
          <a:p>
            <a:r>
              <a:rPr lang="en-IN" dirty="0"/>
              <a:t>Student module</a:t>
            </a:r>
          </a:p>
        </p:txBody>
      </p:sp>
      <p:pic>
        <p:nvPicPr>
          <p:cNvPr id="1028" name="Picture 4">
            <a:extLst>
              <a:ext uri="{FF2B5EF4-FFF2-40B4-BE49-F238E27FC236}">
                <a16:creationId xmlns:a16="http://schemas.microsoft.com/office/drawing/2014/main" id="{D435BAAC-3724-415A-9F80-E3674C407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433" y="1886644"/>
            <a:ext cx="7256057" cy="443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56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3C84-314D-414E-93D4-A29DF80C29B6}"/>
              </a:ext>
            </a:extLst>
          </p:cNvPr>
          <p:cNvSpPr>
            <a:spLocks noGrp="1"/>
          </p:cNvSpPr>
          <p:nvPr>
            <p:ph type="title"/>
          </p:nvPr>
        </p:nvSpPr>
        <p:spPr>
          <a:xfrm>
            <a:off x="1720555" y="278167"/>
            <a:ext cx="7729728" cy="1188720"/>
          </a:xfrm>
        </p:spPr>
        <p:txBody>
          <a:bodyPr/>
          <a:lstStyle/>
          <a:p>
            <a:r>
              <a:rPr lang="en-IN" dirty="0"/>
              <a:t>admin module</a:t>
            </a:r>
          </a:p>
        </p:txBody>
      </p:sp>
      <p:pic>
        <p:nvPicPr>
          <p:cNvPr id="2052" name="Picture 4">
            <a:extLst>
              <a:ext uri="{FF2B5EF4-FFF2-40B4-BE49-F238E27FC236}">
                <a16:creationId xmlns:a16="http://schemas.microsoft.com/office/drawing/2014/main" id="{EFDD0B2A-388C-40FE-81D5-4B108F9D6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349" y="1975421"/>
            <a:ext cx="7046141" cy="4079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81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952B-1B4C-4E51-9B3D-FCD99B125E4C}"/>
              </a:ext>
            </a:extLst>
          </p:cNvPr>
          <p:cNvSpPr>
            <a:spLocks noGrp="1"/>
          </p:cNvSpPr>
          <p:nvPr>
            <p:ph type="title"/>
          </p:nvPr>
        </p:nvSpPr>
        <p:spPr>
          <a:xfrm>
            <a:off x="1528646" y="361010"/>
            <a:ext cx="7729728" cy="1188720"/>
          </a:xfrm>
        </p:spPr>
        <p:txBody>
          <a:bodyPr/>
          <a:lstStyle/>
          <a:p>
            <a:r>
              <a:rPr lang="en-IN" dirty="0"/>
              <a:t>Tools used</a:t>
            </a:r>
          </a:p>
        </p:txBody>
      </p:sp>
      <p:sp>
        <p:nvSpPr>
          <p:cNvPr id="3" name="Content Placeholder 2">
            <a:extLst>
              <a:ext uri="{FF2B5EF4-FFF2-40B4-BE49-F238E27FC236}">
                <a16:creationId xmlns:a16="http://schemas.microsoft.com/office/drawing/2014/main" id="{E720352D-F8F4-4824-961D-8820DC60D3FF}"/>
              </a:ext>
            </a:extLst>
          </p:cNvPr>
          <p:cNvSpPr>
            <a:spLocks noGrp="1"/>
          </p:cNvSpPr>
          <p:nvPr>
            <p:ph sz="half" idx="1"/>
          </p:nvPr>
        </p:nvSpPr>
        <p:spPr>
          <a:xfrm>
            <a:off x="3703675" y="2646921"/>
            <a:ext cx="4271771" cy="3101982"/>
          </a:xfrm>
        </p:spPr>
        <p:txBody>
          <a:bodyPr/>
          <a:lstStyle/>
          <a:p>
            <a:r>
              <a:rPr lang="en-IN" dirty="0"/>
              <a:t>Visual Studio Code</a:t>
            </a:r>
          </a:p>
          <a:p>
            <a:r>
              <a:rPr lang="en-IN" dirty="0"/>
              <a:t>XAMPP</a:t>
            </a:r>
          </a:p>
          <a:p>
            <a:r>
              <a:rPr lang="en-IN" dirty="0"/>
              <a:t>PHP</a:t>
            </a:r>
          </a:p>
          <a:p>
            <a:r>
              <a:rPr lang="en-IN" dirty="0"/>
              <a:t>CPP</a:t>
            </a:r>
          </a:p>
          <a:p>
            <a:endParaRPr lang="en-IN" dirty="0"/>
          </a:p>
          <a:p>
            <a:endParaRPr lang="en-IN" dirty="0"/>
          </a:p>
        </p:txBody>
      </p:sp>
    </p:spTree>
    <p:extLst>
      <p:ext uri="{BB962C8B-B14F-4D97-AF65-F5344CB8AC3E}">
        <p14:creationId xmlns:p14="http://schemas.microsoft.com/office/powerpoint/2010/main" val="241142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952B-1B4C-4E51-9B3D-FCD99B125E4C}"/>
              </a:ext>
            </a:extLst>
          </p:cNvPr>
          <p:cNvSpPr>
            <a:spLocks noGrp="1"/>
          </p:cNvSpPr>
          <p:nvPr>
            <p:ph type="title"/>
          </p:nvPr>
        </p:nvSpPr>
        <p:spPr>
          <a:xfrm>
            <a:off x="1794614" y="343763"/>
            <a:ext cx="7731125" cy="1187450"/>
          </a:xfrm>
        </p:spPr>
        <p:txBody>
          <a:bodyPr/>
          <a:lstStyle/>
          <a:p>
            <a:r>
              <a:rPr lang="en-IN" dirty="0"/>
              <a:t>Features of students Module </a:t>
            </a:r>
          </a:p>
        </p:txBody>
      </p:sp>
      <p:sp>
        <p:nvSpPr>
          <p:cNvPr id="3" name="Content Placeholder 2">
            <a:extLst>
              <a:ext uri="{FF2B5EF4-FFF2-40B4-BE49-F238E27FC236}">
                <a16:creationId xmlns:a16="http://schemas.microsoft.com/office/drawing/2014/main" id="{E720352D-F8F4-4824-961D-8820DC60D3FF}"/>
              </a:ext>
            </a:extLst>
          </p:cNvPr>
          <p:cNvSpPr>
            <a:spLocks noGrp="1"/>
          </p:cNvSpPr>
          <p:nvPr>
            <p:ph sz="half" idx="1"/>
          </p:nvPr>
        </p:nvSpPr>
        <p:spPr>
          <a:xfrm>
            <a:off x="862058" y="2292196"/>
            <a:ext cx="9578082" cy="3851152"/>
          </a:xfrm>
        </p:spPr>
        <p:txBody>
          <a:bodyPr>
            <a:normAutofit/>
          </a:bodyPr>
          <a:lstStyle/>
          <a:p>
            <a:r>
              <a:rPr lang="en-IN" dirty="0"/>
              <a:t>Home :</a:t>
            </a:r>
          </a:p>
          <a:p>
            <a:pPr marL="0" indent="0">
              <a:buNone/>
            </a:pPr>
            <a:r>
              <a:rPr lang="en-IN" dirty="0"/>
              <a:t>     Edit details : User can edit their information in this section.</a:t>
            </a:r>
          </a:p>
          <a:p>
            <a:r>
              <a:rPr lang="en-IN" dirty="0"/>
              <a:t>All books :</a:t>
            </a:r>
          </a:p>
          <a:p>
            <a:pPr marL="0" indent="0">
              <a:buNone/>
            </a:pPr>
            <a:r>
              <a:rPr lang="en-IN" dirty="0"/>
              <a:t>     List of all books will be displayed. User can also search the book according to name and ID.  Details and Issue options are also available.</a:t>
            </a:r>
          </a:p>
          <a:p>
            <a:r>
              <a:rPr lang="en-IN" dirty="0"/>
              <a:t>Currently issued books :</a:t>
            </a:r>
          </a:p>
          <a:p>
            <a:pPr marL="0" indent="0">
              <a:buNone/>
            </a:pPr>
            <a:r>
              <a:rPr lang="en-IN" dirty="0"/>
              <a:t>     List of Currently Issued books will be displayed along with Issue date, Due date options and also renew and return options.</a:t>
            </a:r>
          </a:p>
          <a:p>
            <a:r>
              <a:rPr lang="en-IN" dirty="0"/>
              <a:t>Previously borrowed books:</a:t>
            </a:r>
          </a:p>
          <a:p>
            <a:pPr marL="0" indent="0">
              <a:buNone/>
            </a:pPr>
            <a:r>
              <a:rPr lang="en-IN" dirty="0"/>
              <a:t>     List of all the previously borrowed book will be displayed along with issued date and return date.</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55196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952B-1B4C-4E51-9B3D-FCD99B125E4C}"/>
              </a:ext>
            </a:extLst>
          </p:cNvPr>
          <p:cNvSpPr>
            <a:spLocks noGrp="1"/>
          </p:cNvSpPr>
          <p:nvPr>
            <p:ph type="title"/>
          </p:nvPr>
        </p:nvSpPr>
        <p:spPr>
          <a:xfrm>
            <a:off x="1671842" y="679142"/>
            <a:ext cx="7729728" cy="1188720"/>
          </a:xfrm>
        </p:spPr>
        <p:txBody>
          <a:bodyPr/>
          <a:lstStyle/>
          <a:p>
            <a:r>
              <a:rPr lang="en-IN" dirty="0"/>
              <a:t>Features of admin Module </a:t>
            </a:r>
          </a:p>
        </p:txBody>
      </p:sp>
      <p:sp>
        <p:nvSpPr>
          <p:cNvPr id="3" name="Content Placeholder 2">
            <a:extLst>
              <a:ext uri="{FF2B5EF4-FFF2-40B4-BE49-F238E27FC236}">
                <a16:creationId xmlns:a16="http://schemas.microsoft.com/office/drawing/2014/main" id="{E720352D-F8F4-4824-961D-8820DC60D3FF}"/>
              </a:ext>
            </a:extLst>
          </p:cNvPr>
          <p:cNvSpPr>
            <a:spLocks noGrp="1"/>
          </p:cNvSpPr>
          <p:nvPr>
            <p:ph sz="half" idx="1"/>
          </p:nvPr>
        </p:nvSpPr>
        <p:spPr>
          <a:xfrm>
            <a:off x="836187" y="2424980"/>
            <a:ext cx="9852528" cy="3753878"/>
          </a:xfrm>
        </p:spPr>
        <p:txBody>
          <a:bodyPr>
            <a:normAutofit lnSpcReduction="10000"/>
          </a:bodyPr>
          <a:lstStyle/>
          <a:p>
            <a:r>
              <a:rPr lang="en-IN" dirty="0"/>
              <a:t>Home :</a:t>
            </a:r>
          </a:p>
          <a:p>
            <a:pPr marL="0" indent="0">
              <a:buNone/>
            </a:pPr>
            <a:r>
              <a:rPr lang="en-IN" dirty="0"/>
              <a:t>     Edit details : Admin can edit their information in this section.</a:t>
            </a:r>
          </a:p>
          <a:p>
            <a:r>
              <a:rPr lang="en-IN" dirty="0"/>
              <a:t>All books :</a:t>
            </a:r>
          </a:p>
          <a:p>
            <a:pPr marL="0" indent="0">
              <a:buNone/>
            </a:pPr>
            <a:r>
              <a:rPr lang="en-IN" dirty="0"/>
              <a:t>     List of all books will be displayed along with, availability and edit option</a:t>
            </a:r>
          </a:p>
          <a:p>
            <a:r>
              <a:rPr lang="en-IN" dirty="0"/>
              <a:t>Add book :</a:t>
            </a:r>
          </a:p>
          <a:p>
            <a:pPr marL="0" indent="0">
              <a:buNone/>
            </a:pPr>
            <a:r>
              <a:rPr lang="en-IN" dirty="0"/>
              <a:t>      Admin can add book.</a:t>
            </a:r>
          </a:p>
          <a:p>
            <a:r>
              <a:rPr lang="en-IN" dirty="0"/>
              <a:t>Currently issued books :</a:t>
            </a:r>
          </a:p>
          <a:p>
            <a:pPr marL="0" indent="0">
              <a:buNone/>
            </a:pPr>
            <a:r>
              <a:rPr lang="en-IN" dirty="0"/>
              <a:t>     List of Issued books will be displayed along with Issue date, Due date and Dues.</a:t>
            </a:r>
          </a:p>
          <a:p>
            <a:r>
              <a:rPr lang="en-IN" dirty="0"/>
              <a:t>Manage students :</a:t>
            </a:r>
          </a:p>
          <a:p>
            <a:pPr marL="0" indent="0">
              <a:buNone/>
            </a:pPr>
            <a:r>
              <a:rPr lang="en-IN" dirty="0"/>
              <a:t>     Admin can see the details of all the students registered.  </a:t>
            </a:r>
          </a:p>
          <a:p>
            <a:pPr marL="0" indent="0">
              <a:buNone/>
            </a:pPr>
            <a:endParaRPr lang="en-IN" dirty="0"/>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92350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9EFFAB4-38E2-4A65-AFEB-704866A71F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
            <a:ext cx="12192000" cy="6857999"/>
          </a:xfrm>
          <a:prstGeom prst="rect">
            <a:avLst/>
          </a:prstGeom>
        </p:spPr>
      </p:pic>
      <p:pic>
        <p:nvPicPr>
          <p:cNvPr id="7" name="Graphic 6">
            <a:extLst>
              <a:ext uri="{FF2B5EF4-FFF2-40B4-BE49-F238E27FC236}">
                <a16:creationId xmlns:a16="http://schemas.microsoft.com/office/drawing/2014/main" id="{0A05F091-4828-42FE-8169-D783CC3345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29743" y="-497502"/>
            <a:ext cx="8119219" cy="8119219"/>
          </a:xfrm>
          <a:prstGeom prst="rect">
            <a:avLst/>
          </a:prstGeom>
        </p:spPr>
      </p:pic>
    </p:spTree>
    <p:extLst>
      <p:ext uri="{BB962C8B-B14F-4D97-AF65-F5344CB8AC3E}">
        <p14:creationId xmlns:p14="http://schemas.microsoft.com/office/powerpoint/2010/main" val="27677306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364</TotalTime>
  <Words>318</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Library management system</vt:lpstr>
      <vt:lpstr>Introduction</vt:lpstr>
      <vt:lpstr>Student module</vt:lpstr>
      <vt:lpstr>admin module</vt:lpstr>
      <vt:lpstr>Tools used</vt:lpstr>
      <vt:lpstr>Features of students Module </vt:lpstr>
      <vt:lpstr>Features of admin Module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CLONE</dc:title>
  <dc:creator>Lord Barbosa</dc:creator>
  <cp:lastModifiedBy>Pranit Patil</cp:lastModifiedBy>
  <cp:revision>11</cp:revision>
  <dcterms:created xsi:type="dcterms:W3CDTF">2022-01-03T02:46:37Z</dcterms:created>
  <dcterms:modified xsi:type="dcterms:W3CDTF">2022-01-04T08:13:36Z</dcterms:modified>
</cp:coreProperties>
</file>