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9" r:id="rId2"/>
    <p:sldId id="340" r:id="rId3"/>
    <p:sldId id="341" r:id="rId4"/>
    <p:sldId id="345" r:id="rId5"/>
  </p:sldIdLst>
  <p:sldSz cx="12192000" cy="6858000"/>
  <p:notesSz cx="6858000" cy="9144000"/>
  <p:custShowLst>
    <p:custShow name="Custom Show 1" id="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8145164107b424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244C"/>
    <a:srgbClr val="D00000"/>
    <a:srgbClr val="A564D3"/>
    <a:srgbClr val="004894"/>
    <a:srgbClr val="B66EE8"/>
    <a:srgbClr val="FFCEFF"/>
    <a:srgbClr val="666666"/>
    <a:srgbClr val="E498FF"/>
    <a:srgbClr val="F48C06"/>
    <a:srgbClr val="FFBA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7" autoAdjust="0"/>
    <p:restoredTop sz="94660"/>
  </p:normalViewPr>
  <p:slideViewPr>
    <p:cSldViewPr snapToGrid="0">
      <p:cViewPr varScale="1">
        <p:scale>
          <a:sx n="86" d="100"/>
          <a:sy n="86" d="100"/>
        </p:scale>
        <p:origin x="53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8BCA3-2BD0-4C90-BFC5-1B9806E366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AF3FE5-9B87-48EB-B9DD-D9DDA6A4B0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976E15-904F-4DB2-BB8A-9F58CE2A5318}"/>
              </a:ext>
            </a:extLst>
          </p:cNvPr>
          <p:cNvSpPr>
            <a:spLocks noGrp="1"/>
          </p:cNvSpPr>
          <p:nvPr>
            <p:ph type="dt" sz="half" idx="10"/>
          </p:nvPr>
        </p:nvSpPr>
        <p:spPr/>
        <p:txBody>
          <a:bodyPr/>
          <a:lstStyle/>
          <a:p>
            <a:fld id="{819E05B4-BBC9-4D10-9B7B-ECDFA68A21E1}" type="datetimeFigureOut">
              <a:rPr lang="en-IN" smtClean="0"/>
              <a:t>28-10-2021</a:t>
            </a:fld>
            <a:endParaRPr lang="en-IN"/>
          </a:p>
        </p:txBody>
      </p:sp>
      <p:sp>
        <p:nvSpPr>
          <p:cNvPr id="5" name="Footer Placeholder 4">
            <a:extLst>
              <a:ext uri="{FF2B5EF4-FFF2-40B4-BE49-F238E27FC236}">
                <a16:creationId xmlns:a16="http://schemas.microsoft.com/office/drawing/2014/main" id="{3B778F71-C4B1-444F-ABA8-0A4A1CAD76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810274-01A6-4D18-9CB2-9A398E597F45}"/>
              </a:ext>
            </a:extLst>
          </p:cNvPr>
          <p:cNvSpPr>
            <a:spLocks noGrp="1"/>
          </p:cNvSpPr>
          <p:nvPr>
            <p:ph type="sldNum" sz="quarter" idx="12"/>
          </p:nvPr>
        </p:nvSpPr>
        <p:spPr/>
        <p:txBody>
          <a:bodyPr/>
          <a:lstStyle/>
          <a:p>
            <a:fld id="{E893E101-380A-4F1E-84A9-54ECA867BDFD}" type="slidenum">
              <a:rPr lang="en-IN" smtClean="0"/>
              <a:t>‹#›</a:t>
            </a:fld>
            <a:endParaRPr lang="en-IN"/>
          </a:p>
        </p:txBody>
      </p:sp>
    </p:spTree>
    <p:extLst>
      <p:ext uri="{BB962C8B-B14F-4D97-AF65-F5344CB8AC3E}">
        <p14:creationId xmlns:p14="http://schemas.microsoft.com/office/powerpoint/2010/main" val="1267987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A1004-433C-4A37-A230-2540916E9E8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B5451C-C1BA-42C5-BBB4-9B69D249CD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9F99AD-5BE1-4B14-A03C-519B8D2BA48F}"/>
              </a:ext>
            </a:extLst>
          </p:cNvPr>
          <p:cNvSpPr>
            <a:spLocks noGrp="1"/>
          </p:cNvSpPr>
          <p:nvPr>
            <p:ph type="dt" sz="half" idx="10"/>
          </p:nvPr>
        </p:nvSpPr>
        <p:spPr/>
        <p:txBody>
          <a:bodyPr/>
          <a:lstStyle/>
          <a:p>
            <a:fld id="{819E05B4-BBC9-4D10-9B7B-ECDFA68A21E1}" type="datetimeFigureOut">
              <a:rPr lang="en-IN" smtClean="0"/>
              <a:t>28-10-2021</a:t>
            </a:fld>
            <a:endParaRPr lang="en-IN"/>
          </a:p>
        </p:txBody>
      </p:sp>
      <p:sp>
        <p:nvSpPr>
          <p:cNvPr id="5" name="Footer Placeholder 4">
            <a:extLst>
              <a:ext uri="{FF2B5EF4-FFF2-40B4-BE49-F238E27FC236}">
                <a16:creationId xmlns:a16="http://schemas.microsoft.com/office/drawing/2014/main" id="{E13D3A68-32DF-4157-A63F-1C9F639DAB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ED2C17-9FF3-42B8-AA57-8A39A7F84BF5}"/>
              </a:ext>
            </a:extLst>
          </p:cNvPr>
          <p:cNvSpPr>
            <a:spLocks noGrp="1"/>
          </p:cNvSpPr>
          <p:nvPr>
            <p:ph type="sldNum" sz="quarter" idx="12"/>
          </p:nvPr>
        </p:nvSpPr>
        <p:spPr/>
        <p:txBody>
          <a:bodyPr/>
          <a:lstStyle/>
          <a:p>
            <a:fld id="{E893E101-380A-4F1E-84A9-54ECA867BDFD}" type="slidenum">
              <a:rPr lang="en-IN" smtClean="0"/>
              <a:t>‹#›</a:t>
            </a:fld>
            <a:endParaRPr lang="en-IN"/>
          </a:p>
        </p:txBody>
      </p:sp>
    </p:spTree>
    <p:extLst>
      <p:ext uri="{BB962C8B-B14F-4D97-AF65-F5344CB8AC3E}">
        <p14:creationId xmlns:p14="http://schemas.microsoft.com/office/powerpoint/2010/main" val="3447149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2B3082-11CE-4648-B6B2-6A0D0D6C59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5E0809-2FEC-409F-9C67-A045394EE8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76AAAA-000E-4377-A993-4E830D52BE9B}"/>
              </a:ext>
            </a:extLst>
          </p:cNvPr>
          <p:cNvSpPr>
            <a:spLocks noGrp="1"/>
          </p:cNvSpPr>
          <p:nvPr>
            <p:ph type="dt" sz="half" idx="10"/>
          </p:nvPr>
        </p:nvSpPr>
        <p:spPr/>
        <p:txBody>
          <a:bodyPr/>
          <a:lstStyle/>
          <a:p>
            <a:fld id="{819E05B4-BBC9-4D10-9B7B-ECDFA68A21E1}" type="datetimeFigureOut">
              <a:rPr lang="en-IN" smtClean="0"/>
              <a:t>28-10-2021</a:t>
            </a:fld>
            <a:endParaRPr lang="en-IN"/>
          </a:p>
        </p:txBody>
      </p:sp>
      <p:sp>
        <p:nvSpPr>
          <p:cNvPr id="5" name="Footer Placeholder 4">
            <a:extLst>
              <a:ext uri="{FF2B5EF4-FFF2-40B4-BE49-F238E27FC236}">
                <a16:creationId xmlns:a16="http://schemas.microsoft.com/office/drawing/2014/main" id="{79B38F51-1A0C-46F7-9F6C-4B7C77D09D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BB3239-CD92-458A-971E-87AE94A7D521}"/>
              </a:ext>
            </a:extLst>
          </p:cNvPr>
          <p:cNvSpPr>
            <a:spLocks noGrp="1"/>
          </p:cNvSpPr>
          <p:nvPr>
            <p:ph type="sldNum" sz="quarter" idx="12"/>
          </p:nvPr>
        </p:nvSpPr>
        <p:spPr/>
        <p:txBody>
          <a:bodyPr/>
          <a:lstStyle/>
          <a:p>
            <a:fld id="{E893E101-380A-4F1E-84A9-54ECA867BDFD}" type="slidenum">
              <a:rPr lang="en-IN" smtClean="0"/>
              <a:t>‹#›</a:t>
            </a:fld>
            <a:endParaRPr lang="en-IN"/>
          </a:p>
        </p:txBody>
      </p:sp>
    </p:spTree>
    <p:extLst>
      <p:ext uri="{BB962C8B-B14F-4D97-AF65-F5344CB8AC3E}">
        <p14:creationId xmlns:p14="http://schemas.microsoft.com/office/powerpoint/2010/main" val="256963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DC858-702C-47F8-ABA6-CD97B56B06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EE377F-0E0A-4BD9-AAA6-F64BAB0E04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3C8935-E814-45BA-9360-A7E4F9CD8FD8}"/>
              </a:ext>
            </a:extLst>
          </p:cNvPr>
          <p:cNvSpPr>
            <a:spLocks noGrp="1"/>
          </p:cNvSpPr>
          <p:nvPr>
            <p:ph type="dt" sz="half" idx="10"/>
          </p:nvPr>
        </p:nvSpPr>
        <p:spPr/>
        <p:txBody>
          <a:bodyPr/>
          <a:lstStyle/>
          <a:p>
            <a:fld id="{819E05B4-BBC9-4D10-9B7B-ECDFA68A21E1}" type="datetimeFigureOut">
              <a:rPr lang="en-IN" smtClean="0"/>
              <a:t>28-10-2021</a:t>
            </a:fld>
            <a:endParaRPr lang="en-IN"/>
          </a:p>
        </p:txBody>
      </p:sp>
      <p:sp>
        <p:nvSpPr>
          <p:cNvPr id="5" name="Footer Placeholder 4">
            <a:extLst>
              <a:ext uri="{FF2B5EF4-FFF2-40B4-BE49-F238E27FC236}">
                <a16:creationId xmlns:a16="http://schemas.microsoft.com/office/drawing/2014/main" id="{D3BF5E19-4D64-4519-BDD9-42AE4189C1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17BE4F-C480-4EF7-89F7-5930D381D685}"/>
              </a:ext>
            </a:extLst>
          </p:cNvPr>
          <p:cNvSpPr>
            <a:spLocks noGrp="1"/>
          </p:cNvSpPr>
          <p:nvPr>
            <p:ph type="sldNum" sz="quarter" idx="12"/>
          </p:nvPr>
        </p:nvSpPr>
        <p:spPr/>
        <p:txBody>
          <a:bodyPr/>
          <a:lstStyle/>
          <a:p>
            <a:fld id="{E893E101-380A-4F1E-84A9-54ECA867BDFD}" type="slidenum">
              <a:rPr lang="en-IN" smtClean="0"/>
              <a:t>‹#›</a:t>
            </a:fld>
            <a:endParaRPr lang="en-IN"/>
          </a:p>
        </p:txBody>
      </p:sp>
    </p:spTree>
    <p:extLst>
      <p:ext uri="{BB962C8B-B14F-4D97-AF65-F5344CB8AC3E}">
        <p14:creationId xmlns:p14="http://schemas.microsoft.com/office/powerpoint/2010/main" val="1807046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8C81F-59E7-4596-A675-A3FEC25405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271D2E-D92B-41D2-912B-E7CCA2FFCF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3E4868-0144-4E43-8272-AA9AD1E1D456}"/>
              </a:ext>
            </a:extLst>
          </p:cNvPr>
          <p:cNvSpPr>
            <a:spLocks noGrp="1"/>
          </p:cNvSpPr>
          <p:nvPr>
            <p:ph type="dt" sz="half" idx="10"/>
          </p:nvPr>
        </p:nvSpPr>
        <p:spPr/>
        <p:txBody>
          <a:bodyPr/>
          <a:lstStyle/>
          <a:p>
            <a:fld id="{819E05B4-BBC9-4D10-9B7B-ECDFA68A21E1}" type="datetimeFigureOut">
              <a:rPr lang="en-IN" smtClean="0"/>
              <a:t>28-10-2021</a:t>
            </a:fld>
            <a:endParaRPr lang="en-IN"/>
          </a:p>
        </p:txBody>
      </p:sp>
      <p:sp>
        <p:nvSpPr>
          <p:cNvPr id="5" name="Footer Placeholder 4">
            <a:extLst>
              <a:ext uri="{FF2B5EF4-FFF2-40B4-BE49-F238E27FC236}">
                <a16:creationId xmlns:a16="http://schemas.microsoft.com/office/drawing/2014/main" id="{DE7847CD-DBD5-426E-9C70-D3C260343D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33DEB0-9006-41C1-84A9-C125E89B75DC}"/>
              </a:ext>
            </a:extLst>
          </p:cNvPr>
          <p:cNvSpPr>
            <a:spLocks noGrp="1"/>
          </p:cNvSpPr>
          <p:nvPr>
            <p:ph type="sldNum" sz="quarter" idx="12"/>
          </p:nvPr>
        </p:nvSpPr>
        <p:spPr/>
        <p:txBody>
          <a:bodyPr/>
          <a:lstStyle/>
          <a:p>
            <a:fld id="{E893E101-380A-4F1E-84A9-54ECA867BDFD}" type="slidenum">
              <a:rPr lang="en-IN" smtClean="0"/>
              <a:t>‹#›</a:t>
            </a:fld>
            <a:endParaRPr lang="en-IN"/>
          </a:p>
        </p:txBody>
      </p:sp>
    </p:spTree>
    <p:extLst>
      <p:ext uri="{BB962C8B-B14F-4D97-AF65-F5344CB8AC3E}">
        <p14:creationId xmlns:p14="http://schemas.microsoft.com/office/powerpoint/2010/main" val="2643118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D53D-3E58-46F6-8C82-BB0BF5CBAE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879E20-123E-49E9-B7F6-C039441407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2FD27D-6AC5-4A3A-AD45-C89A706CC3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7EDA35-AD47-48AF-BB34-9112A944A1BB}"/>
              </a:ext>
            </a:extLst>
          </p:cNvPr>
          <p:cNvSpPr>
            <a:spLocks noGrp="1"/>
          </p:cNvSpPr>
          <p:nvPr>
            <p:ph type="dt" sz="half" idx="10"/>
          </p:nvPr>
        </p:nvSpPr>
        <p:spPr/>
        <p:txBody>
          <a:bodyPr/>
          <a:lstStyle/>
          <a:p>
            <a:fld id="{819E05B4-BBC9-4D10-9B7B-ECDFA68A21E1}" type="datetimeFigureOut">
              <a:rPr lang="en-IN" smtClean="0"/>
              <a:t>28-10-2021</a:t>
            </a:fld>
            <a:endParaRPr lang="en-IN"/>
          </a:p>
        </p:txBody>
      </p:sp>
      <p:sp>
        <p:nvSpPr>
          <p:cNvPr id="6" name="Footer Placeholder 5">
            <a:extLst>
              <a:ext uri="{FF2B5EF4-FFF2-40B4-BE49-F238E27FC236}">
                <a16:creationId xmlns:a16="http://schemas.microsoft.com/office/drawing/2014/main" id="{3E47FD62-B56D-4655-A736-B0F9B619F5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6984BD-F769-487D-AC6C-32B1106D5408}"/>
              </a:ext>
            </a:extLst>
          </p:cNvPr>
          <p:cNvSpPr>
            <a:spLocks noGrp="1"/>
          </p:cNvSpPr>
          <p:nvPr>
            <p:ph type="sldNum" sz="quarter" idx="12"/>
          </p:nvPr>
        </p:nvSpPr>
        <p:spPr/>
        <p:txBody>
          <a:bodyPr/>
          <a:lstStyle/>
          <a:p>
            <a:fld id="{E893E101-380A-4F1E-84A9-54ECA867BDFD}" type="slidenum">
              <a:rPr lang="en-IN" smtClean="0"/>
              <a:t>‹#›</a:t>
            </a:fld>
            <a:endParaRPr lang="en-IN"/>
          </a:p>
        </p:txBody>
      </p:sp>
    </p:spTree>
    <p:extLst>
      <p:ext uri="{BB962C8B-B14F-4D97-AF65-F5344CB8AC3E}">
        <p14:creationId xmlns:p14="http://schemas.microsoft.com/office/powerpoint/2010/main" val="328655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3402-1946-4C84-9594-53A41C67B1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FBB701-AF8A-4E5E-9C1B-6664E2E798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84213-E575-47FD-AE0F-55B226947C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31854F-C57E-41C8-8A27-73999FE06B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72115-F5F0-4B47-98AE-81DD1366F3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648C9A-20F5-4CAB-AE2A-02F40C0E50D8}"/>
              </a:ext>
            </a:extLst>
          </p:cNvPr>
          <p:cNvSpPr>
            <a:spLocks noGrp="1"/>
          </p:cNvSpPr>
          <p:nvPr>
            <p:ph type="dt" sz="half" idx="10"/>
          </p:nvPr>
        </p:nvSpPr>
        <p:spPr/>
        <p:txBody>
          <a:bodyPr/>
          <a:lstStyle/>
          <a:p>
            <a:fld id="{819E05B4-BBC9-4D10-9B7B-ECDFA68A21E1}" type="datetimeFigureOut">
              <a:rPr lang="en-IN" smtClean="0"/>
              <a:t>28-10-2021</a:t>
            </a:fld>
            <a:endParaRPr lang="en-IN"/>
          </a:p>
        </p:txBody>
      </p:sp>
      <p:sp>
        <p:nvSpPr>
          <p:cNvPr id="8" name="Footer Placeholder 7">
            <a:extLst>
              <a:ext uri="{FF2B5EF4-FFF2-40B4-BE49-F238E27FC236}">
                <a16:creationId xmlns:a16="http://schemas.microsoft.com/office/drawing/2014/main" id="{0BFC72DD-6E9A-4520-A1FC-428DD8A414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B4AD01-F768-4A0B-853E-D01574CE240B}"/>
              </a:ext>
            </a:extLst>
          </p:cNvPr>
          <p:cNvSpPr>
            <a:spLocks noGrp="1"/>
          </p:cNvSpPr>
          <p:nvPr>
            <p:ph type="sldNum" sz="quarter" idx="12"/>
          </p:nvPr>
        </p:nvSpPr>
        <p:spPr/>
        <p:txBody>
          <a:bodyPr/>
          <a:lstStyle/>
          <a:p>
            <a:fld id="{E893E101-380A-4F1E-84A9-54ECA867BDFD}" type="slidenum">
              <a:rPr lang="en-IN" smtClean="0"/>
              <a:t>‹#›</a:t>
            </a:fld>
            <a:endParaRPr lang="en-IN"/>
          </a:p>
        </p:txBody>
      </p:sp>
    </p:spTree>
    <p:extLst>
      <p:ext uri="{BB962C8B-B14F-4D97-AF65-F5344CB8AC3E}">
        <p14:creationId xmlns:p14="http://schemas.microsoft.com/office/powerpoint/2010/main" val="2963658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D3644-E89B-45E7-87E1-90125FFD43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09AD98-EF4A-4241-B5E4-C4BC737B81E2}"/>
              </a:ext>
            </a:extLst>
          </p:cNvPr>
          <p:cNvSpPr>
            <a:spLocks noGrp="1"/>
          </p:cNvSpPr>
          <p:nvPr>
            <p:ph type="dt" sz="half" idx="10"/>
          </p:nvPr>
        </p:nvSpPr>
        <p:spPr/>
        <p:txBody>
          <a:bodyPr/>
          <a:lstStyle/>
          <a:p>
            <a:fld id="{819E05B4-BBC9-4D10-9B7B-ECDFA68A21E1}" type="datetimeFigureOut">
              <a:rPr lang="en-IN" smtClean="0"/>
              <a:t>28-10-2021</a:t>
            </a:fld>
            <a:endParaRPr lang="en-IN"/>
          </a:p>
        </p:txBody>
      </p:sp>
      <p:sp>
        <p:nvSpPr>
          <p:cNvPr id="4" name="Footer Placeholder 3">
            <a:extLst>
              <a:ext uri="{FF2B5EF4-FFF2-40B4-BE49-F238E27FC236}">
                <a16:creationId xmlns:a16="http://schemas.microsoft.com/office/drawing/2014/main" id="{C93D3B7F-CEDC-4C9D-A2C6-2D3FCE5C5B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FA1764-5D2F-4AF1-9E15-D198F68D5667}"/>
              </a:ext>
            </a:extLst>
          </p:cNvPr>
          <p:cNvSpPr>
            <a:spLocks noGrp="1"/>
          </p:cNvSpPr>
          <p:nvPr>
            <p:ph type="sldNum" sz="quarter" idx="12"/>
          </p:nvPr>
        </p:nvSpPr>
        <p:spPr/>
        <p:txBody>
          <a:bodyPr/>
          <a:lstStyle/>
          <a:p>
            <a:fld id="{E893E101-380A-4F1E-84A9-54ECA867BDFD}" type="slidenum">
              <a:rPr lang="en-IN" smtClean="0"/>
              <a:t>‹#›</a:t>
            </a:fld>
            <a:endParaRPr lang="en-IN"/>
          </a:p>
        </p:txBody>
      </p:sp>
    </p:spTree>
    <p:extLst>
      <p:ext uri="{BB962C8B-B14F-4D97-AF65-F5344CB8AC3E}">
        <p14:creationId xmlns:p14="http://schemas.microsoft.com/office/powerpoint/2010/main" val="2747257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4E8708-E599-4030-AAD2-D171AFBBABBF}"/>
              </a:ext>
            </a:extLst>
          </p:cNvPr>
          <p:cNvSpPr>
            <a:spLocks noGrp="1"/>
          </p:cNvSpPr>
          <p:nvPr>
            <p:ph type="dt" sz="half" idx="10"/>
          </p:nvPr>
        </p:nvSpPr>
        <p:spPr/>
        <p:txBody>
          <a:bodyPr/>
          <a:lstStyle/>
          <a:p>
            <a:fld id="{819E05B4-BBC9-4D10-9B7B-ECDFA68A21E1}" type="datetimeFigureOut">
              <a:rPr lang="en-IN" smtClean="0"/>
              <a:t>28-10-2021</a:t>
            </a:fld>
            <a:endParaRPr lang="en-IN"/>
          </a:p>
        </p:txBody>
      </p:sp>
      <p:sp>
        <p:nvSpPr>
          <p:cNvPr id="3" name="Footer Placeholder 2">
            <a:extLst>
              <a:ext uri="{FF2B5EF4-FFF2-40B4-BE49-F238E27FC236}">
                <a16:creationId xmlns:a16="http://schemas.microsoft.com/office/drawing/2014/main" id="{43793EC3-EF6B-4B4E-AB83-7F7BB3847D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36077A6-A184-44DF-8D6B-6FBF4A0F00B8}"/>
              </a:ext>
            </a:extLst>
          </p:cNvPr>
          <p:cNvSpPr>
            <a:spLocks noGrp="1"/>
          </p:cNvSpPr>
          <p:nvPr>
            <p:ph type="sldNum" sz="quarter" idx="12"/>
          </p:nvPr>
        </p:nvSpPr>
        <p:spPr/>
        <p:txBody>
          <a:bodyPr/>
          <a:lstStyle/>
          <a:p>
            <a:fld id="{E893E101-380A-4F1E-84A9-54ECA867BDFD}" type="slidenum">
              <a:rPr lang="en-IN" smtClean="0"/>
              <a:t>‹#›</a:t>
            </a:fld>
            <a:endParaRPr lang="en-IN"/>
          </a:p>
        </p:txBody>
      </p:sp>
    </p:spTree>
    <p:extLst>
      <p:ext uri="{BB962C8B-B14F-4D97-AF65-F5344CB8AC3E}">
        <p14:creationId xmlns:p14="http://schemas.microsoft.com/office/powerpoint/2010/main" val="246126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F26C-4B0E-4C3B-9B4E-66C3BCCDBB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D42BFE-10DB-4123-AD21-C0A191508B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7603D3-690B-4243-9BD7-885CEA585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066865-9447-48BF-AC13-28BAC51F6390}"/>
              </a:ext>
            </a:extLst>
          </p:cNvPr>
          <p:cNvSpPr>
            <a:spLocks noGrp="1"/>
          </p:cNvSpPr>
          <p:nvPr>
            <p:ph type="dt" sz="half" idx="10"/>
          </p:nvPr>
        </p:nvSpPr>
        <p:spPr/>
        <p:txBody>
          <a:bodyPr/>
          <a:lstStyle/>
          <a:p>
            <a:fld id="{819E05B4-BBC9-4D10-9B7B-ECDFA68A21E1}" type="datetimeFigureOut">
              <a:rPr lang="en-IN" smtClean="0"/>
              <a:t>28-10-2021</a:t>
            </a:fld>
            <a:endParaRPr lang="en-IN"/>
          </a:p>
        </p:txBody>
      </p:sp>
      <p:sp>
        <p:nvSpPr>
          <p:cNvPr id="6" name="Footer Placeholder 5">
            <a:extLst>
              <a:ext uri="{FF2B5EF4-FFF2-40B4-BE49-F238E27FC236}">
                <a16:creationId xmlns:a16="http://schemas.microsoft.com/office/drawing/2014/main" id="{561235F1-B28D-4092-8B33-2FB568566E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5E9B5D-0585-45A8-B841-8C510630D336}"/>
              </a:ext>
            </a:extLst>
          </p:cNvPr>
          <p:cNvSpPr>
            <a:spLocks noGrp="1"/>
          </p:cNvSpPr>
          <p:nvPr>
            <p:ph type="sldNum" sz="quarter" idx="12"/>
          </p:nvPr>
        </p:nvSpPr>
        <p:spPr/>
        <p:txBody>
          <a:bodyPr/>
          <a:lstStyle/>
          <a:p>
            <a:fld id="{E893E101-380A-4F1E-84A9-54ECA867BDFD}" type="slidenum">
              <a:rPr lang="en-IN" smtClean="0"/>
              <a:t>‹#›</a:t>
            </a:fld>
            <a:endParaRPr lang="en-IN"/>
          </a:p>
        </p:txBody>
      </p:sp>
    </p:spTree>
    <p:extLst>
      <p:ext uri="{BB962C8B-B14F-4D97-AF65-F5344CB8AC3E}">
        <p14:creationId xmlns:p14="http://schemas.microsoft.com/office/powerpoint/2010/main" val="1148526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F736-82B9-4E94-874F-E3ED79C669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BC9C8B-AB6C-4314-9816-1A4EE06EBF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5EC136-EB43-418B-A44E-720410A419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CDE30-8622-40CD-90BD-9D316FFE0FD4}"/>
              </a:ext>
            </a:extLst>
          </p:cNvPr>
          <p:cNvSpPr>
            <a:spLocks noGrp="1"/>
          </p:cNvSpPr>
          <p:nvPr>
            <p:ph type="dt" sz="half" idx="10"/>
          </p:nvPr>
        </p:nvSpPr>
        <p:spPr/>
        <p:txBody>
          <a:bodyPr/>
          <a:lstStyle/>
          <a:p>
            <a:fld id="{819E05B4-BBC9-4D10-9B7B-ECDFA68A21E1}" type="datetimeFigureOut">
              <a:rPr lang="en-IN" smtClean="0"/>
              <a:t>28-10-2021</a:t>
            </a:fld>
            <a:endParaRPr lang="en-IN"/>
          </a:p>
        </p:txBody>
      </p:sp>
      <p:sp>
        <p:nvSpPr>
          <p:cNvPr id="6" name="Footer Placeholder 5">
            <a:extLst>
              <a:ext uri="{FF2B5EF4-FFF2-40B4-BE49-F238E27FC236}">
                <a16:creationId xmlns:a16="http://schemas.microsoft.com/office/drawing/2014/main" id="{E84DF847-87EF-410D-80D5-F442A8359A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9EE90-97B6-4B65-884A-1DF06D14ED67}"/>
              </a:ext>
            </a:extLst>
          </p:cNvPr>
          <p:cNvSpPr>
            <a:spLocks noGrp="1"/>
          </p:cNvSpPr>
          <p:nvPr>
            <p:ph type="sldNum" sz="quarter" idx="12"/>
          </p:nvPr>
        </p:nvSpPr>
        <p:spPr/>
        <p:txBody>
          <a:bodyPr/>
          <a:lstStyle/>
          <a:p>
            <a:fld id="{E893E101-380A-4F1E-84A9-54ECA867BDFD}" type="slidenum">
              <a:rPr lang="en-IN" smtClean="0"/>
              <a:t>‹#›</a:t>
            </a:fld>
            <a:endParaRPr lang="en-IN"/>
          </a:p>
        </p:txBody>
      </p:sp>
    </p:spTree>
    <p:extLst>
      <p:ext uri="{BB962C8B-B14F-4D97-AF65-F5344CB8AC3E}">
        <p14:creationId xmlns:p14="http://schemas.microsoft.com/office/powerpoint/2010/main" val="1072719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12DF48-F60B-4B71-8E19-27E8B21628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2624DA-EB18-4995-8CC9-16EF096BA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7573F7-F1A7-4AF5-9363-F7DCA6FA17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9E05B4-BBC9-4D10-9B7B-ECDFA68A21E1}" type="datetimeFigureOut">
              <a:rPr lang="en-IN" smtClean="0"/>
              <a:t>28-10-2021</a:t>
            </a:fld>
            <a:endParaRPr lang="en-IN"/>
          </a:p>
        </p:txBody>
      </p:sp>
      <p:sp>
        <p:nvSpPr>
          <p:cNvPr id="5" name="Footer Placeholder 4">
            <a:extLst>
              <a:ext uri="{FF2B5EF4-FFF2-40B4-BE49-F238E27FC236}">
                <a16:creationId xmlns:a16="http://schemas.microsoft.com/office/drawing/2014/main" id="{6AD22CC7-875C-4454-A2A6-668D133070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36DBC5-15FC-4947-A521-937DE59DA8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93E101-380A-4F1E-84A9-54ECA867BDFD}" type="slidenum">
              <a:rPr lang="en-IN" smtClean="0"/>
              <a:t>‹#›</a:t>
            </a:fld>
            <a:endParaRPr lang="en-IN"/>
          </a:p>
        </p:txBody>
      </p:sp>
    </p:spTree>
    <p:extLst>
      <p:ext uri="{BB962C8B-B14F-4D97-AF65-F5344CB8AC3E}">
        <p14:creationId xmlns:p14="http://schemas.microsoft.com/office/powerpoint/2010/main" val="1740558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GoogleCloudPlatform/datastore-ndb-python" TargetMode="External"/><Relationship Id="rId2" Type="http://schemas.openxmlformats.org/officeDocument/2006/relationships/hyperlink" Target="https://github.com/objectify/objectify"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7F0945-6075-4716-BBFC-5FEF3E8AF19E}"/>
              </a:ext>
            </a:extLst>
          </p:cNvPr>
          <p:cNvSpPr/>
          <p:nvPr/>
        </p:nvSpPr>
        <p:spPr>
          <a:xfrm>
            <a:off x="0" y="0"/>
            <a:ext cx="12192000" cy="1074198"/>
          </a:xfrm>
          <a:prstGeom prst="rect">
            <a:avLst/>
          </a:prstGeom>
          <a:gradFill>
            <a:gsLst>
              <a:gs pos="100000">
                <a:srgbClr val="3F37C9"/>
              </a:gs>
              <a:gs pos="58000">
                <a:srgbClr val="4361EE"/>
              </a:gs>
              <a:gs pos="0">
                <a:srgbClr val="219EBC"/>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3" name="Title 1">
            <a:extLst>
              <a:ext uri="{FF2B5EF4-FFF2-40B4-BE49-F238E27FC236}">
                <a16:creationId xmlns:a16="http://schemas.microsoft.com/office/drawing/2014/main" id="{1DF7262C-95D1-4E7F-9F14-FF3E2246EAA5}"/>
              </a:ext>
            </a:extLst>
          </p:cNvPr>
          <p:cNvSpPr txBox="1">
            <a:spLocks/>
          </p:cNvSpPr>
          <p:nvPr/>
        </p:nvSpPr>
        <p:spPr>
          <a:xfrm>
            <a:off x="-1" y="12727"/>
            <a:ext cx="12191999" cy="10614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50000"/>
                  </a:schemeClr>
                </a:solidFill>
                <a:latin typeface="Manrope" panose="00000506000000000000"/>
              </a:rPr>
              <a:t>What is Google Cloud Datastore?</a:t>
            </a:r>
          </a:p>
        </p:txBody>
      </p:sp>
      <p:pic>
        <p:nvPicPr>
          <p:cNvPr id="28" name="Picture 4" descr="Google Datastore | Jovo Marketplace">
            <a:extLst>
              <a:ext uri="{FF2B5EF4-FFF2-40B4-BE49-F238E27FC236}">
                <a16:creationId xmlns:a16="http://schemas.microsoft.com/office/drawing/2014/main" id="{B55479DF-5B43-4730-8660-B117BB277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89264">
            <a:off x="10259110" y="1073139"/>
            <a:ext cx="1944764" cy="1794387"/>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BB40AD74-E1A5-484F-9445-0097012763ED}"/>
              </a:ext>
            </a:extLst>
          </p:cNvPr>
          <p:cNvSpPr txBox="1"/>
          <p:nvPr/>
        </p:nvSpPr>
        <p:spPr>
          <a:xfrm>
            <a:off x="1349718" y="1799136"/>
            <a:ext cx="8770605" cy="4401205"/>
          </a:xfrm>
          <a:prstGeom prst="rect">
            <a:avLst/>
          </a:prstGeom>
          <a:noFill/>
        </p:spPr>
        <p:txBody>
          <a:bodyPr wrap="square" rtlCol="0">
            <a:spAutoFit/>
          </a:bodyPr>
          <a:lstStyle/>
          <a:p>
            <a:pPr marL="285750" indent="-285750" algn="just" defTabSz="457200">
              <a:buFont typeface="Wingdings" panose="05000000000000000000" pitchFamily="2" charset="2"/>
              <a:buChar char="v"/>
            </a:pPr>
            <a:r>
              <a:rPr lang="en-US" sz="2000" dirty="0">
                <a:solidFill>
                  <a:srgbClr val="C96731">
                    <a:lumMod val="50000"/>
                  </a:srgbClr>
                </a:solidFill>
                <a:latin typeface="Gill Sans MT" panose="020B0502020104020203"/>
              </a:rPr>
              <a:t>Google Cloud Datastore (Cloud Datastore) is a highly scalable, fully managed NoSQL database service offered by Google on the Google Cloud Platform.</a:t>
            </a:r>
          </a:p>
          <a:p>
            <a:pPr marL="285750" indent="-285750" algn="just" defTabSz="457200">
              <a:buFont typeface="Wingdings" panose="05000000000000000000" pitchFamily="2" charset="2"/>
              <a:buChar char="v"/>
            </a:pPr>
            <a:endParaRPr lang="en-US" sz="2000" dirty="0">
              <a:solidFill>
                <a:srgbClr val="C96731">
                  <a:lumMod val="50000"/>
                </a:srgbClr>
              </a:solidFill>
              <a:latin typeface="Gill Sans MT" panose="020B0502020104020203"/>
            </a:endParaRPr>
          </a:p>
          <a:p>
            <a:pPr marL="285750" indent="-285750" algn="just" defTabSz="457200">
              <a:buFont typeface="Wingdings" panose="05000000000000000000" pitchFamily="2" charset="2"/>
              <a:buChar char="v"/>
            </a:pPr>
            <a:r>
              <a:rPr lang="en-US" sz="2000" dirty="0">
                <a:solidFill>
                  <a:srgbClr val="C96731">
                    <a:lumMod val="50000"/>
                  </a:srgbClr>
                </a:solidFill>
                <a:latin typeface="Gill Sans MT" panose="020B0502020104020203"/>
              </a:rPr>
              <a:t>Cloud storage is something that allows you to save data and files in an off-site location that you access either through the public internet or a dedicated private network connection.</a:t>
            </a:r>
          </a:p>
          <a:p>
            <a:pPr algn="just" defTabSz="457200"/>
            <a:endParaRPr lang="en-US" sz="2000" dirty="0">
              <a:solidFill>
                <a:srgbClr val="C96731">
                  <a:lumMod val="50000"/>
                </a:srgbClr>
              </a:solidFill>
              <a:latin typeface="Gill Sans MT" panose="020B0502020104020203"/>
            </a:endParaRPr>
          </a:p>
          <a:p>
            <a:pPr marL="285750" indent="-285750" algn="just" defTabSz="457200">
              <a:buFont typeface="Wingdings" panose="05000000000000000000" pitchFamily="2" charset="2"/>
              <a:buChar char="v"/>
            </a:pPr>
            <a:r>
              <a:rPr lang="en-US" sz="2000" dirty="0">
                <a:solidFill>
                  <a:srgbClr val="C96731">
                    <a:lumMod val="50000"/>
                  </a:srgbClr>
                </a:solidFill>
                <a:latin typeface="Gill Sans MT" panose="020B0502020104020203"/>
              </a:rPr>
              <a:t>This is very cost-effective for businesses since physical files can replaced with cloud storage records.</a:t>
            </a:r>
          </a:p>
          <a:p>
            <a:pPr marL="285750" indent="-285750" algn="just" defTabSz="457200">
              <a:buFont typeface="Wingdings" panose="05000000000000000000" pitchFamily="2" charset="2"/>
              <a:buChar char="v"/>
            </a:pPr>
            <a:endParaRPr lang="en-US" sz="2000" dirty="0">
              <a:solidFill>
                <a:srgbClr val="C96731">
                  <a:lumMod val="50000"/>
                </a:srgbClr>
              </a:solidFill>
              <a:latin typeface="Gill Sans MT" panose="020B0502020104020203"/>
            </a:endParaRPr>
          </a:p>
          <a:p>
            <a:pPr marL="285750" indent="-285750" algn="just" defTabSz="457200">
              <a:buFont typeface="Wingdings" panose="05000000000000000000" pitchFamily="2" charset="2"/>
              <a:buChar char="v"/>
            </a:pPr>
            <a:r>
              <a:rPr lang="en-US" sz="2000" dirty="0">
                <a:solidFill>
                  <a:srgbClr val="C96731">
                    <a:lumMod val="50000"/>
                  </a:srgbClr>
                </a:solidFill>
                <a:latin typeface="Gill Sans MT" panose="020B0502020104020203"/>
              </a:rPr>
              <a:t>Cloud Datastore is built upon Google's Bigtable and Megastore technology. Google Cloud Datastore allows the user to create databases either in Native or Datastore Mode. Native Mode is designed for mobile and web apps, while Datastore Mode is designed for new server projects.</a:t>
            </a:r>
          </a:p>
        </p:txBody>
      </p:sp>
    </p:spTree>
    <p:extLst>
      <p:ext uri="{BB962C8B-B14F-4D97-AF65-F5344CB8AC3E}">
        <p14:creationId xmlns:p14="http://schemas.microsoft.com/office/powerpoint/2010/main" val="214567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99000">
              <a:srgbClr val="CAF0F8"/>
            </a:gs>
          </a:gsLst>
          <a:lin ang="2700000" scaled="1"/>
          <a:tileRect/>
        </a:gradFill>
        <a:effectLst/>
      </p:bgPr>
    </p:bg>
    <p:spTree>
      <p:nvGrpSpPr>
        <p:cNvPr id="1" name=""/>
        <p:cNvGrpSpPr/>
        <p:nvPr/>
      </p:nvGrpSpPr>
      <p:grpSpPr>
        <a:xfrm>
          <a:off x="0" y="0"/>
          <a:ext cx="0" cy="0"/>
          <a:chOff x="0" y="0"/>
          <a:chExt cx="0" cy="0"/>
        </a:xfrm>
      </p:grpSpPr>
      <p:sp>
        <p:nvSpPr>
          <p:cNvPr id="28" name="Content Placeholder 2">
            <a:extLst>
              <a:ext uri="{FF2B5EF4-FFF2-40B4-BE49-F238E27FC236}">
                <a16:creationId xmlns:a16="http://schemas.microsoft.com/office/drawing/2014/main" id="{5C546A24-5DC3-4D64-A38E-577CF602D578}"/>
              </a:ext>
            </a:extLst>
          </p:cNvPr>
          <p:cNvSpPr txBox="1">
            <a:spLocks/>
          </p:cNvSpPr>
          <p:nvPr/>
        </p:nvSpPr>
        <p:spPr>
          <a:xfrm>
            <a:off x="333930" y="4195400"/>
            <a:ext cx="8243959" cy="22438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buClr>
                <a:schemeClr val="accent3">
                  <a:lumMod val="50000"/>
                </a:schemeClr>
              </a:buClr>
              <a:buFont typeface="Wingdings" panose="05000000000000000000" pitchFamily="2" charset="2"/>
              <a:buChar char="ü"/>
            </a:pPr>
            <a:r>
              <a:rPr lang="en-US" sz="1800" b="1" dirty="0">
                <a:solidFill>
                  <a:schemeClr val="accent2">
                    <a:lumMod val="50000"/>
                  </a:schemeClr>
                </a:solidFill>
                <a:latin typeface="Gill Sans MT" panose="020B0502020104020203" pitchFamily="34" charset="0"/>
              </a:rPr>
              <a:t>Easy-to-use query language</a:t>
            </a:r>
          </a:p>
          <a:p>
            <a:pPr>
              <a:buClr>
                <a:schemeClr val="accent3">
                  <a:lumMod val="50000"/>
                </a:schemeClr>
              </a:buClr>
            </a:pPr>
            <a:endParaRPr lang="en-US" sz="1800" b="1" dirty="0">
              <a:solidFill>
                <a:schemeClr val="accent2">
                  <a:lumMod val="50000"/>
                </a:schemeClr>
              </a:solidFill>
              <a:latin typeface="Gill Sans MT" panose="020B0502020104020203" pitchFamily="34" charset="0"/>
            </a:endParaRPr>
          </a:p>
          <a:p>
            <a:pPr algn="l"/>
            <a:r>
              <a:rPr lang="en-US" sz="1800" dirty="0">
                <a:solidFill>
                  <a:schemeClr val="accent2">
                    <a:lumMod val="50000"/>
                  </a:schemeClr>
                </a:solidFill>
                <a:latin typeface="Gill Sans MT" panose="020B0502020104020203" pitchFamily="34" charset="0"/>
              </a:rPr>
              <a:t>Datastore is a schemeless database, which allows you to worry less about making changes to your underlying data structure as your application evolves. Datastore provides a powerful query engine that allows you to search for data across multiple properties and sort as needed.</a:t>
            </a:r>
            <a:endParaRPr lang="en-US" dirty="0">
              <a:solidFill>
                <a:schemeClr val="accent2">
                  <a:lumMod val="50000"/>
                </a:schemeClr>
              </a:solidFill>
              <a:latin typeface="Gill Sans MT" panose="020B0502020104020203" pitchFamily="34" charset="0"/>
            </a:endParaRPr>
          </a:p>
          <a:p>
            <a:pPr lvl="2" algn="l"/>
            <a:r>
              <a:rPr lang="en-US" sz="1600" dirty="0">
                <a:solidFill>
                  <a:schemeClr val="accent2">
                    <a:lumMod val="50000"/>
                  </a:schemeClr>
                </a:solidFill>
                <a:latin typeface="Gill Sans MT" panose="020B0502020104020203" pitchFamily="34" charset="0"/>
              </a:rPr>
              <a:t>// List Google companies with fewer than 400 employees.</a:t>
            </a:r>
          </a:p>
          <a:p>
            <a:pPr lvl="2" algn="l"/>
            <a:r>
              <a:rPr lang="en-US" sz="1600" dirty="0">
                <a:solidFill>
                  <a:schemeClr val="accent2">
                    <a:lumMod val="50000"/>
                  </a:schemeClr>
                </a:solidFill>
                <a:latin typeface="Gill Sans MT" panose="020B0502020104020203" pitchFamily="34" charset="0"/>
              </a:rPr>
              <a:t>var companies = query.filter('name =', 'Google').filter('size &lt;', 400);</a:t>
            </a:r>
            <a:endParaRPr lang="en-IN" sz="1600" dirty="0">
              <a:solidFill>
                <a:schemeClr val="accent2">
                  <a:lumMod val="50000"/>
                </a:schemeClr>
              </a:solidFill>
              <a:latin typeface="Gill Sans MT" panose="020B0502020104020203" pitchFamily="34" charset="0"/>
            </a:endParaRPr>
          </a:p>
        </p:txBody>
      </p:sp>
      <p:sp>
        <p:nvSpPr>
          <p:cNvPr id="29" name="Rectangle 9">
            <a:extLst>
              <a:ext uri="{FF2B5EF4-FFF2-40B4-BE49-F238E27FC236}">
                <a16:creationId xmlns:a16="http://schemas.microsoft.com/office/drawing/2014/main" id="{950EA0DA-9EA0-4DB4-96A4-D83F42E4900E}"/>
              </a:ext>
            </a:extLst>
          </p:cNvPr>
          <p:cNvSpPr>
            <a:spLocks noChangeArrowheads="1"/>
          </p:cNvSpPr>
          <p:nvPr/>
        </p:nvSpPr>
        <p:spPr bwMode="auto">
          <a:xfrm>
            <a:off x="5602746" y="-270107"/>
            <a:ext cx="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700" b="0" i="0" u="none" strike="noStrike" cap="none" normalizeH="0" baseline="0" dirty="0">
                <a:ln>
                  <a:noFill/>
                </a:ln>
                <a:solidFill>
                  <a:schemeClr val="accent2">
                    <a:lumMod val="50000"/>
                  </a:schemeClr>
                </a:solidFill>
                <a:effectLst/>
                <a:latin typeface="Gill Sans MT" panose="020B0502020104020203" pitchFamily="34" charset="0"/>
              </a:rPr>
            </a:br>
            <a:endParaRPr kumimoji="0" lang="en-US" altLang="en-US" sz="1700" b="0" i="0" u="none" strike="noStrike" cap="none" normalizeH="0" baseline="0" dirty="0">
              <a:ln>
                <a:noFill/>
              </a:ln>
              <a:solidFill>
                <a:schemeClr val="accent2">
                  <a:lumMod val="50000"/>
                </a:schemeClr>
              </a:solidFill>
              <a:effectLst/>
              <a:latin typeface="Gill Sans MT" panose="020B0502020104020203" pitchFamily="34" charset="0"/>
            </a:endParaRPr>
          </a:p>
        </p:txBody>
      </p:sp>
      <p:pic>
        <p:nvPicPr>
          <p:cNvPr id="30" name="Picture 11" descr="Fast and highly Scalable logo">
            <a:extLst>
              <a:ext uri="{FF2B5EF4-FFF2-40B4-BE49-F238E27FC236}">
                <a16:creationId xmlns:a16="http://schemas.microsoft.com/office/drawing/2014/main" id="{6EFBFF45-22BE-41FA-97A8-CA6CA8A953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4099" y="413309"/>
            <a:ext cx="2701782" cy="139106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33" name="Picture 13" descr="Easy-to-use query language logo">
            <a:extLst>
              <a:ext uri="{FF2B5EF4-FFF2-40B4-BE49-F238E27FC236}">
                <a16:creationId xmlns:a16="http://schemas.microsoft.com/office/drawing/2014/main" id="{702EDE14-DE35-4FE2-B4F7-E54BD6EA34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5742" y="4458450"/>
            <a:ext cx="2857500" cy="17430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4" name="Picture 15" descr="Simple and integrated logo">
            <a:extLst>
              <a:ext uri="{FF2B5EF4-FFF2-40B4-BE49-F238E27FC236}">
                <a16:creationId xmlns:a16="http://schemas.microsoft.com/office/drawing/2014/main" id="{42A6D482-B71B-4F8D-AC9D-99D64D7BD3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072" y="2435767"/>
            <a:ext cx="2857500" cy="120967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E09B6EEF-C651-423D-852C-D51313CCC56F}"/>
              </a:ext>
            </a:extLst>
          </p:cNvPr>
          <p:cNvSpPr txBox="1"/>
          <p:nvPr/>
        </p:nvSpPr>
        <p:spPr>
          <a:xfrm>
            <a:off x="333930" y="413084"/>
            <a:ext cx="7355995" cy="1754326"/>
          </a:xfrm>
          <a:prstGeom prst="rect">
            <a:avLst/>
          </a:prstGeom>
          <a:noFill/>
        </p:spPr>
        <p:txBody>
          <a:bodyPr wrap="square" rtlCol="0">
            <a:spAutoFit/>
          </a:bodyPr>
          <a:lstStyle/>
          <a:p>
            <a:pPr marL="285750" indent="-285750" algn="ctr">
              <a:buFont typeface="Wingdings" panose="05000000000000000000" pitchFamily="2" charset="2"/>
              <a:buChar char="ü"/>
            </a:pPr>
            <a:r>
              <a:rPr lang="en-US" b="1" dirty="0">
                <a:solidFill>
                  <a:schemeClr val="accent2">
                    <a:lumMod val="50000"/>
                  </a:schemeClr>
                </a:solidFill>
                <a:latin typeface="Gill Sans MT" panose="020B0502020104020203" pitchFamily="34" charset="0"/>
              </a:rPr>
              <a:t>Simple and integrated</a:t>
            </a:r>
          </a:p>
          <a:p>
            <a:endParaRPr lang="en-US" b="1" dirty="0">
              <a:solidFill>
                <a:schemeClr val="accent2">
                  <a:lumMod val="50000"/>
                </a:schemeClr>
              </a:solidFill>
              <a:latin typeface="Gill Sans MT" panose="020B0502020104020203" pitchFamily="34" charset="0"/>
            </a:endParaRPr>
          </a:p>
          <a:p>
            <a:r>
              <a:rPr lang="en-US" dirty="0">
                <a:solidFill>
                  <a:schemeClr val="accent2">
                    <a:lumMod val="50000"/>
                  </a:schemeClr>
                </a:solidFill>
                <a:latin typeface="Gill Sans MT" panose="020B0502020104020203" pitchFamily="34" charset="0"/>
              </a:rPr>
              <a:t>With Datastore's RESTful interface, data can easily be accessed by any deployment target. You can build solutions that span across App Engine and Compute Engine and rely on Datastore as the integration point.</a:t>
            </a:r>
          </a:p>
          <a:p>
            <a:endParaRPr lang="en-IN" dirty="0">
              <a:solidFill>
                <a:schemeClr val="accent2">
                  <a:lumMod val="50000"/>
                </a:schemeClr>
              </a:solidFill>
              <a:latin typeface="Gill Sans MT" panose="020B0502020104020203" pitchFamily="34" charset="0"/>
            </a:endParaRPr>
          </a:p>
        </p:txBody>
      </p:sp>
      <p:sp>
        <p:nvSpPr>
          <p:cNvPr id="36" name="TextBox 35">
            <a:extLst>
              <a:ext uri="{FF2B5EF4-FFF2-40B4-BE49-F238E27FC236}">
                <a16:creationId xmlns:a16="http://schemas.microsoft.com/office/drawing/2014/main" id="{7348E881-7A12-47BC-A937-326BA4052ACD}"/>
              </a:ext>
            </a:extLst>
          </p:cNvPr>
          <p:cNvSpPr txBox="1"/>
          <p:nvPr/>
        </p:nvSpPr>
        <p:spPr>
          <a:xfrm>
            <a:off x="3881603" y="2209021"/>
            <a:ext cx="7164278" cy="2031325"/>
          </a:xfrm>
          <a:prstGeom prst="rect">
            <a:avLst/>
          </a:prstGeom>
          <a:noFill/>
        </p:spPr>
        <p:txBody>
          <a:bodyPr wrap="square" rtlCol="0">
            <a:spAutoFit/>
          </a:bodyPr>
          <a:lstStyle/>
          <a:p>
            <a:pPr marL="285750" indent="-285750" algn="ctr">
              <a:buFont typeface="Wingdings" panose="05000000000000000000" pitchFamily="2" charset="2"/>
              <a:buChar char="ü"/>
            </a:pPr>
            <a:r>
              <a:rPr lang="en-US" b="1" i="0" dirty="0">
                <a:solidFill>
                  <a:schemeClr val="accent2">
                    <a:lumMod val="50000"/>
                  </a:schemeClr>
                </a:solidFill>
                <a:effectLst/>
                <a:latin typeface="Gill Sans MT" panose="020B0502020104020203" pitchFamily="34" charset="0"/>
              </a:rPr>
              <a:t>Fast and highly scalable</a:t>
            </a:r>
          </a:p>
          <a:p>
            <a:pPr algn="ctr"/>
            <a:endParaRPr lang="en-US" b="1" i="0" dirty="0">
              <a:solidFill>
                <a:schemeClr val="accent2">
                  <a:lumMod val="50000"/>
                </a:schemeClr>
              </a:solidFill>
              <a:effectLst/>
              <a:latin typeface="Gill Sans MT" panose="020B0502020104020203" pitchFamily="34" charset="0"/>
            </a:endParaRPr>
          </a:p>
          <a:p>
            <a:pPr algn="l"/>
            <a:r>
              <a:rPr lang="en-US" b="0" i="0" dirty="0">
                <a:solidFill>
                  <a:schemeClr val="accent2">
                    <a:lumMod val="50000"/>
                  </a:schemeClr>
                </a:solidFill>
                <a:effectLst/>
                <a:latin typeface="Gill Sans MT" panose="020B0502020104020203" pitchFamily="34" charset="0"/>
              </a:rPr>
              <a:t>Focus on building your applications without worrying about provisioning and load anticipation. Datastore scales seamlessly and automatically with your data, allowing applications to maintain high performance as they receive more traffic.</a:t>
            </a:r>
          </a:p>
          <a:p>
            <a:endParaRPr lang="en-IN" dirty="0">
              <a:solidFill>
                <a:schemeClr val="accent2">
                  <a:lumMod val="50000"/>
                </a:schemeClr>
              </a:solidFill>
              <a:latin typeface="Gill Sans MT" panose="020B0502020104020203" pitchFamily="34" charset="0"/>
            </a:endParaRPr>
          </a:p>
        </p:txBody>
      </p:sp>
    </p:spTree>
    <p:extLst>
      <p:ext uri="{BB962C8B-B14F-4D97-AF65-F5344CB8AC3E}">
        <p14:creationId xmlns:p14="http://schemas.microsoft.com/office/powerpoint/2010/main" val="309072271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fade">
                                      <p:cBhvr>
                                        <p:cTn id="26" dur="500"/>
                                        <p:tgtEl>
                                          <p:spTgt spid="2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8">
                                            <p:txEl>
                                              <p:pRg st="2" end="2"/>
                                            </p:txEl>
                                          </p:spTgt>
                                        </p:tgtEl>
                                        <p:attrNameLst>
                                          <p:attrName>style.visibility</p:attrName>
                                        </p:attrNameLst>
                                      </p:cBhvr>
                                      <p:to>
                                        <p:strVal val="visible"/>
                                      </p:to>
                                    </p:set>
                                    <p:animEffect transition="in" filter="fade">
                                      <p:cBhvr>
                                        <p:cTn id="31" dur="500"/>
                                        <p:tgtEl>
                                          <p:spTgt spid="28">
                                            <p:txEl>
                                              <p:pRg st="2" end="2"/>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xEl>
                                              <p:pRg st="3" end="3"/>
                                            </p:txEl>
                                          </p:spTgt>
                                        </p:tgtEl>
                                        <p:attrNameLst>
                                          <p:attrName>style.visibility</p:attrName>
                                        </p:attrNameLst>
                                      </p:cBhvr>
                                      <p:to>
                                        <p:strVal val="visible"/>
                                      </p:to>
                                    </p:set>
                                    <p:animEffect transition="in" filter="fade">
                                      <p:cBhvr>
                                        <p:cTn id="34" dur="500"/>
                                        <p:tgtEl>
                                          <p:spTgt spid="28">
                                            <p:txEl>
                                              <p:pRg st="3" end="3"/>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8">
                                            <p:txEl>
                                              <p:pRg st="4" end="4"/>
                                            </p:txEl>
                                          </p:spTgt>
                                        </p:tgtEl>
                                        <p:attrNameLst>
                                          <p:attrName>style.visibility</p:attrName>
                                        </p:attrNameLst>
                                      </p:cBhvr>
                                      <p:to>
                                        <p:strVal val="visible"/>
                                      </p:to>
                                    </p:set>
                                    <p:animEffect transition="in" filter="fade">
                                      <p:cBhvr>
                                        <p:cTn id="37" dur="500"/>
                                        <p:tgtEl>
                                          <p:spTgt spid="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35" grpId="0"/>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99000">
              <a:srgbClr val="CAF0F8"/>
            </a:gs>
          </a:gsLst>
          <a:lin ang="2700000" scaled="1"/>
          <a:tileRect/>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32A2E16-C827-434E-A64D-C48F7747F68B}"/>
              </a:ext>
            </a:extLst>
          </p:cNvPr>
          <p:cNvSpPr/>
          <p:nvPr/>
        </p:nvSpPr>
        <p:spPr>
          <a:xfrm>
            <a:off x="534" y="-21378"/>
            <a:ext cx="12191466" cy="864757"/>
          </a:xfrm>
          <a:prstGeom prst="rect">
            <a:avLst/>
          </a:prstGeom>
          <a:gradFill>
            <a:gsLst>
              <a:gs pos="100000">
                <a:srgbClr val="3F37C9"/>
              </a:gs>
              <a:gs pos="58000">
                <a:srgbClr val="4361EE"/>
              </a:gs>
              <a:gs pos="0">
                <a:srgbClr val="219EBC"/>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IN" sz="4400" b="1" i="0" u="none" strike="noStrike" kern="1200" cap="all" spc="200" normalizeH="0" baseline="0" noProof="0" dirty="0">
                <a:ln>
                  <a:noFill/>
                </a:ln>
                <a:solidFill>
                  <a:srgbClr val="C96731">
                    <a:lumMod val="50000"/>
                  </a:srgbClr>
                </a:solidFill>
                <a:effectLst/>
                <a:uLnTx/>
                <a:uFillTx/>
                <a:latin typeface="Manrope"/>
                <a:ea typeface="+mj-ea"/>
                <a:cs typeface="+mj-cs"/>
              </a:rPr>
              <a:t>Features</a:t>
            </a:r>
            <a:endParaRPr lang="en-IN" sz="4400" b="1" dirty="0">
              <a:latin typeface="Manrope"/>
            </a:endParaRPr>
          </a:p>
        </p:txBody>
      </p:sp>
      <p:sp>
        <p:nvSpPr>
          <p:cNvPr id="46" name="TextBox 45">
            <a:extLst>
              <a:ext uri="{FF2B5EF4-FFF2-40B4-BE49-F238E27FC236}">
                <a16:creationId xmlns:a16="http://schemas.microsoft.com/office/drawing/2014/main" id="{7F8D76EE-E4B1-4AFB-A899-79EE0B7607E6}"/>
              </a:ext>
            </a:extLst>
          </p:cNvPr>
          <p:cNvSpPr txBox="1"/>
          <p:nvPr/>
        </p:nvSpPr>
        <p:spPr>
          <a:xfrm>
            <a:off x="995172" y="2485925"/>
            <a:ext cx="10405872" cy="707886"/>
          </a:xfrm>
          <a:prstGeom prst="rect">
            <a:avLst/>
          </a:prstGeom>
          <a:noFill/>
        </p:spPr>
        <p:txBody>
          <a:bodyPr wrap="square" rtlCol="0">
            <a:spAutoFit/>
          </a:bodyPr>
          <a:lstStyle/>
          <a:p>
            <a:pPr marL="342900" indent="-342900" defTabSz="457200">
              <a:buFont typeface="Wingdings" panose="05000000000000000000" pitchFamily="2" charset="2"/>
              <a:buChar char="v"/>
            </a:pPr>
            <a:r>
              <a:rPr lang="en-US" sz="2000" b="1" dirty="0">
                <a:solidFill>
                  <a:srgbClr val="C96731">
                    <a:lumMod val="50000"/>
                  </a:srgbClr>
                </a:solidFill>
                <a:latin typeface="Gill Sans MT" panose="020B0502020104020203"/>
              </a:rPr>
              <a:t>Diverse data types: </a:t>
            </a:r>
            <a:r>
              <a:rPr lang="en-US" sz="2000" dirty="0">
                <a:solidFill>
                  <a:srgbClr val="C96731">
                    <a:lumMod val="50000"/>
                  </a:srgbClr>
                </a:solidFill>
                <a:latin typeface="Gill Sans MT" panose="020B0502020104020203"/>
              </a:rPr>
              <a:t>Datastore supports a variety of data types, including integers, floating-point numbers, strings, dates, and binary data, among others.</a:t>
            </a:r>
          </a:p>
        </p:txBody>
      </p:sp>
      <p:sp>
        <p:nvSpPr>
          <p:cNvPr id="47" name="TextBox 46">
            <a:extLst>
              <a:ext uri="{FF2B5EF4-FFF2-40B4-BE49-F238E27FC236}">
                <a16:creationId xmlns:a16="http://schemas.microsoft.com/office/drawing/2014/main" id="{51864A49-4AE2-4A63-ADF9-A16733D3572E}"/>
              </a:ext>
            </a:extLst>
          </p:cNvPr>
          <p:cNvSpPr txBox="1"/>
          <p:nvPr/>
        </p:nvSpPr>
        <p:spPr>
          <a:xfrm>
            <a:off x="995172" y="3383159"/>
            <a:ext cx="10405872" cy="707886"/>
          </a:xfrm>
          <a:prstGeom prst="rect">
            <a:avLst/>
          </a:prstGeom>
          <a:noFill/>
        </p:spPr>
        <p:txBody>
          <a:bodyPr wrap="square" rtlCol="0">
            <a:spAutoFit/>
          </a:bodyPr>
          <a:lstStyle/>
          <a:p>
            <a:pPr marL="342900" indent="-342900" defTabSz="457200">
              <a:buFont typeface="Wingdings" panose="05000000000000000000" pitchFamily="2" charset="2"/>
              <a:buChar char="v"/>
            </a:pPr>
            <a:r>
              <a:rPr lang="en-US" sz="2000" b="1" dirty="0">
                <a:solidFill>
                  <a:srgbClr val="C96731">
                    <a:lumMod val="50000"/>
                  </a:srgbClr>
                </a:solidFill>
                <a:latin typeface="Gill Sans MT" panose="020B0502020104020203"/>
              </a:rPr>
              <a:t>Multiple access methods: </a:t>
            </a:r>
            <a:r>
              <a:rPr lang="en-US" sz="2000" dirty="0">
                <a:solidFill>
                  <a:srgbClr val="C96731">
                    <a:lumMod val="50000"/>
                  </a:srgbClr>
                </a:solidFill>
                <a:latin typeface="Gill Sans MT" panose="020B0502020104020203"/>
              </a:rPr>
              <a:t>Access your data via our JSON API, open source clients, or community-maintained ORMs (</a:t>
            </a:r>
            <a:r>
              <a:rPr lang="en-US" sz="2000" u="sng" dirty="0">
                <a:solidFill>
                  <a:srgbClr val="C96731">
                    <a:lumMod val="50000"/>
                  </a:srgbClr>
                </a:solidFill>
                <a:latin typeface="Gill Sans MT" panose="020B0502020104020203"/>
                <a:hlinkClick r:id="rId2">
                  <a:extLst>
                    <a:ext uri="{A12FA001-AC4F-418D-AE19-62706E023703}">
                      <ahyp:hlinkClr xmlns:ahyp="http://schemas.microsoft.com/office/drawing/2018/hyperlinkcolor" val="tx"/>
                    </a:ext>
                  </a:extLst>
                </a:hlinkClick>
              </a:rPr>
              <a:t>Objectify</a:t>
            </a:r>
            <a:r>
              <a:rPr lang="en-US" sz="2000" dirty="0">
                <a:solidFill>
                  <a:srgbClr val="C96731">
                    <a:lumMod val="50000"/>
                  </a:srgbClr>
                </a:solidFill>
                <a:latin typeface="Gill Sans MT" panose="020B0502020104020203"/>
              </a:rPr>
              <a:t>, </a:t>
            </a:r>
            <a:r>
              <a:rPr lang="en-US" sz="2000" u="sng" dirty="0">
                <a:solidFill>
                  <a:srgbClr val="C96731">
                    <a:lumMod val="50000"/>
                  </a:srgbClr>
                </a:solidFill>
                <a:latin typeface="Gill Sans MT" panose="020B0502020104020203"/>
                <a:hlinkClick r:id="rId3">
                  <a:extLst>
                    <a:ext uri="{A12FA001-AC4F-418D-AE19-62706E023703}">
                      <ahyp:hlinkClr xmlns:ahyp="http://schemas.microsoft.com/office/drawing/2018/hyperlinkcolor" val="tx"/>
                    </a:ext>
                  </a:extLst>
                </a:hlinkClick>
              </a:rPr>
              <a:t>NDB</a:t>
            </a:r>
            <a:r>
              <a:rPr lang="en-US" sz="2000" dirty="0">
                <a:solidFill>
                  <a:srgbClr val="C96731">
                    <a:lumMod val="50000"/>
                  </a:srgbClr>
                </a:solidFill>
                <a:latin typeface="Gill Sans MT" panose="020B0502020104020203"/>
              </a:rPr>
              <a:t>).</a:t>
            </a:r>
          </a:p>
        </p:txBody>
      </p:sp>
      <p:sp>
        <p:nvSpPr>
          <p:cNvPr id="48" name="TextBox 47">
            <a:extLst>
              <a:ext uri="{FF2B5EF4-FFF2-40B4-BE49-F238E27FC236}">
                <a16:creationId xmlns:a16="http://schemas.microsoft.com/office/drawing/2014/main" id="{7FF6B3C7-E40D-4572-B254-9249BF1F97C9}"/>
              </a:ext>
            </a:extLst>
          </p:cNvPr>
          <p:cNvSpPr txBox="1"/>
          <p:nvPr/>
        </p:nvSpPr>
        <p:spPr>
          <a:xfrm>
            <a:off x="995172" y="4280393"/>
            <a:ext cx="10405872" cy="1015663"/>
          </a:xfrm>
          <a:prstGeom prst="rect">
            <a:avLst/>
          </a:prstGeom>
          <a:noFill/>
        </p:spPr>
        <p:txBody>
          <a:bodyPr wrap="square" rtlCol="0">
            <a:spAutoFit/>
          </a:bodyPr>
          <a:lstStyle/>
          <a:p>
            <a:pPr marL="342900" indent="-342900" defTabSz="457200">
              <a:buFont typeface="Wingdings" panose="05000000000000000000" pitchFamily="2" charset="2"/>
              <a:buChar char="v"/>
            </a:pPr>
            <a:r>
              <a:rPr lang="en-US" sz="2000" b="1" dirty="0">
                <a:solidFill>
                  <a:srgbClr val="C96731">
                    <a:lumMod val="50000"/>
                  </a:srgbClr>
                </a:solidFill>
                <a:latin typeface="Gill Sans MT" panose="020B0502020104020203"/>
              </a:rPr>
              <a:t>ACID transactions: </a:t>
            </a:r>
            <a:r>
              <a:rPr lang="en-US" sz="2000" dirty="0">
                <a:solidFill>
                  <a:srgbClr val="C96731">
                    <a:lumMod val="50000"/>
                  </a:srgbClr>
                </a:solidFill>
                <a:latin typeface="Gill Sans MT" panose="020B0502020104020203"/>
              </a:rPr>
              <a:t>Ensure the integrity of your data by executing multiple datastore operations in a single transaction with ACID characteristics, so all the grouped operations succeed or all fail.</a:t>
            </a:r>
          </a:p>
        </p:txBody>
      </p:sp>
      <p:sp>
        <p:nvSpPr>
          <p:cNvPr id="49" name="TextBox 48">
            <a:extLst>
              <a:ext uri="{FF2B5EF4-FFF2-40B4-BE49-F238E27FC236}">
                <a16:creationId xmlns:a16="http://schemas.microsoft.com/office/drawing/2014/main" id="{0D23C225-7A64-4056-9439-A202B4D08DAF}"/>
              </a:ext>
            </a:extLst>
          </p:cNvPr>
          <p:cNvSpPr txBox="1"/>
          <p:nvPr/>
        </p:nvSpPr>
        <p:spPr>
          <a:xfrm>
            <a:off x="995172" y="5498467"/>
            <a:ext cx="10634472" cy="707886"/>
          </a:xfrm>
          <a:prstGeom prst="rect">
            <a:avLst/>
          </a:prstGeom>
          <a:noFill/>
        </p:spPr>
        <p:txBody>
          <a:bodyPr wrap="square" rtlCol="0">
            <a:spAutoFit/>
          </a:bodyPr>
          <a:lstStyle/>
          <a:p>
            <a:pPr marL="342900" indent="-342900" defTabSz="457200">
              <a:buFont typeface="Wingdings" panose="05000000000000000000" pitchFamily="2" charset="2"/>
              <a:buChar char="v"/>
            </a:pPr>
            <a:r>
              <a:rPr lang="en-US" sz="2000" b="1" dirty="0">
                <a:solidFill>
                  <a:srgbClr val="C96731">
                    <a:lumMod val="50000"/>
                  </a:srgbClr>
                </a:solidFill>
                <a:latin typeface="Gill Sans MT" panose="020B0502020104020203"/>
              </a:rPr>
              <a:t>Fully managed: </a:t>
            </a:r>
            <a:r>
              <a:rPr lang="en-US" sz="2000" dirty="0">
                <a:solidFill>
                  <a:srgbClr val="C96731">
                    <a:lumMod val="50000"/>
                  </a:srgbClr>
                </a:solidFill>
                <a:latin typeface="Gill Sans MT" panose="020B0502020104020203"/>
              </a:rPr>
              <a:t>Datastore is fully managed, which means Google automatically handles sharding and replication in order to provide you with a highly available and consistent database.</a:t>
            </a:r>
          </a:p>
        </p:txBody>
      </p:sp>
      <p:sp>
        <p:nvSpPr>
          <p:cNvPr id="50" name="TextBox 49">
            <a:extLst>
              <a:ext uri="{FF2B5EF4-FFF2-40B4-BE49-F238E27FC236}">
                <a16:creationId xmlns:a16="http://schemas.microsoft.com/office/drawing/2014/main" id="{680565E8-CF7A-4B8B-A5F4-41036B45C3CC}"/>
              </a:ext>
            </a:extLst>
          </p:cNvPr>
          <p:cNvSpPr txBox="1"/>
          <p:nvPr/>
        </p:nvSpPr>
        <p:spPr>
          <a:xfrm>
            <a:off x="995172" y="1588691"/>
            <a:ext cx="10405872" cy="707886"/>
          </a:xfrm>
          <a:prstGeom prst="rect">
            <a:avLst/>
          </a:prstGeom>
          <a:noFill/>
        </p:spPr>
        <p:txBody>
          <a:bodyPr wrap="square" rtlCol="0">
            <a:spAutoFit/>
          </a:bodyPr>
          <a:lstStyle/>
          <a:p>
            <a:pPr marL="342900" indent="-342900" defTabSz="457200">
              <a:buFont typeface="Wingdings" panose="05000000000000000000" pitchFamily="2" charset="2"/>
              <a:buChar char="v"/>
            </a:pPr>
            <a:r>
              <a:rPr lang="en-US" sz="2000" b="1" dirty="0">
                <a:solidFill>
                  <a:srgbClr val="C96731">
                    <a:lumMod val="50000"/>
                  </a:srgbClr>
                </a:solidFill>
                <a:latin typeface="Gill Sans MT" panose="020B0502020104020203"/>
              </a:rPr>
              <a:t>Rich admin dashboard:  </a:t>
            </a:r>
            <a:r>
              <a:rPr lang="en-US" sz="2000" dirty="0">
                <a:solidFill>
                  <a:srgbClr val="C96731">
                    <a:lumMod val="50000"/>
                  </a:srgbClr>
                </a:solidFill>
                <a:latin typeface="Gill Sans MT" panose="020B0502020104020203"/>
              </a:rPr>
              <a:t>View entity statistics, query your database, view indexes, and back up/restore your data.</a:t>
            </a:r>
          </a:p>
        </p:txBody>
      </p:sp>
    </p:spTree>
    <p:extLst>
      <p:ext uri="{BB962C8B-B14F-4D97-AF65-F5344CB8AC3E}">
        <p14:creationId xmlns:p14="http://schemas.microsoft.com/office/powerpoint/2010/main" val="1893965482"/>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99000">
              <a:srgbClr val="CAF0F8"/>
            </a:gs>
          </a:gsLst>
          <a:lin ang="2700000" scaled="1"/>
          <a:tileRect/>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32A2E16-C827-434E-A64D-C48F7747F68B}"/>
              </a:ext>
            </a:extLst>
          </p:cNvPr>
          <p:cNvSpPr/>
          <p:nvPr/>
        </p:nvSpPr>
        <p:spPr>
          <a:xfrm>
            <a:off x="534" y="-21378"/>
            <a:ext cx="12192000" cy="1166598"/>
          </a:xfrm>
          <a:prstGeom prst="rect">
            <a:avLst/>
          </a:prstGeom>
          <a:gradFill>
            <a:gsLst>
              <a:gs pos="100000">
                <a:srgbClr val="3F37C9"/>
              </a:gs>
              <a:gs pos="58000">
                <a:srgbClr val="4361EE"/>
              </a:gs>
              <a:gs pos="0">
                <a:srgbClr val="219EBC"/>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2400" b="1" i="0" u="none" strike="noStrike" kern="1200" cap="all" spc="200" normalizeH="0" baseline="0" noProof="0" dirty="0">
                <a:ln>
                  <a:noFill/>
                </a:ln>
                <a:solidFill>
                  <a:schemeClr val="accent2">
                    <a:lumMod val="50000"/>
                  </a:schemeClr>
                </a:solidFill>
                <a:effectLst/>
                <a:uLnTx/>
                <a:uFillTx/>
                <a:latin typeface="Manrope" panose="00000506000000000000"/>
                <a:ea typeface="+mj-ea"/>
                <a:cs typeface="+mj-cs"/>
              </a:rPr>
              <a:t>Here are a few best practices that can help you work with Cloud Datastore more effectively</a:t>
            </a:r>
            <a:endParaRPr lang="en-IN" sz="2400" b="1" dirty="0">
              <a:solidFill>
                <a:schemeClr val="accent2">
                  <a:lumMod val="50000"/>
                </a:schemeClr>
              </a:solidFill>
              <a:latin typeface="Manrope" panose="00000506000000000000"/>
            </a:endParaRPr>
          </a:p>
        </p:txBody>
      </p:sp>
      <p:sp>
        <p:nvSpPr>
          <p:cNvPr id="14" name="Content Placeholder 2">
            <a:extLst>
              <a:ext uri="{FF2B5EF4-FFF2-40B4-BE49-F238E27FC236}">
                <a16:creationId xmlns:a16="http://schemas.microsoft.com/office/drawing/2014/main" id="{971B647A-F666-4F5D-87EF-37B32C6B7178}"/>
              </a:ext>
            </a:extLst>
          </p:cNvPr>
          <p:cNvSpPr txBox="1">
            <a:spLocks/>
          </p:cNvSpPr>
          <p:nvPr/>
        </p:nvSpPr>
        <p:spPr>
          <a:xfrm>
            <a:off x="838200" y="1675192"/>
            <a:ext cx="10515600" cy="482619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base"/>
            <a:endParaRPr lang="en-US" sz="1600" dirty="0">
              <a:solidFill>
                <a:schemeClr val="accent2">
                  <a:lumMod val="50000"/>
                </a:schemeClr>
              </a:solidFill>
            </a:endParaRPr>
          </a:p>
        </p:txBody>
      </p:sp>
      <p:sp>
        <p:nvSpPr>
          <p:cNvPr id="16" name="TextBox 15">
            <a:extLst>
              <a:ext uri="{FF2B5EF4-FFF2-40B4-BE49-F238E27FC236}">
                <a16:creationId xmlns:a16="http://schemas.microsoft.com/office/drawing/2014/main" id="{EDAD9568-3FF8-4014-BC6E-380A83DB5BBB}"/>
              </a:ext>
            </a:extLst>
          </p:cNvPr>
          <p:cNvSpPr txBox="1"/>
          <p:nvPr/>
        </p:nvSpPr>
        <p:spPr>
          <a:xfrm>
            <a:off x="838199" y="1675192"/>
            <a:ext cx="10515600" cy="4093428"/>
          </a:xfrm>
          <a:prstGeom prst="rect">
            <a:avLst/>
          </a:prstGeom>
          <a:noFill/>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2">
                    <a:lumMod val="50000"/>
                  </a:schemeClr>
                </a:solidFill>
                <a:effectLst/>
                <a:uLnTx/>
                <a:uFillTx/>
                <a:latin typeface="Manrope"/>
              </a:rPr>
              <a:t>API Calls</a:t>
            </a:r>
          </a:p>
          <a:p>
            <a:pPr marL="800100" lvl="1" indent="-342900" fontAlgn="base">
              <a:buFont typeface="Wingdings" panose="05000000000000000000" pitchFamily="2" charset="2"/>
              <a:buChar char="v"/>
              <a:defRPr/>
            </a:pPr>
            <a:r>
              <a:rPr kumimoji="0" lang="en-US" sz="2000" b="1" i="0" u="none" strike="noStrike" kern="1200" cap="none" spc="0" normalizeH="0" baseline="0" noProof="0" dirty="0">
                <a:ln>
                  <a:noFill/>
                </a:ln>
                <a:solidFill>
                  <a:schemeClr val="accent2">
                    <a:lumMod val="50000"/>
                  </a:schemeClr>
                </a:solidFill>
                <a:effectLst/>
                <a:uLnTx/>
                <a:uFillTx/>
                <a:latin typeface="Manrope"/>
              </a:rPr>
              <a:t>Use batch operations</a:t>
            </a:r>
            <a:r>
              <a:rPr kumimoji="0" lang="en-US" sz="2000" b="0" i="0" u="none" strike="noStrike" kern="1200" cap="none" spc="0" normalizeH="0" baseline="0" noProof="0" dirty="0">
                <a:ln>
                  <a:noFill/>
                </a:ln>
                <a:solidFill>
                  <a:schemeClr val="accent2">
                    <a:lumMod val="50000"/>
                  </a:schemeClr>
                </a:solidFill>
                <a:effectLst/>
                <a:uLnTx/>
                <a:uFillTx/>
                <a:latin typeface="Manrope"/>
              </a:rPr>
              <a:t>—these are more efficient because they use the same overhead as one operation.</a:t>
            </a:r>
          </a:p>
          <a:p>
            <a:pPr marL="800100" lvl="1" indent="-342900" fontAlgn="base">
              <a:buFont typeface="Wingdings" panose="05000000000000000000" pitchFamily="2" charset="2"/>
              <a:buChar char="v"/>
              <a:defRPr/>
            </a:pPr>
            <a:r>
              <a:rPr kumimoji="0" lang="en-US" sz="2000" b="1" i="0" u="none" strike="noStrike" kern="1200" cap="none" spc="0" normalizeH="0" baseline="0" noProof="0" dirty="0">
                <a:ln>
                  <a:noFill/>
                </a:ln>
                <a:solidFill>
                  <a:schemeClr val="accent2">
                    <a:lumMod val="50000"/>
                  </a:schemeClr>
                </a:solidFill>
                <a:effectLst/>
                <a:uLnTx/>
                <a:uFillTx/>
                <a:latin typeface="Manrope"/>
              </a:rPr>
              <a:t>Roll back failed transactions</a:t>
            </a:r>
            <a:r>
              <a:rPr kumimoji="0" lang="en-US" sz="2000" b="0" i="0" u="none" strike="noStrike" kern="1200" cap="none" spc="0" normalizeH="0" baseline="0" noProof="0" dirty="0">
                <a:ln>
                  <a:noFill/>
                </a:ln>
                <a:solidFill>
                  <a:schemeClr val="accent2">
                    <a:lumMod val="50000"/>
                  </a:schemeClr>
                </a:solidFill>
                <a:effectLst/>
                <a:uLnTx/>
                <a:uFillTx/>
                <a:latin typeface="Manrope"/>
              </a:rPr>
              <a:t>—if there is another request for the same resources, this will improve the latency of the retry operation.</a:t>
            </a:r>
          </a:p>
          <a:p>
            <a:pPr marL="800100" lvl="1" indent="-342900" fontAlgn="base">
              <a:buFont typeface="Wingdings" panose="05000000000000000000" pitchFamily="2" charset="2"/>
              <a:buChar char="v"/>
              <a:defRPr/>
            </a:pPr>
            <a:r>
              <a:rPr kumimoji="0" lang="en-US" sz="2000" b="1" i="0" u="none" strike="noStrike" kern="1200" cap="none" spc="0" normalizeH="0" baseline="0" noProof="0" dirty="0">
                <a:ln>
                  <a:noFill/>
                </a:ln>
                <a:solidFill>
                  <a:schemeClr val="accent2">
                    <a:lumMod val="50000"/>
                  </a:schemeClr>
                </a:solidFill>
                <a:effectLst/>
                <a:uLnTx/>
                <a:uFillTx/>
                <a:latin typeface="Manrope"/>
              </a:rPr>
              <a:t>Use asynchronous calls</a:t>
            </a:r>
            <a:r>
              <a:rPr kumimoji="0" lang="en-US" sz="2000" b="0" i="0" u="none" strike="noStrike" kern="1200" cap="none" spc="0" normalizeH="0" baseline="0" noProof="0" dirty="0">
                <a:ln>
                  <a:noFill/>
                </a:ln>
                <a:solidFill>
                  <a:schemeClr val="accent2">
                    <a:lumMod val="50000"/>
                  </a:schemeClr>
                </a:solidFill>
                <a:effectLst/>
                <a:uLnTx/>
                <a:uFillTx/>
                <a:latin typeface="Manrope"/>
              </a:rPr>
              <a:t>—like in Firestore, prefer to use asynchronous calls if there is no data dependency of the result of a query.</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chemeClr val="accent2">
                  <a:lumMod val="50000"/>
                </a:schemeClr>
              </a:solidFill>
              <a:effectLst/>
              <a:uLnTx/>
              <a:uFillTx/>
              <a:latin typeface="Manrope"/>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2000" b="1" dirty="0">
              <a:solidFill>
                <a:schemeClr val="accent2">
                  <a:lumMod val="50000"/>
                </a:schemeClr>
              </a:solidFill>
              <a:latin typeface="Manrope"/>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2">
                    <a:lumMod val="50000"/>
                  </a:schemeClr>
                </a:solidFill>
                <a:effectLst/>
                <a:uLnTx/>
                <a:uFillTx/>
                <a:latin typeface="Manrope"/>
              </a:rPr>
              <a:t>Entities</a:t>
            </a:r>
          </a:p>
          <a:p>
            <a:pPr lvl="1" fontAlgn="base">
              <a:defRPr/>
            </a:pPr>
            <a:r>
              <a:rPr kumimoji="0" lang="en-US" sz="2000" b="0" i="0" u="none" strike="noStrike" kern="1200" cap="none" spc="0" normalizeH="0" baseline="0" noProof="0" dirty="0">
                <a:ln>
                  <a:noFill/>
                </a:ln>
                <a:solidFill>
                  <a:schemeClr val="accent2">
                    <a:lumMod val="50000"/>
                  </a:schemeClr>
                </a:solidFill>
                <a:effectLst/>
                <a:uLnTx/>
                <a:uFillTx/>
                <a:latin typeface="Manrope"/>
              </a:rPr>
              <a:t>Do not write to an entity group more than once per second, to avoid timeouts for strongly consistent reads, which will negatively affect performance for your application. If you are using batch writes or transactions, these count as one write operation.</a:t>
            </a:r>
          </a:p>
        </p:txBody>
      </p:sp>
    </p:spTree>
    <p:extLst>
      <p:ext uri="{BB962C8B-B14F-4D97-AF65-F5344CB8AC3E}">
        <p14:creationId xmlns:p14="http://schemas.microsoft.com/office/powerpoint/2010/main" val="1060472302"/>
      </p:ext>
    </p:extLst>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1683</TotalTime>
  <Words>552</Words>
  <Application>Microsoft Office PowerPoint</Application>
  <PresentationFormat>Widescreen</PresentationFormat>
  <Paragraphs>35</Paragraphs>
  <Slides>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4</vt:i4>
      </vt:variant>
      <vt:variant>
        <vt:lpstr>Custom Shows</vt:lpstr>
      </vt:variant>
      <vt:variant>
        <vt:i4>1</vt:i4>
      </vt:variant>
    </vt:vector>
  </HeadingPairs>
  <TitlesOfParts>
    <vt:vector size="12" baseType="lpstr">
      <vt:lpstr>Arial</vt:lpstr>
      <vt:lpstr>Calibri</vt:lpstr>
      <vt:lpstr>Calibri Light</vt:lpstr>
      <vt:lpstr>Gill Sans MT</vt:lpstr>
      <vt:lpstr>Manrope</vt:lpstr>
      <vt:lpstr>Wingdings</vt:lpstr>
      <vt:lpstr>Office Theme</vt:lpstr>
      <vt:lpstr>PowerPoint Presentation</vt:lpstr>
      <vt:lpstr>PowerPoint Presentation</vt:lpstr>
      <vt:lpstr>PowerPoint Presentation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Kshitij Patil</dc:creator>
  <cp:lastModifiedBy> </cp:lastModifiedBy>
  <cp:revision>138</cp:revision>
  <dcterms:created xsi:type="dcterms:W3CDTF">2021-09-27T07:13:42Z</dcterms:created>
  <dcterms:modified xsi:type="dcterms:W3CDTF">2021-10-28T04:56:06Z</dcterms:modified>
</cp:coreProperties>
</file>