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15CA-E2CB-4D3A-9DEC-1B9721389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7A3A3-89B8-48BA-BA01-48A43B173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6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75E5-B108-4455-9871-39A88774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B28C9-E3E5-4BC1-BD6B-A9ED4116D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</vt:lpstr>
      <vt:lpstr>Banded</vt:lpstr>
      <vt:lpstr>GreeDY ALORITHM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ALORITHM</dc:title>
  <dc:creator> </dc:creator>
  <cp:lastModifiedBy> </cp:lastModifiedBy>
  <cp:revision>1</cp:revision>
  <dcterms:created xsi:type="dcterms:W3CDTF">2021-10-16T04:25:11Z</dcterms:created>
  <dcterms:modified xsi:type="dcterms:W3CDTF">2021-10-16T04:39:16Z</dcterms:modified>
</cp:coreProperties>
</file>