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2" r:id="rId5"/>
    <p:sldId id="260" r:id="rId6"/>
    <p:sldId id="266" r:id="rId7"/>
    <p:sldId id="267" r:id="rId8"/>
    <p:sldId id="261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7210-0C67-4033-90DA-700ECA30A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Linux Kernel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D130C-F7B5-4B91-BD81-8BE798E87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Rohit Pujari 75 and  Vivek Pundkar 77</a:t>
            </a:r>
          </a:p>
        </p:txBody>
      </p:sp>
    </p:spTree>
    <p:extLst>
      <p:ext uri="{BB962C8B-B14F-4D97-AF65-F5344CB8AC3E}">
        <p14:creationId xmlns:p14="http://schemas.microsoft.com/office/powerpoint/2010/main" val="234408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1D9D-8AA2-4E0B-8BC4-A18390FC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7375-E087-45DC-A885-373B9ABB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6018E-2BA0-4EB0-BB2A-2FA8BC28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192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E842-F8FD-4697-9592-38454ED6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BC5E-A260-4AA9-A837-5114AB5C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27118F-0223-44ED-B98A-B5842260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192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9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9948-BE7F-4C5C-8EDF-71CFDC0D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5DEF-1454-45D9-91CA-C0AA5C84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Linux Kernel Module </a:t>
            </a:r>
          </a:p>
          <a:p>
            <a:r>
              <a:rPr lang="en-IN" dirty="0"/>
              <a:t>Hello Word program in LKM </a:t>
            </a:r>
          </a:p>
          <a:p>
            <a:r>
              <a:rPr lang="en-IN" dirty="0"/>
              <a:t>LKM command </a:t>
            </a:r>
          </a:p>
          <a:p>
            <a:r>
              <a:rPr lang="en-IN" dirty="0"/>
              <a:t>How do I run a kernel module</a:t>
            </a:r>
          </a:p>
        </p:txBody>
      </p:sp>
    </p:spTree>
    <p:extLst>
      <p:ext uri="{BB962C8B-B14F-4D97-AF65-F5344CB8AC3E}">
        <p14:creationId xmlns:p14="http://schemas.microsoft.com/office/powerpoint/2010/main" val="307219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075C-7D4F-4C96-9006-D8B08BA7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Linux Kernel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473C-9442-4AAB-BD6A-06679C84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Kernel Module is a small file that may be loaded into the running Kernel, and unloaded, at will (the next generation of the Linux kernel will not allow unloading modules, unless told otherwise).</a:t>
            </a:r>
          </a:p>
          <a:p>
            <a:r>
              <a:rPr lang="en-US" dirty="0"/>
              <a:t>Many functions of the Kernel may either be compiled into the Kernel directly, or compiled as Modules.</a:t>
            </a:r>
          </a:p>
          <a:p>
            <a:r>
              <a:rPr lang="en-US" dirty="0"/>
              <a:t>This design makes it faster to load the Kernel (no need to load and initialize un-needed Modules), as well as developing Drivers (if you have a bug, just unload the Module, fix it, recompile and load it again).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81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action of Linux kernel modules with their environment. | Download  Scientific Diagram">
            <a:extLst>
              <a:ext uri="{FF2B5EF4-FFF2-40B4-BE49-F238E27FC236}">
                <a16:creationId xmlns:a16="http://schemas.microsoft.com/office/drawing/2014/main" id="{C34B9DDE-0D8C-4D1A-A4B9-69119C9B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1466850"/>
            <a:ext cx="56673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7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075C-7D4F-4C96-9006-D8B08BA7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Word program in LKM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282101-3660-4A6A-9056-B1A0606C2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6" t="8154" r="57206" b="34564"/>
          <a:stretch/>
        </p:blipFill>
        <p:spPr>
          <a:xfrm>
            <a:off x="3092824" y="2617693"/>
            <a:ext cx="6140823" cy="3496235"/>
          </a:xfrm>
        </p:spPr>
      </p:pic>
    </p:spTree>
    <p:extLst>
      <p:ext uri="{BB962C8B-B14F-4D97-AF65-F5344CB8AC3E}">
        <p14:creationId xmlns:p14="http://schemas.microsoft.com/office/powerpoint/2010/main" val="74698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5F06-E723-4A31-9891-F64D4BF4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78" y="345260"/>
            <a:ext cx="7729728" cy="1188720"/>
          </a:xfrm>
        </p:spPr>
        <p:txBody>
          <a:bodyPr/>
          <a:lstStyle/>
          <a:p>
            <a:r>
              <a:rPr lang="en-IN" dirty="0"/>
              <a:t>LKM commands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0EBCC98-3A42-4716-8E3E-0C2D119C27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46538" y="1729655"/>
            <a:ext cx="6686254" cy="4899098"/>
          </a:xfrm>
          <a:prstGeom prst="rect">
            <a:avLst/>
          </a:prstGeom>
          <a:solidFill>
            <a:srgbClr val="EB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altLang="en-US" sz="1500" dirty="0">
                <a:latin typeface="+mn-lt"/>
              </a:rPr>
              <a:t>You can use the command </a:t>
            </a:r>
            <a:r>
              <a:rPr lang="en-US" altLang="en-US" sz="1500" b="1" dirty="0" err="1">
                <a:latin typeface="+mn-lt"/>
              </a:rPr>
              <a:t>uname</a:t>
            </a:r>
            <a:r>
              <a:rPr lang="en-US" altLang="en-US" sz="1500" b="1" dirty="0">
                <a:latin typeface="+mn-lt"/>
              </a:rPr>
              <a:t> -r </a:t>
            </a:r>
            <a:r>
              <a:rPr lang="en-US" altLang="en-US" sz="1500" dirty="0">
                <a:latin typeface="+mn-lt"/>
              </a:rPr>
              <a:t>to get your current kernel release version.</a:t>
            </a:r>
          </a:p>
          <a:p>
            <a:pPr lvl="0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To show what kernel modules are currently loaded: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$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lsmod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To show information about a module: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$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modinfo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module_name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 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To list the options that are set for a loaded module: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$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systool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 -v -m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module_name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 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To display the comprehensive configuration of all the modules: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$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modprobe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 -c | less 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To display the configuration of a particular module: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$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modprobe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 -c | grep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module_name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 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List the dependencies of a module (or alias), including the module itself: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$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modprobe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 --show-depends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</a:rPr>
              <a:t>module_name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702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3E2B-FB62-4DDD-8017-FB9A9079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Manual module handling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B5C30C-3100-45A1-B726-40DED936D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69604" y="2569321"/>
            <a:ext cx="7852791" cy="3323987"/>
          </a:xfrm>
          <a:prstGeom prst="rect">
            <a:avLst/>
          </a:prstGeom>
          <a:solidFill>
            <a:srgbClr val="EBF1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Kernel modules are handled by tools provided by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kmod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package. </a:t>
            </a:r>
            <a:r>
              <a:rPr lang="en-US" altLang="en-US" sz="1500" dirty="0"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You can use these tools manually.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+mn-lt"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To load a module: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modprobe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module_name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algn="just">
              <a:buClrTx/>
              <a:buFont typeface="Wingdings" panose="05000000000000000000" pitchFamily="2" charset="2"/>
              <a:buChar char="v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To load a module by filename (i.e. one that is not installed in /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usr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/lib/modules/$(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uname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 -r)/):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insmod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filename [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args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]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+mn-lt"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To unload a module: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modprobe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-r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module_name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+mn-lt"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Or, alternatively to unload a module 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rmmod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module_name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88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075C-7D4F-4C96-9006-D8B08BA7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473C-9442-4AAB-BD6A-06679C84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system must be prepared to build kernel code, and to do this you must have the Linux headers installed on your device.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On a typical Linux desktop machine you can use your package manager to locate the correct package to install.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75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44CA-0F50-4D90-BEE8-9E9BC516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FA09-C4BE-4608-A509-3825FD91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DD7DF-3519-4EA8-897A-F1E5B1C4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192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83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198</TotalTime>
  <Words>398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Roboto</vt:lpstr>
      <vt:lpstr>Wingdings</vt:lpstr>
      <vt:lpstr>Parcel</vt:lpstr>
      <vt:lpstr>Linux Kernel Module</vt:lpstr>
      <vt:lpstr>CONTENT</vt:lpstr>
      <vt:lpstr>What is Linux Kernel Module</vt:lpstr>
      <vt:lpstr>PowerPoint Presentation</vt:lpstr>
      <vt:lpstr>Hello Word program in LKM</vt:lpstr>
      <vt:lpstr>LKM commands</vt:lpstr>
      <vt:lpstr>Manual module handling </vt:lpstr>
      <vt:lpstr>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Module</dc:title>
  <dc:creator> </dc:creator>
  <cp:lastModifiedBy> </cp:lastModifiedBy>
  <cp:revision>4</cp:revision>
  <dcterms:created xsi:type="dcterms:W3CDTF">2021-12-13T15:51:04Z</dcterms:created>
  <dcterms:modified xsi:type="dcterms:W3CDTF">2021-12-14T05:09:55Z</dcterms:modified>
</cp:coreProperties>
</file>