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37" r:id="rId3"/>
    <p:sldId id="339" r:id="rId4"/>
    <p:sldId id="340" r:id="rId5"/>
    <p:sldId id="341" r:id="rId6"/>
    <p:sldId id="345" r:id="rId7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8145164107b42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244C"/>
    <a:srgbClr val="D00000"/>
    <a:srgbClr val="A564D3"/>
    <a:srgbClr val="004894"/>
    <a:srgbClr val="B66EE8"/>
    <a:srgbClr val="FFCEFF"/>
    <a:srgbClr val="666666"/>
    <a:srgbClr val="E498FF"/>
    <a:srgbClr val="F48C06"/>
    <a:srgbClr val="FFB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85D02-D8DD-43D7-9E81-7B2FE890CF5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9F09F5-C8AC-45E0-B394-F6C8E7A6059A}">
      <dgm:prSet phldrT="[Text]" custT="1"/>
      <dgm:spPr/>
      <dgm:t>
        <a:bodyPr/>
        <a:lstStyle/>
        <a:p>
          <a:r>
            <a:rPr lang="en-US" sz="4000" b="1" dirty="0"/>
            <a:t>MIMD</a:t>
          </a:r>
          <a:endParaRPr lang="en-IN" sz="4000" b="1" dirty="0"/>
        </a:p>
      </dgm:t>
    </dgm:pt>
    <dgm:pt modelId="{4D91A37C-BD2F-442C-87D0-5EC65FC94DC1}" type="parTrans" cxnId="{C42DF64A-3D13-46B8-A647-B775929791AC}">
      <dgm:prSet/>
      <dgm:spPr/>
      <dgm:t>
        <a:bodyPr/>
        <a:lstStyle/>
        <a:p>
          <a:endParaRPr lang="en-IN" sz="1200"/>
        </a:p>
      </dgm:t>
    </dgm:pt>
    <dgm:pt modelId="{4AF8A5B8-A3C4-4B53-BEF2-0A8D95AC2D11}" type="sibTrans" cxnId="{C42DF64A-3D13-46B8-A647-B775929791AC}">
      <dgm:prSet/>
      <dgm:spPr/>
      <dgm:t>
        <a:bodyPr/>
        <a:lstStyle/>
        <a:p>
          <a:endParaRPr lang="en-IN" sz="1200"/>
        </a:p>
      </dgm:t>
    </dgm:pt>
    <dgm:pt modelId="{78EBB3F7-7633-4EC3-A36F-700121B1932E}" type="asst">
      <dgm:prSet phldrT="[Text]" custT="1"/>
      <dgm:spPr/>
      <dgm:t>
        <a:bodyPr/>
        <a:lstStyle/>
        <a:p>
          <a:r>
            <a:rPr lang="en-US" sz="1200" dirty="0">
              <a:solidFill>
                <a:srgbClr val="0070C0"/>
              </a:solidFill>
            </a:rPr>
            <a:t>Shared memory multiprocessor</a:t>
          </a:r>
          <a:endParaRPr lang="en-IN" sz="1200" dirty="0">
            <a:solidFill>
              <a:srgbClr val="0070C0"/>
            </a:solidFill>
          </a:endParaRPr>
        </a:p>
      </dgm:t>
    </dgm:pt>
    <dgm:pt modelId="{299A331B-FD89-49E0-AF79-A16F7BD247A0}" type="sibTrans" cxnId="{D5207CEC-EB45-4E17-AD18-F7E97842D484}">
      <dgm:prSet/>
      <dgm:spPr/>
      <dgm:t>
        <a:bodyPr/>
        <a:lstStyle/>
        <a:p>
          <a:endParaRPr lang="en-IN" sz="1200"/>
        </a:p>
      </dgm:t>
    </dgm:pt>
    <dgm:pt modelId="{C7AAB9EC-0BC0-4B07-A66D-23FFCE3E5F34}" type="parTrans" cxnId="{D5207CEC-EB45-4E17-AD18-F7E97842D484}">
      <dgm:prSet/>
      <dgm:spPr/>
      <dgm:t>
        <a:bodyPr/>
        <a:lstStyle/>
        <a:p>
          <a:endParaRPr lang="en-IN" sz="1200"/>
        </a:p>
      </dgm:t>
    </dgm:pt>
    <dgm:pt modelId="{87C36C01-132A-4E03-B7D2-FDB0C857534D}">
      <dgm:prSet phldrT="[Text]" custT="1"/>
      <dgm:spPr/>
      <dgm:t>
        <a:bodyPr/>
        <a:lstStyle/>
        <a:p>
          <a:r>
            <a:rPr lang="en-US" sz="1200" dirty="0"/>
            <a:t>Symmetric multiprocessing</a:t>
          </a:r>
          <a:endParaRPr lang="en-IN" sz="1200" dirty="0"/>
        </a:p>
      </dgm:t>
    </dgm:pt>
    <dgm:pt modelId="{EFA1B37E-3FDC-4CFC-9FAC-4B327F5E172C}" type="sibTrans" cxnId="{9CED8070-8DCF-44BF-A7BB-86B537F7E829}">
      <dgm:prSet/>
      <dgm:spPr/>
      <dgm:t>
        <a:bodyPr/>
        <a:lstStyle/>
        <a:p>
          <a:endParaRPr lang="en-IN" sz="1200"/>
        </a:p>
      </dgm:t>
    </dgm:pt>
    <dgm:pt modelId="{3A8332CB-D4C5-43B0-8BB5-3CD1EFBFF8C2}" type="parTrans" cxnId="{9CED8070-8DCF-44BF-A7BB-86B537F7E829}">
      <dgm:prSet/>
      <dgm:spPr/>
      <dgm:t>
        <a:bodyPr/>
        <a:lstStyle/>
        <a:p>
          <a:endParaRPr lang="en-IN" sz="1200"/>
        </a:p>
      </dgm:t>
    </dgm:pt>
    <dgm:pt modelId="{84E991AD-206A-453C-8B6D-694C91B3E25F}">
      <dgm:prSet phldrT="[Text]" custT="1"/>
      <dgm:spPr/>
      <dgm:t>
        <a:bodyPr/>
        <a:lstStyle/>
        <a:p>
          <a:r>
            <a:rPr lang="en-US" sz="1200" dirty="0"/>
            <a:t>Master/Slave </a:t>
          </a:r>
          <a:endParaRPr lang="en-IN" sz="1200" dirty="0"/>
        </a:p>
      </dgm:t>
    </dgm:pt>
    <dgm:pt modelId="{58A11385-E382-4DF6-A709-6F83D4D5A04E}" type="sibTrans" cxnId="{9CB44F17-B566-4A5D-B64F-7CBF452209AD}">
      <dgm:prSet/>
      <dgm:spPr/>
      <dgm:t>
        <a:bodyPr/>
        <a:lstStyle/>
        <a:p>
          <a:endParaRPr lang="en-IN" sz="1200"/>
        </a:p>
      </dgm:t>
    </dgm:pt>
    <dgm:pt modelId="{74FF4887-23A9-44D7-A6DA-FB9F178F7208}" type="parTrans" cxnId="{9CB44F17-B566-4A5D-B64F-7CBF452209AD}">
      <dgm:prSet/>
      <dgm:spPr/>
      <dgm:t>
        <a:bodyPr/>
        <a:lstStyle/>
        <a:p>
          <a:endParaRPr lang="en-IN" sz="1200"/>
        </a:p>
      </dgm:t>
    </dgm:pt>
    <dgm:pt modelId="{112C72FA-7380-43D0-80E6-BB84A7B46DA8}" type="asst">
      <dgm:prSet phldrT="[Text]" custT="1"/>
      <dgm:spPr/>
      <dgm:t>
        <a:bodyPr/>
        <a:lstStyle/>
        <a:p>
          <a:r>
            <a:rPr lang="en-US" sz="1200" dirty="0">
              <a:solidFill>
                <a:srgbClr val="0070C0"/>
              </a:solidFill>
            </a:rPr>
            <a:t>Distributed memory</a:t>
          </a:r>
        </a:p>
        <a:p>
          <a:r>
            <a:rPr lang="en-US" sz="1200" dirty="0">
              <a:solidFill>
                <a:srgbClr val="0070C0"/>
              </a:solidFill>
            </a:rPr>
            <a:t>(self-contained computer)</a:t>
          </a:r>
          <a:endParaRPr lang="en-IN" sz="1200" dirty="0">
            <a:solidFill>
              <a:srgbClr val="0070C0"/>
            </a:solidFill>
          </a:endParaRPr>
        </a:p>
      </dgm:t>
    </dgm:pt>
    <dgm:pt modelId="{A27DCDE5-7533-405E-BA59-93BA26406FC1}" type="sibTrans" cxnId="{3221A6B3-A935-4CAA-9A98-A0C8F1E65B85}">
      <dgm:prSet/>
      <dgm:spPr/>
      <dgm:t>
        <a:bodyPr/>
        <a:lstStyle/>
        <a:p>
          <a:endParaRPr lang="en-IN" sz="1200"/>
        </a:p>
      </dgm:t>
    </dgm:pt>
    <dgm:pt modelId="{09803D71-E5F5-4371-949E-6F3DC777C169}" type="parTrans" cxnId="{3221A6B3-A935-4CAA-9A98-A0C8F1E65B85}">
      <dgm:prSet/>
      <dgm:spPr/>
      <dgm:t>
        <a:bodyPr/>
        <a:lstStyle/>
        <a:p>
          <a:endParaRPr lang="en-IN" sz="1200"/>
        </a:p>
      </dgm:t>
    </dgm:pt>
    <dgm:pt modelId="{175F600B-E4B9-44B7-A605-4FDBBF4913AC}">
      <dgm:prSet phldrT="[Text]" custT="1"/>
      <dgm:spPr/>
      <dgm:t>
        <a:bodyPr/>
        <a:lstStyle/>
        <a:p>
          <a:r>
            <a:rPr lang="en-US" sz="1200" dirty="0"/>
            <a:t>Clusters</a:t>
          </a:r>
          <a:endParaRPr lang="en-IN" sz="1200" dirty="0"/>
        </a:p>
      </dgm:t>
    </dgm:pt>
    <dgm:pt modelId="{3B5D4CA5-671F-46D8-8FC5-78839B7BA96A}" type="sibTrans" cxnId="{7E179E6F-35F0-415A-81FA-282025BE8AD4}">
      <dgm:prSet/>
      <dgm:spPr/>
      <dgm:t>
        <a:bodyPr/>
        <a:lstStyle/>
        <a:p>
          <a:endParaRPr lang="en-IN" sz="1200"/>
        </a:p>
      </dgm:t>
    </dgm:pt>
    <dgm:pt modelId="{ECB4F308-19BC-4F44-8C49-E12B71E39C35}" type="parTrans" cxnId="{7E179E6F-35F0-415A-81FA-282025BE8AD4}">
      <dgm:prSet/>
      <dgm:spPr/>
      <dgm:t>
        <a:bodyPr/>
        <a:lstStyle/>
        <a:p>
          <a:endParaRPr lang="en-IN" sz="1200"/>
        </a:p>
      </dgm:t>
    </dgm:pt>
    <dgm:pt modelId="{4B068D04-8EF9-4B01-94F3-CAC34E7DE556}" type="pres">
      <dgm:prSet presAssocID="{FF685D02-D8DD-43D7-9E81-7B2FE890CF5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C4CA26-C782-4DDC-82A5-9BFE9F644289}" type="pres">
      <dgm:prSet presAssocID="{8B9F09F5-C8AC-45E0-B394-F6C8E7A6059A}" presName="hierRoot1" presStyleCnt="0">
        <dgm:presLayoutVars>
          <dgm:hierBranch val="init"/>
        </dgm:presLayoutVars>
      </dgm:prSet>
      <dgm:spPr/>
    </dgm:pt>
    <dgm:pt modelId="{C20D6A3E-F316-4AAA-A87B-0D2F260F8D75}" type="pres">
      <dgm:prSet presAssocID="{8B9F09F5-C8AC-45E0-B394-F6C8E7A6059A}" presName="rootComposite1" presStyleCnt="0"/>
      <dgm:spPr/>
    </dgm:pt>
    <dgm:pt modelId="{BD352961-035E-4A6F-A9A4-2D99BF3749F3}" type="pres">
      <dgm:prSet presAssocID="{8B9F09F5-C8AC-45E0-B394-F6C8E7A6059A}" presName="rootText1" presStyleLbl="alignAcc1" presStyleIdx="0" presStyleCnt="0">
        <dgm:presLayoutVars>
          <dgm:chPref val="3"/>
        </dgm:presLayoutVars>
      </dgm:prSet>
      <dgm:spPr/>
    </dgm:pt>
    <dgm:pt modelId="{6942F008-ED7F-4205-A66F-80D68B63BFEB}" type="pres">
      <dgm:prSet presAssocID="{8B9F09F5-C8AC-45E0-B394-F6C8E7A6059A}" presName="topArc1" presStyleLbl="parChTrans1D1" presStyleIdx="0" presStyleCnt="12"/>
      <dgm:spPr/>
    </dgm:pt>
    <dgm:pt modelId="{DCD3B2A1-084E-4B25-A83F-E5FD918957DF}" type="pres">
      <dgm:prSet presAssocID="{8B9F09F5-C8AC-45E0-B394-F6C8E7A6059A}" presName="bottomArc1" presStyleLbl="parChTrans1D1" presStyleIdx="1" presStyleCnt="12"/>
      <dgm:spPr/>
    </dgm:pt>
    <dgm:pt modelId="{57CB0D4A-BAEB-468D-971F-17E2778165FF}" type="pres">
      <dgm:prSet presAssocID="{8B9F09F5-C8AC-45E0-B394-F6C8E7A6059A}" presName="topConnNode1" presStyleLbl="node1" presStyleIdx="0" presStyleCnt="0"/>
      <dgm:spPr/>
    </dgm:pt>
    <dgm:pt modelId="{D43AA12E-A222-4EEC-9E97-1B551EAC0EA9}" type="pres">
      <dgm:prSet presAssocID="{8B9F09F5-C8AC-45E0-B394-F6C8E7A6059A}" presName="hierChild2" presStyleCnt="0"/>
      <dgm:spPr/>
    </dgm:pt>
    <dgm:pt modelId="{8091E37E-09D2-4A2B-B168-7D92B1E8A4A9}" type="pres">
      <dgm:prSet presAssocID="{8B9F09F5-C8AC-45E0-B394-F6C8E7A6059A}" presName="hierChild3" presStyleCnt="0"/>
      <dgm:spPr/>
    </dgm:pt>
    <dgm:pt modelId="{7DCCF7F7-F695-4F7C-8443-0723D358EAF0}" type="pres">
      <dgm:prSet presAssocID="{C7AAB9EC-0BC0-4B07-A66D-23FFCE3E5F34}" presName="Name101" presStyleLbl="parChTrans1D2" presStyleIdx="0" presStyleCnt="2"/>
      <dgm:spPr/>
    </dgm:pt>
    <dgm:pt modelId="{D5D6C794-8025-4A45-BFCB-763038567C98}" type="pres">
      <dgm:prSet presAssocID="{78EBB3F7-7633-4EC3-A36F-700121B1932E}" presName="hierRoot3" presStyleCnt="0">
        <dgm:presLayoutVars>
          <dgm:hierBranch val="init"/>
        </dgm:presLayoutVars>
      </dgm:prSet>
      <dgm:spPr/>
    </dgm:pt>
    <dgm:pt modelId="{DD3DCC40-95F9-46B5-A44E-EC0216D70543}" type="pres">
      <dgm:prSet presAssocID="{78EBB3F7-7633-4EC3-A36F-700121B1932E}" presName="rootComposite3" presStyleCnt="0"/>
      <dgm:spPr/>
    </dgm:pt>
    <dgm:pt modelId="{FAC4C5A4-C7A1-4B78-8F62-A276773CF3E6}" type="pres">
      <dgm:prSet presAssocID="{78EBB3F7-7633-4EC3-A36F-700121B1932E}" presName="rootText3" presStyleLbl="alignAcc1" presStyleIdx="0" presStyleCnt="0">
        <dgm:presLayoutVars>
          <dgm:chPref val="3"/>
        </dgm:presLayoutVars>
      </dgm:prSet>
      <dgm:spPr/>
    </dgm:pt>
    <dgm:pt modelId="{BA146668-200E-4D7B-AA75-822D325A7D17}" type="pres">
      <dgm:prSet presAssocID="{78EBB3F7-7633-4EC3-A36F-700121B1932E}" presName="topArc3" presStyleLbl="parChTrans1D1" presStyleIdx="2" presStyleCnt="12"/>
      <dgm:spPr/>
    </dgm:pt>
    <dgm:pt modelId="{A1DADAAC-5AE6-4521-B321-8BB150682159}" type="pres">
      <dgm:prSet presAssocID="{78EBB3F7-7633-4EC3-A36F-700121B1932E}" presName="bottomArc3" presStyleLbl="parChTrans1D1" presStyleIdx="3" presStyleCnt="12"/>
      <dgm:spPr/>
    </dgm:pt>
    <dgm:pt modelId="{43FEC9D3-1A2A-45ED-91F1-1F282228FE9E}" type="pres">
      <dgm:prSet presAssocID="{78EBB3F7-7633-4EC3-A36F-700121B1932E}" presName="topConnNode3" presStyleLbl="asst1" presStyleIdx="0" presStyleCnt="0"/>
      <dgm:spPr/>
    </dgm:pt>
    <dgm:pt modelId="{11088B7D-78F0-4520-8DE1-E88DAAFAFB8A}" type="pres">
      <dgm:prSet presAssocID="{78EBB3F7-7633-4EC3-A36F-700121B1932E}" presName="hierChild6" presStyleCnt="0"/>
      <dgm:spPr/>
    </dgm:pt>
    <dgm:pt modelId="{6366D205-3912-441C-9FB5-0776BB6B48CD}" type="pres">
      <dgm:prSet presAssocID="{3A8332CB-D4C5-43B0-8BB5-3CD1EFBFF8C2}" presName="Name28" presStyleLbl="parChTrans1D3" presStyleIdx="0" presStyleCnt="3"/>
      <dgm:spPr/>
    </dgm:pt>
    <dgm:pt modelId="{5EEDF1AD-67C8-4E6F-A617-23E873917081}" type="pres">
      <dgm:prSet presAssocID="{87C36C01-132A-4E03-B7D2-FDB0C857534D}" presName="hierRoot2" presStyleCnt="0">
        <dgm:presLayoutVars>
          <dgm:hierBranch val="init"/>
        </dgm:presLayoutVars>
      </dgm:prSet>
      <dgm:spPr/>
    </dgm:pt>
    <dgm:pt modelId="{81877947-5F18-418D-8591-253CF986E694}" type="pres">
      <dgm:prSet presAssocID="{87C36C01-132A-4E03-B7D2-FDB0C857534D}" presName="rootComposite2" presStyleCnt="0"/>
      <dgm:spPr/>
    </dgm:pt>
    <dgm:pt modelId="{F94022C3-9AEB-4A7C-88E5-9C2250B1EA01}" type="pres">
      <dgm:prSet presAssocID="{87C36C01-132A-4E03-B7D2-FDB0C857534D}" presName="rootText2" presStyleLbl="alignAcc1" presStyleIdx="0" presStyleCnt="0">
        <dgm:presLayoutVars>
          <dgm:chPref val="3"/>
        </dgm:presLayoutVars>
      </dgm:prSet>
      <dgm:spPr/>
    </dgm:pt>
    <dgm:pt modelId="{B2EBEC3C-CB6E-417D-921C-677827B720F4}" type="pres">
      <dgm:prSet presAssocID="{87C36C01-132A-4E03-B7D2-FDB0C857534D}" presName="topArc2" presStyleLbl="parChTrans1D1" presStyleIdx="4" presStyleCnt="12"/>
      <dgm:spPr/>
    </dgm:pt>
    <dgm:pt modelId="{CD348FC1-7DF1-45A6-B7F2-64FD2A7C906D}" type="pres">
      <dgm:prSet presAssocID="{87C36C01-132A-4E03-B7D2-FDB0C857534D}" presName="bottomArc2" presStyleLbl="parChTrans1D1" presStyleIdx="5" presStyleCnt="12"/>
      <dgm:spPr/>
    </dgm:pt>
    <dgm:pt modelId="{8C534DB7-BDE2-4B0B-B121-5F3D8EB931D5}" type="pres">
      <dgm:prSet presAssocID="{87C36C01-132A-4E03-B7D2-FDB0C857534D}" presName="topConnNode2" presStyleLbl="node3" presStyleIdx="0" presStyleCnt="0"/>
      <dgm:spPr/>
    </dgm:pt>
    <dgm:pt modelId="{796B570D-DFAC-440E-8DA0-7453B882650A}" type="pres">
      <dgm:prSet presAssocID="{87C36C01-132A-4E03-B7D2-FDB0C857534D}" presName="hierChild4" presStyleCnt="0"/>
      <dgm:spPr/>
    </dgm:pt>
    <dgm:pt modelId="{93E65F96-BE77-4B18-9DE9-35EC9B4EBABE}" type="pres">
      <dgm:prSet presAssocID="{87C36C01-132A-4E03-B7D2-FDB0C857534D}" presName="hierChild5" presStyleCnt="0"/>
      <dgm:spPr/>
    </dgm:pt>
    <dgm:pt modelId="{3498EE0F-22DD-425A-AF90-A7B511023251}" type="pres">
      <dgm:prSet presAssocID="{74FF4887-23A9-44D7-A6DA-FB9F178F7208}" presName="Name28" presStyleLbl="parChTrans1D3" presStyleIdx="1" presStyleCnt="3"/>
      <dgm:spPr/>
    </dgm:pt>
    <dgm:pt modelId="{1EC2C854-7DF2-433D-82EE-ED2486C9ED44}" type="pres">
      <dgm:prSet presAssocID="{84E991AD-206A-453C-8B6D-694C91B3E25F}" presName="hierRoot2" presStyleCnt="0">
        <dgm:presLayoutVars>
          <dgm:hierBranch val="init"/>
        </dgm:presLayoutVars>
      </dgm:prSet>
      <dgm:spPr/>
    </dgm:pt>
    <dgm:pt modelId="{F02F34ED-DDA1-4208-A3E9-15285EFCC705}" type="pres">
      <dgm:prSet presAssocID="{84E991AD-206A-453C-8B6D-694C91B3E25F}" presName="rootComposite2" presStyleCnt="0"/>
      <dgm:spPr/>
    </dgm:pt>
    <dgm:pt modelId="{800C5FA3-C157-413F-AB90-37001F5BC8BA}" type="pres">
      <dgm:prSet presAssocID="{84E991AD-206A-453C-8B6D-694C91B3E25F}" presName="rootText2" presStyleLbl="alignAcc1" presStyleIdx="0" presStyleCnt="0">
        <dgm:presLayoutVars>
          <dgm:chPref val="3"/>
        </dgm:presLayoutVars>
      </dgm:prSet>
      <dgm:spPr/>
    </dgm:pt>
    <dgm:pt modelId="{ADD79C88-8BF9-4F61-8147-3ACA422AE940}" type="pres">
      <dgm:prSet presAssocID="{84E991AD-206A-453C-8B6D-694C91B3E25F}" presName="topArc2" presStyleLbl="parChTrans1D1" presStyleIdx="6" presStyleCnt="12"/>
      <dgm:spPr/>
    </dgm:pt>
    <dgm:pt modelId="{B788ECB7-68F0-43CF-ACC0-D8A2034E3ABF}" type="pres">
      <dgm:prSet presAssocID="{84E991AD-206A-453C-8B6D-694C91B3E25F}" presName="bottomArc2" presStyleLbl="parChTrans1D1" presStyleIdx="7" presStyleCnt="12"/>
      <dgm:spPr/>
    </dgm:pt>
    <dgm:pt modelId="{B5C78CD2-BD18-4B21-A862-11C2FEAC0F95}" type="pres">
      <dgm:prSet presAssocID="{84E991AD-206A-453C-8B6D-694C91B3E25F}" presName="topConnNode2" presStyleLbl="node3" presStyleIdx="0" presStyleCnt="0"/>
      <dgm:spPr/>
    </dgm:pt>
    <dgm:pt modelId="{089089E5-7B8E-48CC-9F2B-75664C2B7421}" type="pres">
      <dgm:prSet presAssocID="{84E991AD-206A-453C-8B6D-694C91B3E25F}" presName="hierChild4" presStyleCnt="0"/>
      <dgm:spPr/>
    </dgm:pt>
    <dgm:pt modelId="{C02DB7DC-D0A7-4C45-BA6E-EE5EA6FC89E5}" type="pres">
      <dgm:prSet presAssocID="{84E991AD-206A-453C-8B6D-694C91B3E25F}" presName="hierChild5" presStyleCnt="0"/>
      <dgm:spPr/>
    </dgm:pt>
    <dgm:pt modelId="{ED5CF287-A16F-4E0A-8018-9D57C44E2747}" type="pres">
      <dgm:prSet presAssocID="{78EBB3F7-7633-4EC3-A36F-700121B1932E}" presName="hierChild7" presStyleCnt="0"/>
      <dgm:spPr/>
    </dgm:pt>
    <dgm:pt modelId="{BA45A673-294F-42A2-BDE3-43B3B3078AF2}" type="pres">
      <dgm:prSet presAssocID="{09803D71-E5F5-4371-949E-6F3DC777C169}" presName="Name101" presStyleLbl="parChTrans1D2" presStyleIdx="1" presStyleCnt="2"/>
      <dgm:spPr/>
    </dgm:pt>
    <dgm:pt modelId="{18066CD4-FD36-425A-90C2-52B342FA33E9}" type="pres">
      <dgm:prSet presAssocID="{112C72FA-7380-43D0-80E6-BB84A7B46DA8}" presName="hierRoot3" presStyleCnt="0">
        <dgm:presLayoutVars>
          <dgm:hierBranch val="init"/>
        </dgm:presLayoutVars>
      </dgm:prSet>
      <dgm:spPr/>
    </dgm:pt>
    <dgm:pt modelId="{06D11A28-3D3A-46F5-B5CF-AADF4E4C8F14}" type="pres">
      <dgm:prSet presAssocID="{112C72FA-7380-43D0-80E6-BB84A7B46DA8}" presName="rootComposite3" presStyleCnt="0"/>
      <dgm:spPr/>
    </dgm:pt>
    <dgm:pt modelId="{37E626A3-D37F-4AB9-B75D-AE67202D2462}" type="pres">
      <dgm:prSet presAssocID="{112C72FA-7380-43D0-80E6-BB84A7B46DA8}" presName="rootText3" presStyleLbl="alignAcc1" presStyleIdx="0" presStyleCnt="0">
        <dgm:presLayoutVars>
          <dgm:chPref val="3"/>
        </dgm:presLayoutVars>
      </dgm:prSet>
      <dgm:spPr/>
    </dgm:pt>
    <dgm:pt modelId="{47AC4C59-35E9-44AF-A4D5-7D01D9EC2269}" type="pres">
      <dgm:prSet presAssocID="{112C72FA-7380-43D0-80E6-BB84A7B46DA8}" presName="topArc3" presStyleLbl="parChTrans1D1" presStyleIdx="8" presStyleCnt="12"/>
      <dgm:spPr/>
    </dgm:pt>
    <dgm:pt modelId="{328ABF0D-CA1B-4AC0-930A-1000DE22E2B6}" type="pres">
      <dgm:prSet presAssocID="{112C72FA-7380-43D0-80E6-BB84A7B46DA8}" presName="bottomArc3" presStyleLbl="parChTrans1D1" presStyleIdx="9" presStyleCnt="12"/>
      <dgm:spPr/>
    </dgm:pt>
    <dgm:pt modelId="{7E9D2E1E-EE81-4C4F-9AB2-0234ADB998D2}" type="pres">
      <dgm:prSet presAssocID="{112C72FA-7380-43D0-80E6-BB84A7B46DA8}" presName="topConnNode3" presStyleLbl="asst1" presStyleIdx="0" presStyleCnt="0"/>
      <dgm:spPr/>
    </dgm:pt>
    <dgm:pt modelId="{19C8171A-8099-4B79-BDF2-5D29FA6AEA34}" type="pres">
      <dgm:prSet presAssocID="{112C72FA-7380-43D0-80E6-BB84A7B46DA8}" presName="hierChild6" presStyleCnt="0"/>
      <dgm:spPr/>
    </dgm:pt>
    <dgm:pt modelId="{1894C72A-C2FF-408D-B3DC-0B4221569F10}" type="pres">
      <dgm:prSet presAssocID="{ECB4F308-19BC-4F44-8C49-E12B71E39C35}" presName="Name28" presStyleLbl="parChTrans1D3" presStyleIdx="2" presStyleCnt="3"/>
      <dgm:spPr/>
    </dgm:pt>
    <dgm:pt modelId="{B313B7B1-5C6F-41E5-B717-828427316BDD}" type="pres">
      <dgm:prSet presAssocID="{175F600B-E4B9-44B7-A605-4FDBBF4913AC}" presName="hierRoot2" presStyleCnt="0">
        <dgm:presLayoutVars>
          <dgm:hierBranch val="init"/>
        </dgm:presLayoutVars>
      </dgm:prSet>
      <dgm:spPr/>
    </dgm:pt>
    <dgm:pt modelId="{1D6FCB1C-3E54-4F46-B2C1-742227CD3B1F}" type="pres">
      <dgm:prSet presAssocID="{175F600B-E4B9-44B7-A605-4FDBBF4913AC}" presName="rootComposite2" presStyleCnt="0"/>
      <dgm:spPr/>
    </dgm:pt>
    <dgm:pt modelId="{37E3AC22-9D0B-4130-A1CB-0B2E98835BC7}" type="pres">
      <dgm:prSet presAssocID="{175F600B-E4B9-44B7-A605-4FDBBF4913AC}" presName="rootText2" presStyleLbl="alignAcc1" presStyleIdx="0" presStyleCnt="0">
        <dgm:presLayoutVars>
          <dgm:chPref val="3"/>
        </dgm:presLayoutVars>
      </dgm:prSet>
      <dgm:spPr/>
    </dgm:pt>
    <dgm:pt modelId="{699DC8F4-C8C0-4917-B73F-1528F994B554}" type="pres">
      <dgm:prSet presAssocID="{175F600B-E4B9-44B7-A605-4FDBBF4913AC}" presName="topArc2" presStyleLbl="parChTrans1D1" presStyleIdx="10" presStyleCnt="12"/>
      <dgm:spPr/>
    </dgm:pt>
    <dgm:pt modelId="{D5E4B885-3C08-4D13-A6A6-51E07407C1EC}" type="pres">
      <dgm:prSet presAssocID="{175F600B-E4B9-44B7-A605-4FDBBF4913AC}" presName="bottomArc2" presStyleLbl="parChTrans1D1" presStyleIdx="11" presStyleCnt="12"/>
      <dgm:spPr/>
    </dgm:pt>
    <dgm:pt modelId="{16A52442-4A71-423B-BFFC-6FE20BABA5DF}" type="pres">
      <dgm:prSet presAssocID="{175F600B-E4B9-44B7-A605-4FDBBF4913AC}" presName="topConnNode2" presStyleLbl="node3" presStyleIdx="0" presStyleCnt="0"/>
      <dgm:spPr/>
    </dgm:pt>
    <dgm:pt modelId="{1EDA4239-BB23-40F4-98FC-EA51E4DD03CF}" type="pres">
      <dgm:prSet presAssocID="{175F600B-E4B9-44B7-A605-4FDBBF4913AC}" presName="hierChild4" presStyleCnt="0"/>
      <dgm:spPr/>
    </dgm:pt>
    <dgm:pt modelId="{974F66FD-6C0F-43E2-BEFF-C503506763A1}" type="pres">
      <dgm:prSet presAssocID="{175F600B-E4B9-44B7-A605-4FDBBF4913AC}" presName="hierChild5" presStyleCnt="0"/>
      <dgm:spPr/>
    </dgm:pt>
    <dgm:pt modelId="{6D63DA32-F90F-4173-893A-16F51785FC76}" type="pres">
      <dgm:prSet presAssocID="{112C72FA-7380-43D0-80E6-BB84A7B46DA8}" presName="hierChild7" presStyleCnt="0"/>
      <dgm:spPr/>
    </dgm:pt>
  </dgm:ptLst>
  <dgm:cxnLst>
    <dgm:cxn modelId="{CF694804-9DE7-4BC6-B609-FEE411753710}" type="presOf" srcId="{84E991AD-206A-453C-8B6D-694C91B3E25F}" destId="{B5C78CD2-BD18-4B21-A862-11C2FEAC0F95}" srcOrd="1" destOrd="0" presId="urn:microsoft.com/office/officeart/2008/layout/HalfCircleOrganizationChart"/>
    <dgm:cxn modelId="{F876DB12-59A8-4F10-B938-DEB91BF82B66}" type="presOf" srcId="{09803D71-E5F5-4371-949E-6F3DC777C169}" destId="{BA45A673-294F-42A2-BDE3-43B3B3078AF2}" srcOrd="0" destOrd="0" presId="urn:microsoft.com/office/officeart/2008/layout/HalfCircleOrganizationChart"/>
    <dgm:cxn modelId="{9CB44F17-B566-4A5D-B64F-7CBF452209AD}" srcId="{78EBB3F7-7633-4EC3-A36F-700121B1932E}" destId="{84E991AD-206A-453C-8B6D-694C91B3E25F}" srcOrd="1" destOrd="0" parTransId="{74FF4887-23A9-44D7-A6DA-FB9F178F7208}" sibTransId="{58A11385-E382-4DF6-A709-6F83D4D5A04E}"/>
    <dgm:cxn modelId="{E0F5BC1A-1F0B-4159-B144-102D397EB659}" type="presOf" srcId="{78EBB3F7-7633-4EC3-A36F-700121B1932E}" destId="{43FEC9D3-1A2A-45ED-91F1-1F282228FE9E}" srcOrd="1" destOrd="0" presId="urn:microsoft.com/office/officeart/2008/layout/HalfCircleOrganizationChart"/>
    <dgm:cxn modelId="{CB28A920-713E-4DC4-A3BE-00BB45C45CA5}" type="presOf" srcId="{84E991AD-206A-453C-8B6D-694C91B3E25F}" destId="{800C5FA3-C157-413F-AB90-37001F5BC8BA}" srcOrd="0" destOrd="0" presId="urn:microsoft.com/office/officeart/2008/layout/HalfCircleOrganizationChart"/>
    <dgm:cxn modelId="{5A4F6222-E14F-444C-964C-234943D5C312}" type="presOf" srcId="{112C72FA-7380-43D0-80E6-BB84A7B46DA8}" destId="{7E9D2E1E-EE81-4C4F-9AB2-0234ADB998D2}" srcOrd="1" destOrd="0" presId="urn:microsoft.com/office/officeart/2008/layout/HalfCircleOrganizationChart"/>
    <dgm:cxn modelId="{A9B8CC34-1593-41D2-B648-925085D7373C}" type="presOf" srcId="{FF685D02-D8DD-43D7-9E81-7B2FE890CF58}" destId="{4B068D04-8EF9-4B01-94F3-CAC34E7DE556}" srcOrd="0" destOrd="0" presId="urn:microsoft.com/office/officeart/2008/layout/HalfCircleOrganizationChart"/>
    <dgm:cxn modelId="{1CD01E38-F4F5-49D4-820F-54FA1E7BB85C}" type="presOf" srcId="{C7AAB9EC-0BC0-4B07-A66D-23FFCE3E5F34}" destId="{7DCCF7F7-F695-4F7C-8443-0723D358EAF0}" srcOrd="0" destOrd="0" presId="urn:microsoft.com/office/officeart/2008/layout/HalfCircleOrganizationChart"/>
    <dgm:cxn modelId="{2B91675D-24DB-42F2-8F34-4B1005AAC4AE}" type="presOf" srcId="{112C72FA-7380-43D0-80E6-BB84A7B46DA8}" destId="{37E626A3-D37F-4AB9-B75D-AE67202D2462}" srcOrd="0" destOrd="0" presId="urn:microsoft.com/office/officeart/2008/layout/HalfCircleOrganizationChart"/>
    <dgm:cxn modelId="{15F3B55E-46F9-4660-9EE5-4A5C58A6E656}" type="presOf" srcId="{74FF4887-23A9-44D7-A6DA-FB9F178F7208}" destId="{3498EE0F-22DD-425A-AF90-A7B511023251}" srcOrd="0" destOrd="0" presId="urn:microsoft.com/office/officeart/2008/layout/HalfCircleOrganizationChart"/>
    <dgm:cxn modelId="{C42DF64A-3D13-46B8-A647-B775929791AC}" srcId="{FF685D02-D8DD-43D7-9E81-7B2FE890CF58}" destId="{8B9F09F5-C8AC-45E0-B394-F6C8E7A6059A}" srcOrd="0" destOrd="0" parTransId="{4D91A37C-BD2F-442C-87D0-5EC65FC94DC1}" sibTransId="{4AF8A5B8-A3C4-4B53-BEF2-0A8D95AC2D11}"/>
    <dgm:cxn modelId="{7E179E6F-35F0-415A-81FA-282025BE8AD4}" srcId="{112C72FA-7380-43D0-80E6-BB84A7B46DA8}" destId="{175F600B-E4B9-44B7-A605-4FDBBF4913AC}" srcOrd="0" destOrd="0" parTransId="{ECB4F308-19BC-4F44-8C49-E12B71E39C35}" sibTransId="{3B5D4CA5-671F-46D8-8FC5-78839B7BA96A}"/>
    <dgm:cxn modelId="{9CED8070-8DCF-44BF-A7BB-86B537F7E829}" srcId="{78EBB3F7-7633-4EC3-A36F-700121B1932E}" destId="{87C36C01-132A-4E03-B7D2-FDB0C857534D}" srcOrd="0" destOrd="0" parTransId="{3A8332CB-D4C5-43B0-8BB5-3CD1EFBFF8C2}" sibTransId="{EFA1B37E-3FDC-4CFC-9FAC-4B327F5E172C}"/>
    <dgm:cxn modelId="{000B4651-82F7-468C-A5A0-EA28675F49A7}" type="presOf" srcId="{3A8332CB-D4C5-43B0-8BB5-3CD1EFBFF8C2}" destId="{6366D205-3912-441C-9FB5-0776BB6B48CD}" srcOrd="0" destOrd="0" presId="urn:microsoft.com/office/officeart/2008/layout/HalfCircleOrganizationChart"/>
    <dgm:cxn modelId="{3CC5AF57-96D6-4B75-BAC1-CD37FF071E29}" type="presOf" srcId="{8B9F09F5-C8AC-45E0-B394-F6C8E7A6059A}" destId="{BD352961-035E-4A6F-A9A4-2D99BF3749F3}" srcOrd="0" destOrd="0" presId="urn:microsoft.com/office/officeart/2008/layout/HalfCircleOrganizationChart"/>
    <dgm:cxn modelId="{493B238F-3231-4536-A714-24EEC2EDB27B}" type="presOf" srcId="{ECB4F308-19BC-4F44-8C49-E12B71E39C35}" destId="{1894C72A-C2FF-408D-B3DC-0B4221569F10}" srcOrd="0" destOrd="0" presId="urn:microsoft.com/office/officeart/2008/layout/HalfCircleOrganizationChart"/>
    <dgm:cxn modelId="{AF4EEC97-C32C-4B17-A343-A6A493D41EF2}" type="presOf" srcId="{87C36C01-132A-4E03-B7D2-FDB0C857534D}" destId="{8C534DB7-BDE2-4B0B-B121-5F3D8EB931D5}" srcOrd="1" destOrd="0" presId="urn:microsoft.com/office/officeart/2008/layout/HalfCircleOrganizationChart"/>
    <dgm:cxn modelId="{FB569F9E-55FB-44C9-B5E2-01EA18566D4F}" type="presOf" srcId="{8B9F09F5-C8AC-45E0-B394-F6C8E7A6059A}" destId="{57CB0D4A-BAEB-468D-971F-17E2778165FF}" srcOrd="1" destOrd="0" presId="urn:microsoft.com/office/officeart/2008/layout/HalfCircleOrganizationChart"/>
    <dgm:cxn modelId="{A192A09E-DF64-49E3-A0FC-FC28A3C20B15}" type="presOf" srcId="{175F600B-E4B9-44B7-A605-4FDBBF4913AC}" destId="{37E3AC22-9D0B-4130-A1CB-0B2E98835BC7}" srcOrd="0" destOrd="0" presId="urn:microsoft.com/office/officeart/2008/layout/HalfCircleOrganizationChart"/>
    <dgm:cxn modelId="{9795F6AC-D092-4DA6-9364-70EB41685946}" type="presOf" srcId="{87C36C01-132A-4E03-B7D2-FDB0C857534D}" destId="{F94022C3-9AEB-4A7C-88E5-9C2250B1EA01}" srcOrd="0" destOrd="0" presId="urn:microsoft.com/office/officeart/2008/layout/HalfCircleOrganizationChart"/>
    <dgm:cxn modelId="{3221A6B3-A935-4CAA-9A98-A0C8F1E65B85}" srcId="{8B9F09F5-C8AC-45E0-B394-F6C8E7A6059A}" destId="{112C72FA-7380-43D0-80E6-BB84A7B46DA8}" srcOrd="1" destOrd="0" parTransId="{09803D71-E5F5-4371-949E-6F3DC777C169}" sibTransId="{A27DCDE5-7533-405E-BA59-93BA26406FC1}"/>
    <dgm:cxn modelId="{9031B6D8-4D4A-48B3-BC91-4554D6648792}" type="presOf" srcId="{78EBB3F7-7633-4EC3-A36F-700121B1932E}" destId="{FAC4C5A4-C7A1-4B78-8F62-A276773CF3E6}" srcOrd="0" destOrd="0" presId="urn:microsoft.com/office/officeart/2008/layout/HalfCircleOrganizationChart"/>
    <dgm:cxn modelId="{BEA8BEDA-8079-45F5-85D2-213A6BDA0DB3}" type="presOf" srcId="{175F600B-E4B9-44B7-A605-4FDBBF4913AC}" destId="{16A52442-4A71-423B-BFFC-6FE20BABA5DF}" srcOrd="1" destOrd="0" presId="urn:microsoft.com/office/officeart/2008/layout/HalfCircleOrganizationChart"/>
    <dgm:cxn modelId="{D5207CEC-EB45-4E17-AD18-F7E97842D484}" srcId="{8B9F09F5-C8AC-45E0-B394-F6C8E7A6059A}" destId="{78EBB3F7-7633-4EC3-A36F-700121B1932E}" srcOrd="0" destOrd="0" parTransId="{C7AAB9EC-0BC0-4B07-A66D-23FFCE3E5F34}" sibTransId="{299A331B-FD89-49E0-AF79-A16F7BD247A0}"/>
    <dgm:cxn modelId="{5410FE91-71D6-4C4B-B64D-1CAC93F6B32C}" type="presParOf" srcId="{4B068D04-8EF9-4B01-94F3-CAC34E7DE556}" destId="{F6C4CA26-C782-4DDC-82A5-9BFE9F644289}" srcOrd="0" destOrd="0" presId="urn:microsoft.com/office/officeart/2008/layout/HalfCircleOrganizationChart"/>
    <dgm:cxn modelId="{BF9C54BE-10EA-42A5-8106-894C66BBA44E}" type="presParOf" srcId="{F6C4CA26-C782-4DDC-82A5-9BFE9F644289}" destId="{C20D6A3E-F316-4AAA-A87B-0D2F260F8D75}" srcOrd="0" destOrd="0" presId="urn:microsoft.com/office/officeart/2008/layout/HalfCircleOrganizationChart"/>
    <dgm:cxn modelId="{9AA79BBE-A2FB-4EDF-88EA-82DF5B043E2B}" type="presParOf" srcId="{C20D6A3E-F316-4AAA-A87B-0D2F260F8D75}" destId="{BD352961-035E-4A6F-A9A4-2D99BF3749F3}" srcOrd="0" destOrd="0" presId="urn:microsoft.com/office/officeart/2008/layout/HalfCircleOrganizationChart"/>
    <dgm:cxn modelId="{EC3BC33F-84F2-46E9-BC59-3418E854C2AB}" type="presParOf" srcId="{C20D6A3E-F316-4AAA-A87B-0D2F260F8D75}" destId="{6942F008-ED7F-4205-A66F-80D68B63BFEB}" srcOrd="1" destOrd="0" presId="urn:microsoft.com/office/officeart/2008/layout/HalfCircleOrganizationChart"/>
    <dgm:cxn modelId="{F624D2A9-88A9-4F5A-A015-D81D12D110DE}" type="presParOf" srcId="{C20D6A3E-F316-4AAA-A87B-0D2F260F8D75}" destId="{DCD3B2A1-084E-4B25-A83F-E5FD918957DF}" srcOrd="2" destOrd="0" presId="urn:microsoft.com/office/officeart/2008/layout/HalfCircleOrganizationChart"/>
    <dgm:cxn modelId="{226C1EEB-44CB-4C5A-9F06-F74B085858A8}" type="presParOf" srcId="{C20D6A3E-F316-4AAA-A87B-0D2F260F8D75}" destId="{57CB0D4A-BAEB-468D-971F-17E2778165FF}" srcOrd="3" destOrd="0" presId="urn:microsoft.com/office/officeart/2008/layout/HalfCircleOrganizationChart"/>
    <dgm:cxn modelId="{2607DA9D-7876-472B-BF6E-31B01D7FF4E3}" type="presParOf" srcId="{F6C4CA26-C782-4DDC-82A5-9BFE9F644289}" destId="{D43AA12E-A222-4EEC-9E97-1B551EAC0EA9}" srcOrd="1" destOrd="0" presId="urn:microsoft.com/office/officeart/2008/layout/HalfCircleOrganizationChart"/>
    <dgm:cxn modelId="{4F50D909-3C32-4E46-8C5A-2C32AE08F941}" type="presParOf" srcId="{F6C4CA26-C782-4DDC-82A5-9BFE9F644289}" destId="{8091E37E-09D2-4A2B-B168-7D92B1E8A4A9}" srcOrd="2" destOrd="0" presId="urn:microsoft.com/office/officeart/2008/layout/HalfCircleOrganizationChart"/>
    <dgm:cxn modelId="{39CCC5DD-5A9A-49B8-AD62-683E1E2AC9D8}" type="presParOf" srcId="{8091E37E-09D2-4A2B-B168-7D92B1E8A4A9}" destId="{7DCCF7F7-F695-4F7C-8443-0723D358EAF0}" srcOrd="0" destOrd="0" presId="urn:microsoft.com/office/officeart/2008/layout/HalfCircleOrganizationChart"/>
    <dgm:cxn modelId="{487B9120-BDDE-4FA5-A0A8-552D82A5340A}" type="presParOf" srcId="{8091E37E-09D2-4A2B-B168-7D92B1E8A4A9}" destId="{D5D6C794-8025-4A45-BFCB-763038567C98}" srcOrd="1" destOrd="0" presId="urn:microsoft.com/office/officeart/2008/layout/HalfCircleOrganizationChart"/>
    <dgm:cxn modelId="{810C4BE8-BA8D-4120-8E01-6EEA6DD58B00}" type="presParOf" srcId="{D5D6C794-8025-4A45-BFCB-763038567C98}" destId="{DD3DCC40-95F9-46B5-A44E-EC0216D70543}" srcOrd="0" destOrd="0" presId="urn:microsoft.com/office/officeart/2008/layout/HalfCircleOrganizationChart"/>
    <dgm:cxn modelId="{2197C1F5-85B7-4257-9921-73CAA4582431}" type="presParOf" srcId="{DD3DCC40-95F9-46B5-A44E-EC0216D70543}" destId="{FAC4C5A4-C7A1-4B78-8F62-A276773CF3E6}" srcOrd="0" destOrd="0" presId="urn:microsoft.com/office/officeart/2008/layout/HalfCircleOrganizationChart"/>
    <dgm:cxn modelId="{162607A5-875F-4547-8036-2DA952E9B439}" type="presParOf" srcId="{DD3DCC40-95F9-46B5-A44E-EC0216D70543}" destId="{BA146668-200E-4D7B-AA75-822D325A7D17}" srcOrd="1" destOrd="0" presId="urn:microsoft.com/office/officeart/2008/layout/HalfCircleOrganizationChart"/>
    <dgm:cxn modelId="{33DF8A15-5DB9-4DC9-98FA-FA7F14462594}" type="presParOf" srcId="{DD3DCC40-95F9-46B5-A44E-EC0216D70543}" destId="{A1DADAAC-5AE6-4521-B321-8BB150682159}" srcOrd="2" destOrd="0" presId="urn:microsoft.com/office/officeart/2008/layout/HalfCircleOrganizationChart"/>
    <dgm:cxn modelId="{C6CBAD29-C11A-4732-B37F-89E4456406FF}" type="presParOf" srcId="{DD3DCC40-95F9-46B5-A44E-EC0216D70543}" destId="{43FEC9D3-1A2A-45ED-91F1-1F282228FE9E}" srcOrd="3" destOrd="0" presId="urn:microsoft.com/office/officeart/2008/layout/HalfCircleOrganizationChart"/>
    <dgm:cxn modelId="{6D9C309D-396B-4B92-880A-49D27564E407}" type="presParOf" srcId="{D5D6C794-8025-4A45-BFCB-763038567C98}" destId="{11088B7D-78F0-4520-8DE1-E88DAAFAFB8A}" srcOrd="1" destOrd="0" presId="urn:microsoft.com/office/officeart/2008/layout/HalfCircleOrganizationChart"/>
    <dgm:cxn modelId="{DB574A70-E5B7-4920-A2C2-AB080B0B9629}" type="presParOf" srcId="{11088B7D-78F0-4520-8DE1-E88DAAFAFB8A}" destId="{6366D205-3912-441C-9FB5-0776BB6B48CD}" srcOrd="0" destOrd="0" presId="urn:microsoft.com/office/officeart/2008/layout/HalfCircleOrganizationChart"/>
    <dgm:cxn modelId="{4B624BED-091C-47A4-A770-08F5DF21EC5A}" type="presParOf" srcId="{11088B7D-78F0-4520-8DE1-E88DAAFAFB8A}" destId="{5EEDF1AD-67C8-4E6F-A617-23E873917081}" srcOrd="1" destOrd="0" presId="urn:microsoft.com/office/officeart/2008/layout/HalfCircleOrganizationChart"/>
    <dgm:cxn modelId="{8E3DE141-4390-4921-8B7E-DCF2B0538194}" type="presParOf" srcId="{5EEDF1AD-67C8-4E6F-A617-23E873917081}" destId="{81877947-5F18-418D-8591-253CF986E694}" srcOrd="0" destOrd="0" presId="urn:microsoft.com/office/officeart/2008/layout/HalfCircleOrganizationChart"/>
    <dgm:cxn modelId="{BE40CE90-25A9-4623-82A0-F2667855E771}" type="presParOf" srcId="{81877947-5F18-418D-8591-253CF986E694}" destId="{F94022C3-9AEB-4A7C-88E5-9C2250B1EA01}" srcOrd="0" destOrd="0" presId="urn:microsoft.com/office/officeart/2008/layout/HalfCircleOrganizationChart"/>
    <dgm:cxn modelId="{853C67BC-F807-4A81-B01C-CA7C0999D10B}" type="presParOf" srcId="{81877947-5F18-418D-8591-253CF986E694}" destId="{B2EBEC3C-CB6E-417D-921C-677827B720F4}" srcOrd="1" destOrd="0" presId="urn:microsoft.com/office/officeart/2008/layout/HalfCircleOrganizationChart"/>
    <dgm:cxn modelId="{73681EB2-B49E-4543-AD07-41D3BE6D6139}" type="presParOf" srcId="{81877947-5F18-418D-8591-253CF986E694}" destId="{CD348FC1-7DF1-45A6-B7F2-64FD2A7C906D}" srcOrd="2" destOrd="0" presId="urn:microsoft.com/office/officeart/2008/layout/HalfCircleOrganizationChart"/>
    <dgm:cxn modelId="{4BF766D5-286C-4E18-A0B2-7EDC2F379D06}" type="presParOf" srcId="{81877947-5F18-418D-8591-253CF986E694}" destId="{8C534DB7-BDE2-4B0B-B121-5F3D8EB931D5}" srcOrd="3" destOrd="0" presId="urn:microsoft.com/office/officeart/2008/layout/HalfCircleOrganizationChart"/>
    <dgm:cxn modelId="{23A7A46F-41AB-4B42-BCDC-2B9ED42F993B}" type="presParOf" srcId="{5EEDF1AD-67C8-4E6F-A617-23E873917081}" destId="{796B570D-DFAC-440E-8DA0-7453B882650A}" srcOrd="1" destOrd="0" presId="urn:microsoft.com/office/officeart/2008/layout/HalfCircleOrganizationChart"/>
    <dgm:cxn modelId="{0D3288E9-580C-4D97-AB19-806CC54F1C9E}" type="presParOf" srcId="{5EEDF1AD-67C8-4E6F-A617-23E873917081}" destId="{93E65F96-BE77-4B18-9DE9-35EC9B4EBABE}" srcOrd="2" destOrd="0" presId="urn:microsoft.com/office/officeart/2008/layout/HalfCircleOrganizationChart"/>
    <dgm:cxn modelId="{8B1AC28F-6DBF-46B2-9E94-99C0014471F3}" type="presParOf" srcId="{11088B7D-78F0-4520-8DE1-E88DAAFAFB8A}" destId="{3498EE0F-22DD-425A-AF90-A7B511023251}" srcOrd="2" destOrd="0" presId="urn:microsoft.com/office/officeart/2008/layout/HalfCircleOrganizationChart"/>
    <dgm:cxn modelId="{FD04B795-885E-444B-9B28-36BCA838150D}" type="presParOf" srcId="{11088B7D-78F0-4520-8DE1-E88DAAFAFB8A}" destId="{1EC2C854-7DF2-433D-82EE-ED2486C9ED44}" srcOrd="3" destOrd="0" presId="urn:microsoft.com/office/officeart/2008/layout/HalfCircleOrganizationChart"/>
    <dgm:cxn modelId="{E575E8FA-88B9-4413-875F-E15CCBFDB869}" type="presParOf" srcId="{1EC2C854-7DF2-433D-82EE-ED2486C9ED44}" destId="{F02F34ED-DDA1-4208-A3E9-15285EFCC705}" srcOrd="0" destOrd="0" presId="urn:microsoft.com/office/officeart/2008/layout/HalfCircleOrganizationChart"/>
    <dgm:cxn modelId="{6ABB98AD-4098-4035-9B06-6CA89ADE4504}" type="presParOf" srcId="{F02F34ED-DDA1-4208-A3E9-15285EFCC705}" destId="{800C5FA3-C157-413F-AB90-37001F5BC8BA}" srcOrd="0" destOrd="0" presId="urn:microsoft.com/office/officeart/2008/layout/HalfCircleOrganizationChart"/>
    <dgm:cxn modelId="{8B4AF98A-E49F-4105-84ED-A4251287EAA0}" type="presParOf" srcId="{F02F34ED-DDA1-4208-A3E9-15285EFCC705}" destId="{ADD79C88-8BF9-4F61-8147-3ACA422AE940}" srcOrd="1" destOrd="0" presId="urn:microsoft.com/office/officeart/2008/layout/HalfCircleOrganizationChart"/>
    <dgm:cxn modelId="{01F39B63-B08E-4670-A8E7-66F89713AC57}" type="presParOf" srcId="{F02F34ED-DDA1-4208-A3E9-15285EFCC705}" destId="{B788ECB7-68F0-43CF-ACC0-D8A2034E3ABF}" srcOrd="2" destOrd="0" presId="urn:microsoft.com/office/officeart/2008/layout/HalfCircleOrganizationChart"/>
    <dgm:cxn modelId="{8EC14FD2-CA3A-4294-91E4-26D09CFE0D15}" type="presParOf" srcId="{F02F34ED-DDA1-4208-A3E9-15285EFCC705}" destId="{B5C78CD2-BD18-4B21-A862-11C2FEAC0F95}" srcOrd="3" destOrd="0" presId="urn:microsoft.com/office/officeart/2008/layout/HalfCircleOrganizationChart"/>
    <dgm:cxn modelId="{3D135859-049F-4EE1-9881-CAB7A06264CC}" type="presParOf" srcId="{1EC2C854-7DF2-433D-82EE-ED2486C9ED44}" destId="{089089E5-7B8E-48CC-9F2B-75664C2B7421}" srcOrd="1" destOrd="0" presId="urn:microsoft.com/office/officeart/2008/layout/HalfCircleOrganizationChart"/>
    <dgm:cxn modelId="{DFE87D55-7E4A-465F-BE3B-F6A65579A0A6}" type="presParOf" srcId="{1EC2C854-7DF2-433D-82EE-ED2486C9ED44}" destId="{C02DB7DC-D0A7-4C45-BA6E-EE5EA6FC89E5}" srcOrd="2" destOrd="0" presId="urn:microsoft.com/office/officeart/2008/layout/HalfCircleOrganizationChart"/>
    <dgm:cxn modelId="{445F88A8-CE8E-4D49-AAB3-5C6ADD17E80B}" type="presParOf" srcId="{D5D6C794-8025-4A45-BFCB-763038567C98}" destId="{ED5CF287-A16F-4E0A-8018-9D57C44E2747}" srcOrd="2" destOrd="0" presId="urn:microsoft.com/office/officeart/2008/layout/HalfCircleOrganizationChart"/>
    <dgm:cxn modelId="{4F56BEAE-2230-484E-83AD-AC0F70AF9CC2}" type="presParOf" srcId="{8091E37E-09D2-4A2B-B168-7D92B1E8A4A9}" destId="{BA45A673-294F-42A2-BDE3-43B3B3078AF2}" srcOrd="2" destOrd="0" presId="urn:microsoft.com/office/officeart/2008/layout/HalfCircleOrganizationChart"/>
    <dgm:cxn modelId="{AA8E0D1B-DD53-4692-B321-2BAC9D30A613}" type="presParOf" srcId="{8091E37E-09D2-4A2B-B168-7D92B1E8A4A9}" destId="{18066CD4-FD36-425A-90C2-52B342FA33E9}" srcOrd="3" destOrd="0" presId="urn:microsoft.com/office/officeart/2008/layout/HalfCircleOrganizationChart"/>
    <dgm:cxn modelId="{CE58FA3E-EFC3-4415-8B97-74128B2B817B}" type="presParOf" srcId="{18066CD4-FD36-425A-90C2-52B342FA33E9}" destId="{06D11A28-3D3A-46F5-B5CF-AADF4E4C8F14}" srcOrd="0" destOrd="0" presId="urn:microsoft.com/office/officeart/2008/layout/HalfCircleOrganizationChart"/>
    <dgm:cxn modelId="{43D94875-B1A6-4D79-8262-D6BCEC482FCD}" type="presParOf" srcId="{06D11A28-3D3A-46F5-B5CF-AADF4E4C8F14}" destId="{37E626A3-D37F-4AB9-B75D-AE67202D2462}" srcOrd="0" destOrd="0" presId="urn:microsoft.com/office/officeart/2008/layout/HalfCircleOrganizationChart"/>
    <dgm:cxn modelId="{FE6EA02F-6BAA-402A-8541-A14966ECDD6A}" type="presParOf" srcId="{06D11A28-3D3A-46F5-B5CF-AADF4E4C8F14}" destId="{47AC4C59-35E9-44AF-A4D5-7D01D9EC2269}" srcOrd="1" destOrd="0" presId="urn:microsoft.com/office/officeart/2008/layout/HalfCircleOrganizationChart"/>
    <dgm:cxn modelId="{56475E6A-98EB-47C0-88E2-0D686A22FCEA}" type="presParOf" srcId="{06D11A28-3D3A-46F5-B5CF-AADF4E4C8F14}" destId="{328ABF0D-CA1B-4AC0-930A-1000DE22E2B6}" srcOrd="2" destOrd="0" presId="urn:microsoft.com/office/officeart/2008/layout/HalfCircleOrganizationChart"/>
    <dgm:cxn modelId="{81071F45-7D86-4800-83E6-41DF11E407D0}" type="presParOf" srcId="{06D11A28-3D3A-46F5-B5CF-AADF4E4C8F14}" destId="{7E9D2E1E-EE81-4C4F-9AB2-0234ADB998D2}" srcOrd="3" destOrd="0" presId="urn:microsoft.com/office/officeart/2008/layout/HalfCircleOrganizationChart"/>
    <dgm:cxn modelId="{EC684914-E714-4418-9908-B8DA4F6970C3}" type="presParOf" srcId="{18066CD4-FD36-425A-90C2-52B342FA33E9}" destId="{19C8171A-8099-4B79-BDF2-5D29FA6AEA34}" srcOrd="1" destOrd="0" presId="urn:microsoft.com/office/officeart/2008/layout/HalfCircleOrganizationChart"/>
    <dgm:cxn modelId="{28834A26-1296-4624-8B01-16F59EC1EDD1}" type="presParOf" srcId="{19C8171A-8099-4B79-BDF2-5D29FA6AEA34}" destId="{1894C72A-C2FF-408D-B3DC-0B4221569F10}" srcOrd="0" destOrd="0" presId="urn:microsoft.com/office/officeart/2008/layout/HalfCircleOrganizationChart"/>
    <dgm:cxn modelId="{AE63278A-ACF6-4C19-A05C-AD91971F958E}" type="presParOf" srcId="{19C8171A-8099-4B79-BDF2-5D29FA6AEA34}" destId="{B313B7B1-5C6F-41E5-B717-828427316BDD}" srcOrd="1" destOrd="0" presId="urn:microsoft.com/office/officeart/2008/layout/HalfCircleOrganizationChart"/>
    <dgm:cxn modelId="{066695A9-A3B5-411F-B9A7-D129F892F059}" type="presParOf" srcId="{B313B7B1-5C6F-41E5-B717-828427316BDD}" destId="{1D6FCB1C-3E54-4F46-B2C1-742227CD3B1F}" srcOrd="0" destOrd="0" presId="urn:microsoft.com/office/officeart/2008/layout/HalfCircleOrganizationChart"/>
    <dgm:cxn modelId="{0F25E3BD-EA57-421F-839B-25F7B248C8D8}" type="presParOf" srcId="{1D6FCB1C-3E54-4F46-B2C1-742227CD3B1F}" destId="{37E3AC22-9D0B-4130-A1CB-0B2E98835BC7}" srcOrd="0" destOrd="0" presId="urn:microsoft.com/office/officeart/2008/layout/HalfCircleOrganizationChart"/>
    <dgm:cxn modelId="{F10846F5-5D07-4EAA-8076-5D2AAE02ED76}" type="presParOf" srcId="{1D6FCB1C-3E54-4F46-B2C1-742227CD3B1F}" destId="{699DC8F4-C8C0-4917-B73F-1528F994B554}" srcOrd="1" destOrd="0" presId="urn:microsoft.com/office/officeart/2008/layout/HalfCircleOrganizationChart"/>
    <dgm:cxn modelId="{1BF91DCD-0C13-4B11-8F45-1AA5D8C6A0D7}" type="presParOf" srcId="{1D6FCB1C-3E54-4F46-B2C1-742227CD3B1F}" destId="{D5E4B885-3C08-4D13-A6A6-51E07407C1EC}" srcOrd="2" destOrd="0" presId="urn:microsoft.com/office/officeart/2008/layout/HalfCircleOrganizationChart"/>
    <dgm:cxn modelId="{85A8E2EA-5E1E-444B-8761-A06A5A551853}" type="presParOf" srcId="{1D6FCB1C-3E54-4F46-B2C1-742227CD3B1F}" destId="{16A52442-4A71-423B-BFFC-6FE20BABA5DF}" srcOrd="3" destOrd="0" presId="urn:microsoft.com/office/officeart/2008/layout/HalfCircleOrganizationChart"/>
    <dgm:cxn modelId="{1C3CC0A9-3F1C-4644-8C15-F8D06530FC3B}" type="presParOf" srcId="{B313B7B1-5C6F-41E5-B717-828427316BDD}" destId="{1EDA4239-BB23-40F4-98FC-EA51E4DD03CF}" srcOrd="1" destOrd="0" presId="urn:microsoft.com/office/officeart/2008/layout/HalfCircleOrganizationChart"/>
    <dgm:cxn modelId="{A3258B0E-CF72-474D-9DAE-1D6B9E60B1E8}" type="presParOf" srcId="{B313B7B1-5C6F-41E5-B717-828427316BDD}" destId="{974F66FD-6C0F-43E2-BEFF-C503506763A1}" srcOrd="2" destOrd="0" presId="urn:microsoft.com/office/officeart/2008/layout/HalfCircleOrganizationChart"/>
    <dgm:cxn modelId="{779E4327-6BDB-46A9-9E26-3F82B505B3DA}" type="presParOf" srcId="{18066CD4-FD36-425A-90C2-52B342FA33E9}" destId="{6D63DA32-F90F-4173-893A-16F51785FC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C72A-C2FF-408D-B3DC-0B4221569F10}">
      <dsp:nvSpPr>
        <dsp:cNvPr id="0" name=""/>
        <dsp:cNvSpPr/>
      </dsp:nvSpPr>
      <dsp:spPr>
        <a:xfrm>
          <a:off x="6257677" y="2002136"/>
          <a:ext cx="760237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760237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5A673-294F-42A2-BDE3-43B3B3078AF2}">
      <dsp:nvSpPr>
        <dsp:cNvPr id="0" name=""/>
        <dsp:cNvSpPr/>
      </dsp:nvSpPr>
      <dsp:spPr>
        <a:xfrm>
          <a:off x="5257800" y="828726"/>
          <a:ext cx="685866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685866" y="495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8EE0F-22DD-425A-AF90-A7B511023251}">
      <dsp:nvSpPr>
        <dsp:cNvPr id="0" name=""/>
        <dsp:cNvSpPr/>
      </dsp:nvSpPr>
      <dsp:spPr>
        <a:xfrm>
          <a:off x="3183674" y="2002136"/>
          <a:ext cx="760237" cy="166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9216"/>
              </a:lnTo>
              <a:lnTo>
                <a:pt x="760237" y="1669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6D205-3912-441C-9FB5-0776BB6B48CD}">
      <dsp:nvSpPr>
        <dsp:cNvPr id="0" name=""/>
        <dsp:cNvSpPr/>
      </dsp:nvSpPr>
      <dsp:spPr>
        <a:xfrm>
          <a:off x="3183674" y="2002136"/>
          <a:ext cx="760237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760237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CF7F7-F695-4F7C-8443-0723D358EAF0}">
      <dsp:nvSpPr>
        <dsp:cNvPr id="0" name=""/>
        <dsp:cNvSpPr/>
      </dsp:nvSpPr>
      <dsp:spPr>
        <a:xfrm>
          <a:off x="3497685" y="828726"/>
          <a:ext cx="1760114" cy="495806"/>
        </a:xfrm>
        <a:custGeom>
          <a:avLst/>
          <a:gdLst/>
          <a:ahLst/>
          <a:cxnLst/>
          <a:rect l="0" t="0" r="0" b="0"/>
          <a:pathLst>
            <a:path>
              <a:moveTo>
                <a:pt x="1760114" y="0"/>
              </a:moveTo>
              <a:lnTo>
                <a:pt x="1760114" y="495806"/>
              </a:lnTo>
              <a:lnTo>
                <a:pt x="0" y="495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2F008-ED7F-4205-A66F-80D68B63BFEB}">
      <dsp:nvSpPr>
        <dsp:cNvPr id="0" name=""/>
        <dsp:cNvSpPr/>
      </dsp:nvSpPr>
      <dsp:spPr>
        <a:xfrm>
          <a:off x="4844627" y="238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3B2A1-084E-4B25-A83F-E5FD918957DF}">
      <dsp:nvSpPr>
        <dsp:cNvPr id="0" name=""/>
        <dsp:cNvSpPr/>
      </dsp:nvSpPr>
      <dsp:spPr>
        <a:xfrm>
          <a:off x="4844627" y="238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52961-035E-4A6F-A9A4-2D99BF3749F3}">
      <dsp:nvSpPr>
        <dsp:cNvPr id="0" name=""/>
        <dsp:cNvSpPr/>
      </dsp:nvSpPr>
      <dsp:spPr>
        <a:xfrm>
          <a:off x="4431455" y="15112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MIMD</a:t>
          </a:r>
          <a:endParaRPr lang="en-IN" sz="4000" b="1" kern="1200" dirty="0"/>
        </a:p>
      </dsp:txBody>
      <dsp:txXfrm>
        <a:off x="4431455" y="151123"/>
        <a:ext cx="1652689" cy="528860"/>
      </dsp:txXfrm>
    </dsp:sp>
    <dsp:sp modelId="{BA146668-200E-4D7B-AA75-822D325A7D17}">
      <dsp:nvSpPr>
        <dsp:cNvPr id="0" name=""/>
        <dsp:cNvSpPr/>
      </dsp:nvSpPr>
      <dsp:spPr>
        <a:xfrm>
          <a:off x="2770501" y="117579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DAAC-5AE6-4521-B321-8BB150682159}">
      <dsp:nvSpPr>
        <dsp:cNvPr id="0" name=""/>
        <dsp:cNvSpPr/>
      </dsp:nvSpPr>
      <dsp:spPr>
        <a:xfrm>
          <a:off x="2770501" y="117579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4C5A4-C7A1-4B78-8F62-A276773CF3E6}">
      <dsp:nvSpPr>
        <dsp:cNvPr id="0" name=""/>
        <dsp:cNvSpPr/>
      </dsp:nvSpPr>
      <dsp:spPr>
        <a:xfrm>
          <a:off x="2357329" y="132453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70C0"/>
              </a:solidFill>
            </a:rPr>
            <a:t>Shared memory multiprocessor</a:t>
          </a:r>
          <a:endParaRPr lang="en-IN" sz="1200" kern="1200" dirty="0">
            <a:solidFill>
              <a:srgbClr val="0070C0"/>
            </a:solidFill>
          </a:endParaRPr>
        </a:p>
      </dsp:txBody>
      <dsp:txXfrm>
        <a:off x="2357329" y="1324533"/>
        <a:ext cx="1652689" cy="528860"/>
      </dsp:txXfrm>
    </dsp:sp>
    <dsp:sp modelId="{B2EBEC3C-CB6E-417D-921C-677827B720F4}">
      <dsp:nvSpPr>
        <dsp:cNvPr id="0" name=""/>
        <dsp:cNvSpPr/>
      </dsp:nvSpPr>
      <dsp:spPr>
        <a:xfrm>
          <a:off x="3844750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48FC1-7DF1-45A6-B7F2-64FD2A7C906D}">
      <dsp:nvSpPr>
        <dsp:cNvPr id="0" name=""/>
        <dsp:cNvSpPr/>
      </dsp:nvSpPr>
      <dsp:spPr>
        <a:xfrm>
          <a:off x="3844750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022C3-9AEB-4A7C-88E5-9C2250B1EA01}">
      <dsp:nvSpPr>
        <dsp:cNvPr id="0" name=""/>
        <dsp:cNvSpPr/>
      </dsp:nvSpPr>
      <dsp:spPr>
        <a:xfrm>
          <a:off x="3431577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Symmetric multiprocessing</a:t>
          </a:r>
          <a:endParaRPr lang="en-IN" sz="1200" kern="1200" dirty="0"/>
        </a:p>
      </dsp:txBody>
      <dsp:txXfrm>
        <a:off x="3431577" y="2497943"/>
        <a:ext cx="1652689" cy="528860"/>
      </dsp:txXfrm>
    </dsp:sp>
    <dsp:sp modelId="{ADD79C88-8BF9-4F61-8147-3ACA422AE940}">
      <dsp:nvSpPr>
        <dsp:cNvPr id="0" name=""/>
        <dsp:cNvSpPr/>
      </dsp:nvSpPr>
      <dsp:spPr>
        <a:xfrm>
          <a:off x="3844750" y="352261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8ECB7-68F0-43CF-ACC0-D8A2034E3ABF}">
      <dsp:nvSpPr>
        <dsp:cNvPr id="0" name=""/>
        <dsp:cNvSpPr/>
      </dsp:nvSpPr>
      <dsp:spPr>
        <a:xfrm>
          <a:off x="3844750" y="352261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C5FA3-C157-413F-AB90-37001F5BC8BA}">
      <dsp:nvSpPr>
        <dsp:cNvPr id="0" name=""/>
        <dsp:cNvSpPr/>
      </dsp:nvSpPr>
      <dsp:spPr>
        <a:xfrm>
          <a:off x="3431577" y="367135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Master/Slave </a:t>
          </a:r>
          <a:endParaRPr lang="en-IN" sz="1200" kern="1200" dirty="0"/>
        </a:p>
      </dsp:txBody>
      <dsp:txXfrm>
        <a:off x="3431577" y="3671353"/>
        <a:ext cx="1652689" cy="528860"/>
      </dsp:txXfrm>
    </dsp:sp>
    <dsp:sp modelId="{47AC4C59-35E9-44AF-A4D5-7D01D9EC2269}">
      <dsp:nvSpPr>
        <dsp:cNvPr id="0" name=""/>
        <dsp:cNvSpPr/>
      </dsp:nvSpPr>
      <dsp:spPr>
        <a:xfrm>
          <a:off x="5844504" y="117579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ABF0D-CA1B-4AC0-930A-1000DE22E2B6}">
      <dsp:nvSpPr>
        <dsp:cNvPr id="0" name=""/>
        <dsp:cNvSpPr/>
      </dsp:nvSpPr>
      <dsp:spPr>
        <a:xfrm>
          <a:off x="5844504" y="117579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26A3-D37F-4AB9-B75D-AE67202D2462}">
      <dsp:nvSpPr>
        <dsp:cNvPr id="0" name=""/>
        <dsp:cNvSpPr/>
      </dsp:nvSpPr>
      <dsp:spPr>
        <a:xfrm>
          <a:off x="5431332" y="132453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70C0"/>
              </a:solidFill>
            </a:rPr>
            <a:t>Distributed memory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70C0"/>
              </a:solidFill>
            </a:rPr>
            <a:t>(self-contained computer)</a:t>
          </a:r>
          <a:endParaRPr lang="en-IN" sz="1200" kern="1200" dirty="0">
            <a:solidFill>
              <a:srgbClr val="0070C0"/>
            </a:solidFill>
          </a:endParaRPr>
        </a:p>
      </dsp:txBody>
      <dsp:txXfrm>
        <a:off x="5431332" y="1324533"/>
        <a:ext cx="1652689" cy="528860"/>
      </dsp:txXfrm>
    </dsp:sp>
    <dsp:sp modelId="{699DC8F4-C8C0-4917-B73F-1528F994B554}">
      <dsp:nvSpPr>
        <dsp:cNvPr id="0" name=""/>
        <dsp:cNvSpPr/>
      </dsp:nvSpPr>
      <dsp:spPr>
        <a:xfrm>
          <a:off x="6918753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885-3C08-4D13-A6A6-51E07407C1EC}">
      <dsp:nvSpPr>
        <dsp:cNvPr id="0" name=""/>
        <dsp:cNvSpPr/>
      </dsp:nvSpPr>
      <dsp:spPr>
        <a:xfrm>
          <a:off x="6918753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3AC22-9D0B-4130-A1CB-0B2E98835BC7}">
      <dsp:nvSpPr>
        <dsp:cNvPr id="0" name=""/>
        <dsp:cNvSpPr/>
      </dsp:nvSpPr>
      <dsp:spPr>
        <a:xfrm>
          <a:off x="6505580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Clusters</a:t>
          </a:r>
          <a:endParaRPr lang="en-IN" sz="1200" kern="1200" dirty="0"/>
        </a:p>
      </dsp:txBody>
      <dsp:txXfrm>
        <a:off x="6505580" y="2497943"/>
        <a:ext cx="1652689" cy="528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BCA3-2BD0-4C90-BFC5-1B9806E3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3FE5-9B87-48EB-B9DD-D9DDA6A4B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6E15-904F-4DB2-BB8A-9F58CE2A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8F71-C4B1-444F-ABA8-0A4A1CAD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0274-01A6-4D18-9CB2-9A398E5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004-433C-4A37-A230-2540916E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451C-C1BA-42C5-BBB4-9B69D24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99AD-5BE1-4B14-A03C-519B8D2B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3A68-32DF-4157-A63F-1C9F639D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2C17-9FF3-42B8-AA57-8A39A7F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B3082-11CE-4648-B6B2-6A0D0D6C5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0809-2FEC-409F-9C67-A045394E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AAAA-000E-4377-A993-4E830D52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8F51-1A0C-46F7-9F6C-4B7C77D0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3239-CD92-458A-971E-87AE94A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C858-702C-47F8-ABA6-CD97B56B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377F-0E0A-4BD9-AAA6-F64BAB0E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8935-E814-45BA-9360-A7E4F9CD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E19-4D64-4519-BDD9-42AE4189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BE4F-C480-4EF7-89F7-5930D381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C81F-59E7-4596-A675-A3FEC254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1D2E-D92B-41D2-912B-E7CCA2FF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4868-0144-4E43-8272-AA9AD1E1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47CD-DBD5-426E-9C70-D3C26034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DEB0-9006-41C1-84A9-C125E89B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53D-3E58-46F6-8C82-BB0BF5CB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9E20-123E-49E9-B7F6-C0394414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FD27D-6AC5-4A3A-AD45-C89A706C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EDA35-AD47-48AF-BB34-9112A944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FD62-B56D-4655-A736-B0F9B61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84BD-F769-487D-AC6C-32B1106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3402-1946-4C84-9594-53A41C67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B701-AF8A-4E5E-9C1B-6664E2E7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4213-E575-47FD-AE0F-55B22694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1854F-C57E-41C8-8A27-73999FE0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72115-F5F0-4B47-98AE-81DD1366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48C9A-20F5-4CAB-AE2A-02F40C0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C72DD-6E9A-4520-A1FC-428DD8A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4AD01-F768-4A0B-853E-D01574CE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3644-E89B-45E7-87E1-90125FFD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AD98-EF4A-4241-B5E4-C4BC737B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3B7F-CEDC-4C9D-A2C6-2D3FCE5C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A1764-5D2F-4AF1-9E15-D198F68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8708-E599-4030-AAD2-D171AFBB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93EC3-EF6B-4B4E-AB83-7F7BB38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77A6-A184-44DF-8D6B-6FBF4A0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F26C-4B0E-4C3B-9B4E-66C3BCCD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2BFE-10DB-4123-AD21-C0A19150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03D3-690B-4243-9BD7-885CEA58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6865-9447-48BF-AC13-28BAC51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35F1-B28D-4092-8B33-2FB5685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9B5D-0585-45A8-B841-8C51063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2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F736-82B9-4E94-874F-E3ED79C6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C9C8B-AB6C-4314-9816-1A4EE06EB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C136-EB43-418B-A44E-720410A4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CDE30-8622-40CD-90BD-9D316FF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F847-87EF-410D-80D5-F442A835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9EE90-97B6-4B65-884A-1DF06D1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2DF48-F60B-4B71-8E19-27E8B216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24DA-EB18-4995-8CC9-16EF096B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73F7-F1A7-4AF5-9363-F7DCA6FA1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05B4-BBC9-4D10-9B7B-ECDFA68A21E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2CC7-875C-4454-A2A6-668D13307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DBC5-15FC-4947-A521-937DE59D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E101-380A-4F1E-84A9-54ECA867B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A2DB7-19B1-49F3-80BE-65DF169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Processor Architecture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499918-7333-4A42-A739-904819313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22056"/>
              </p:ext>
            </p:extLst>
          </p:nvPr>
        </p:nvGraphicFramePr>
        <p:xfrm>
          <a:off x="838200" y="184338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C8742F7-9948-4499-8B0C-D3D53BCBD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62" y="-1"/>
            <a:ext cx="9954239" cy="743712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CD00258-AEF8-41CC-AB0E-AF3CD5357A44}"/>
              </a:ext>
            </a:extLst>
          </p:cNvPr>
          <p:cNvSpPr txBox="1">
            <a:spLocks/>
          </p:cNvSpPr>
          <p:nvPr/>
        </p:nvSpPr>
        <p:spPr>
          <a:xfrm>
            <a:off x="3703783" y="-138546"/>
            <a:ext cx="8337874" cy="1658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bg1"/>
                </a:solidFill>
                <a:latin typeface="Manrope"/>
              </a:rPr>
              <a:t>What is Symmetric multiprocessing?</a:t>
            </a:r>
            <a:endParaRPr lang="en-IN" sz="4400" dirty="0">
              <a:solidFill>
                <a:schemeClr val="bg1"/>
              </a:solidFill>
              <a:latin typeface="Manrop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4AA2-E507-4579-803D-90D4369167C2}"/>
              </a:ext>
            </a:extLst>
          </p:cNvPr>
          <p:cNvSpPr txBox="1"/>
          <p:nvPr/>
        </p:nvSpPr>
        <p:spPr>
          <a:xfrm>
            <a:off x="579587" y="496299"/>
            <a:ext cx="2533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SMP refers to the computer architecture where multiple identical processors are interconnected to a single shared main memory, with full accessibility to all the I/O devices.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F926-40DE-4775-B294-0F38AE8CA527}"/>
              </a:ext>
            </a:extLst>
          </p:cNvPr>
          <p:cNvSpPr txBox="1"/>
          <p:nvPr/>
        </p:nvSpPr>
        <p:spPr>
          <a:xfrm>
            <a:off x="582895" y="3562679"/>
            <a:ext cx="4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All the processors have common shared(common) memory and same data path or I/O bus.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2D819-DDD6-4BE5-B5DE-F8AF676D9242}"/>
              </a:ext>
            </a:extLst>
          </p:cNvPr>
          <p:cNvSpPr txBox="1"/>
          <p:nvPr/>
        </p:nvSpPr>
        <p:spPr>
          <a:xfrm>
            <a:off x="579587" y="4965035"/>
            <a:ext cx="371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All CPU has equal rights there is no masters-slave architecture.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9221503-7396-4530-8AD8-D440BD3261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79" y="549374"/>
            <a:ext cx="282771" cy="2827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776C254-61FE-4DE6-87D0-0157D37F9E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79" y="3605220"/>
            <a:ext cx="282771" cy="2827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8945EC2-D41D-4415-8D0A-14ADEBF1BC6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79" y="4977066"/>
            <a:ext cx="282771" cy="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7F0945-6075-4716-BBFC-5FEF3E8AF19E}"/>
              </a:ext>
            </a:extLst>
          </p:cNvPr>
          <p:cNvSpPr/>
          <p:nvPr/>
        </p:nvSpPr>
        <p:spPr>
          <a:xfrm>
            <a:off x="0" y="0"/>
            <a:ext cx="12192000" cy="1677963"/>
          </a:xfrm>
          <a:prstGeom prst="rect">
            <a:avLst/>
          </a:prstGeom>
          <a:gradFill>
            <a:gsLst>
              <a:gs pos="100000">
                <a:srgbClr val="3F37C9"/>
              </a:gs>
              <a:gs pos="58000">
                <a:srgbClr val="4361EE"/>
              </a:gs>
              <a:gs pos="0">
                <a:srgbClr val="219E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DF7262C-95D1-4E7F-9F14-FF3E2246EAA5}"/>
              </a:ext>
            </a:extLst>
          </p:cNvPr>
          <p:cNvSpPr txBox="1">
            <a:spLocks/>
          </p:cNvSpPr>
          <p:nvPr/>
        </p:nvSpPr>
        <p:spPr>
          <a:xfrm>
            <a:off x="-1" y="12727"/>
            <a:ext cx="12191999" cy="16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Manrope" panose="00000506000000000000"/>
              </a:rPr>
              <a:t>Symmetric multiprocessing architecture</a:t>
            </a:r>
            <a:endParaRPr lang="en-IN" b="1" dirty="0">
              <a:solidFill>
                <a:schemeClr val="bg1"/>
              </a:solidFill>
              <a:latin typeface="Manrope" panose="0000050600000000000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7D031E-6E7C-42BF-9F73-21144718B774}"/>
              </a:ext>
            </a:extLst>
          </p:cNvPr>
          <p:cNvSpPr/>
          <p:nvPr/>
        </p:nvSpPr>
        <p:spPr>
          <a:xfrm>
            <a:off x="4111625" y="2043088"/>
            <a:ext cx="3098800" cy="101864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MAIN MEMORY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AA18EB-7330-4BF6-AFCB-5B2057A00616}"/>
              </a:ext>
            </a:extLst>
          </p:cNvPr>
          <p:cNvSpPr/>
          <p:nvPr/>
        </p:nvSpPr>
        <p:spPr>
          <a:xfrm>
            <a:off x="657225" y="4043867"/>
            <a:ext cx="1473200" cy="5926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BUS ARBITER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C8CD9E-05D5-4A86-A015-3C1D6C246110}"/>
              </a:ext>
            </a:extLst>
          </p:cNvPr>
          <p:cNvSpPr/>
          <p:nvPr/>
        </p:nvSpPr>
        <p:spPr>
          <a:xfrm>
            <a:off x="2549533" y="4814333"/>
            <a:ext cx="1473200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CACHE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EEA702-DFF1-4B7C-BDBA-A648E70E2E86}"/>
              </a:ext>
            </a:extLst>
          </p:cNvPr>
          <p:cNvSpPr/>
          <p:nvPr/>
        </p:nvSpPr>
        <p:spPr>
          <a:xfrm>
            <a:off x="4534965" y="4788933"/>
            <a:ext cx="1473200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</a:rPr>
              <a:t>CACHE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4FBB54-2DB1-4CBC-9031-6F09540C1553}"/>
              </a:ext>
            </a:extLst>
          </p:cNvPr>
          <p:cNvSpPr/>
          <p:nvPr/>
        </p:nvSpPr>
        <p:spPr>
          <a:xfrm>
            <a:off x="7464425" y="4814333"/>
            <a:ext cx="1473200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</a:rPr>
              <a:t>CACHE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4AFB-66DA-4F6D-B74A-E82B31462219}"/>
              </a:ext>
            </a:extLst>
          </p:cNvPr>
          <p:cNvSpPr/>
          <p:nvPr/>
        </p:nvSpPr>
        <p:spPr>
          <a:xfrm>
            <a:off x="9717617" y="4788933"/>
            <a:ext cx="1473200" cy="592666"/>
          </a:xfrm>
          <a:prstGeom prst="rect">
            <a:avLst/>
          </a:prstGeom>
          <a:solidFill>
            <a:srgbClr val="32244C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I/O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B2D385-A846-4DD6-B5DD-B6DC2E4E4F3D}"/>
              </a:ext>
            </a:extLst>
          </p:cNvPr>
          <p:cNvSpPr/>
          <p:nvPr/>
        </p:nvSpPr>
        <p:spPr>
          <a:xfrm>
            <a:off x="7434791" y="6071634"/>
            <a:ext cx="1532467" cy="592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PROCESSOR 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N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67410B-EA79-4BD7-A787-FC96FDA8C6BE}"/>
              </a:ext>
            </a:extLst>
          </p:cNvPr>
          <p:cNvSpPr/>
          <p:nvPr/>
        </p:nvSpPr>
        <p:spPr>
          <a:xfrm>
            <a:off x="4534965" y="6071634"/>
            <a:ext cx="1473200" cy="592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PROCESSOR 2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4CEDAD-7DF1-4153-A658-4F6DF42E134D}"/>
              </a:ext>
            </a:extLst>
          </p:cNvPr>
          <p:cNvSpPr/>
          <p:nvPr/>
        </p:nvSpPr>
        <p:spPr>
          <a:xfrm>
            <a:off x="2549533" y="6071634"/>
            <a:ext cx="1473200" cy="592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PROCESSOR 1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4028FD-97C5-4974-B229-B1A87F2711CD}"/>
              </a:ext>
            </a:extLst>
          </p:cNvPr>
          <p:cNvCxnSpPr>
            <a:stCxn id="55" idx="3"/>
          </p:cNvCxnSpPr>
          <p:nvPr/>
        </p:nvCxnSpPr>
        <p:spPr>
          <a:xfrm>
            <a:off x="2130425" y="4340200"/>
            <a:ext cx="9060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4CC85C-4A48-4898-BA60-041F25788522}"/>
              </a:ext>
            </a:extLst>
          </p:cNvPr>
          <p:cNvCxnSpPr>
            <a:stCxn id="56" idx="0"/>
          </p:cNvCxnSpPr>
          <p:nvPr/>
        </p:nvCxnSpPr>
        <p:spPr>
          <a:xfrm flipV="1">
            <a:off x="3286133" y="4340200"/>
            <a:ext cx="0" cy="474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711417-78CF-41A3-B4B9-A614872C5961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271565" y="4340200"/>
            <a:ext cx="0" cy="448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C37A8C-F7E1-4F67-892E-EA145F9824A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201025" y="4340200"/>
            <a:ext cx="0" cy="474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0754BC-64A5-43EA-BCC2-877FF14AE7F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454217" y="4340200"/>
            <a:ext cx="0" cy="448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6D8DE4-B818-4FBC-BC90-C9B9B15AD7D4}"/>
              </a:ext>
            </a:extLst>
          </p:cNvPr>
          <p:cNvCxnSpPr>
            <a:cxnSpLocks/>
            <a:stCxn id="62" idx="0"/>
            <a:endCxn id="56" idx="2"/>
          </p:cNvCxnSpPr>
          <p:nvPr/>
        </p:nvCxnSpPr>
        <p:spPr>
          <a:xfrm flipV="1">
            <a:off x="3286133" y="5406999"/>
            <a:ext cx="0" cy="66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61130F-B476-433F-9E69-E0175D44B38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271565" y="5381599"/>
            <a:ext cx="0" cy="690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85A37F-D640-4F3E-A365-1A4CBBE5EC43}"/>
              </a:ext>
            </a:extLst>
          </p:cNvPr>
          <p:cNvCxnSpPr>
            <a:cxnSpLocks/>
            <a:stCxn id="60" idx="0"/>
            <a:endCxn id="58" idx="2"/>
          </p:cNvCxnSpPr>
          <p:nvPr/>
        </p:nvCxnSpPr>
        <p:spPr>
          <a:xfrm flipV="1">
            <a:off x="8201025" y="5406999"/>
            <a:ext cx="0" cy="66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1C4B46-B7AD-4408-BD55-D790C40DB778}"/>
              </a:ext>
            </a:extLst>
          </p:cNvPr>
          <p:cNvSpPr txBox="1"/>
          <p:nvPr/>
        </p:nvSpPr>
        <p:spPr>
          <a:xfrm>
            <a:off x="6289674" y="5144533"/>
            <a:ext cx="1028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....</a:t>
            </a:r>
            <a:endParaRPr lang="en-IN" sz="5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A7D85A-7119-4E65-A402-E1B394CD2C47}"/>
              </a:ext>
            </a:extLst>
          </p:cNvPr>
          <p:cNvSpPr txBox="1"/>
          <p:nvPr/>
        </p:nvSpPr>
        <p:spPr>
          <a:xfrm>
            <a:off x="2293418" y="3899934"/>
            <a:ext cx="19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System Bus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9B045F-5C6C-4ED8-9390-3769D1192096}"/>
              </a:ext>
            </a:extLst>
          </p:cNvPr>
          <p:cNvCxnSpPr>
            <a:stCxn id="54" idx="2"/>
          </p:cNvCxnSpPr>
          <p:nvPr/>
        </p:nvCxnSpPr>
        <p:spPr>
          <a:xfrm>
            <a:off x="5661025" y="3061733"/>
            <a:ext cx="0" cy="1278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rgbClr val="CAF0F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-seconds-of-silence">
            <a:hlinkClick r:id="" action="ppaction://media"/>
            <a:extLst>
              <a:ext uri="{FF2B5EF4-FFF2-40B4-BE49-F238E27FC236}">
                <a16:creationId xmlns:a16="http://schemas.microsoft.com/office/drawing/2014/main" id="{EAE2652E-CCE8-444D-B47B-D25C535EF8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  <p14:bmk name="Bookmark 2" time="1986"/>
                    <p14:bmk name="Bookmark 3" time="3991.9302"/>
                    <p14:bmk name="Bookmark 4" time="5007.8808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87363" y="595299"/>
            <a:ext cx="487363" cy="487363"/>
          </a:xfrm>
          <a:prstGeom prst="rect">
            <a:avLst/>
          </a:prstGeom>
        </p:spPr>
      </p:pic>
      <p:pic>
        <p:nvPicPr>
          <p:cNvPr id="63" name="Graphic 22">
            <a:extLst>
              <a:ext uri="{FF2B5EF4-FFF2-40B4-BE49-F238E27FC236}">
                <a16:creationId xmlns:a16="http://schemas.microsoft.com/office/drawing/2014/main" id="{8292D8D1-204E-4321-BAAD-9AB24DC4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2117528"/>
            <a:ext cx="4067176" cy="79919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AE9284-6205-47B1-9689-37B337930652}"/>
              </a:ext>
            </a:extLst>
          </p:cNvPr>
          <p:cNvSpPr txBox="1"/>
          <p:nvPr/>
        </p:nvSpPr>
        <p:spPr>
          <a:xfrm>
            <a:off x="1449518" y="2282789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Identical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48400" y="4781031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Are complex in design, as all units share same memory and data bus.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A2E16-C827-434E-A64D-C48F7747F68B}"/>
              </a:ext>
            </a:extLst>
          </p:cNvPr>
          <p:cNvSpPr/>
          <p:nvPr/>
        </p:nvSpPr>
        <p:spPr>
          <a:xfrm>
            <a:off x="534" y="-21379"/>
            <a:ext cx="12192000" cy="1677963"/>
          </a:xfrm>
          <a:prstGeom prst="rect">
            <a:avLst/>
          </a:prstGeom>
          <a:gradFill>
            <a:gsLst>
              <a:gs pos="100000">
                <a:srgbClr val="3F37C9"/>
              </a:gs>
              <a:gs pos="58000">
                <a:srgbClr val="4361EE"/>
              </a:gs>
              <a:gs pos="0">
                <a:srgbClr val="219E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3735B-C6EB-4F33-90C7-D479E19294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Manrope" panose="00000506000000000000"/>
              </a:rPr>
              <a:t>Characteristics of SMP</a:t>
            </a:r>
            <a:endParaRPr lang="en-IN" dirty="0">
              <a:latin typeface="Manrope" panose="00000506000000000000"/>
            </a:endParaRPr>
          </a:p>
        </p:txBody>
      </p:sp>
      <p:pic>
        <p:nvPicPr>
          <p:cNvPr id="24" name="Graphic 22">
            <a:extLst>
              <a:ext uri="{FF2B5EF4-FFF2-40B4-BE49-F238E27FC236}">
                <a16:creationId xmlns:a16="http://schemas.microsoft.com/office/drawing/2014/main" id="{1366F0D3-A560-4E8C-9B58-D4DBE3BC7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3343566"/>
            <a:ext cx="4067176" cy="799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772871-C9F8-4825-AC4E-B40348ABA425}"/>
              </a:ext>
            </a:extLst>
          </p:cNvPr>
          <p:cNvSpPr txBox="1"/>
          <p:nvPr/>
        </p:nvSpPr>
        <p:spPr>
          <a:xfrm>
            <a:off x="1449518" y="3508827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Communication</a:t>
            </a:r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DE619C1C-FDC1-4568-BE0C-1B0753417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4569604"/>
            <a:ext cx="4067176" cy="7991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852138-005D-458B-8F2A-800059362FC3}"/>
              </a:ext>
            </a:extLst>
          </p:cNvPr>
          <p:cNvSpPr txBox="1"/>
          <p:nvPr/>
        </p:nvSpPr>
        <p:spPr>
          <a:xfrm>
            <a:off x="1449518" y="4734865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Complexity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47241C-A2D2-4230-A83D-A0666F7A1692}"/>
              </a:ext>
            </a:extLst>
          </p:cNvPr>
          <p:cNvSpPr txBox="1"/>
          <p:nvPr/>
        </p:nvSpPr>
        <p:spPr>
          <a:xfrm>
            <a:off x="6248400" y="3554993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Shared memory is the mode of communication among processors.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81C5BC-19A6-4C83-BD03-5807B5CCD240}"/>
              </a:ext>
            </a:extLst>
          </p:cNvPr>
          <p:cNvSpPr txBox="1"/>
          <p:nvPr/>
        </p:nvSpPr>
        <p:spPr>
          <a:xfrm>
            <a:off x="6248400" y="23353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 the processors are treated equally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they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all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3090722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9" grpId="0" animBg="1"/>
      <p:bldP spid="73" grpId="0"/>
      <p:bldP spid="25" grpId="0" animBg="1"/>
      <p:bldP spid="27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rgbClr val="CAF0F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-seconds-of-silence">
            <a:hlinkClick r:id="" action="ppaction://media"/>
            <a:extLst>
              <a:ext uri="{FF2B5EF4-FFF2-40B4-BE49-F238E27FC236}">
                <a16:creationId xmlns:a16="http://schemas.microsoft.com/office/drawing/2014/main" id="{EAE2652E-CCE8-444D-B47B-D25C535EF8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  <p14:bmk name="Bookmark 2" time="1986"/>
                    <p14:bmk name="Bookmark 3" time="3991.9302"/>
                    <p14:bmk name="Bookmark 4" time="5007.8808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87363" y="595299"/>
            <a:ext cx="487363" cy="487363"/>
          </a:xfrm>
          <a:prstGeom prst="rect">
            <a:avLst/>
          </a:prstGeom>
        </p:spPr>
      </p:pic>
      <p:pic>
        <p:nvPicPr>
          <p:cNvPr id="63" name="Graphic 22">
            <a:extLst>
              <a:ext uri="{FF2B5EF4-FFF2-40B4-BE49-F238E27FC236}">
                <a16:creationId xmlns:a16="http://schemas.microsoft.com/office/drawing/2014/main" id="{8292D8D1-204E-4321-BAAD-9AB24DC4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2117528"/>
            <a:ext cx="4067176" cy="79919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AE9284-6205-47B1-9689-37B337930652}"/>
              </a:ext>
            </a:extLst>
          </p:cNvPr>
          <p:cNvSpPr txBox="1"/>
          <p:nvPr/>
        </p:nvSpPr>
        <p:spPr>
          <a:xfrm>
            <a:off x="1449518" y="2282789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00"/>
                </a:solidFill>
                <a:latin typeface="var(--font-din)"/>
              </a:rPr>
              <a:t>Throughput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48400" y="4781031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Since all the processors are treated equally by OS, so designing and management of such OS become difficult.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A2E16-C827-434E-A64D-C48F7747F68B}"/>
              </a:ext>
            </a:extLst>
          </p:cNvPr>
          <p:cNvSpPr/>
          <p:nvPr/>
        </p:nvSpPr>
        <p:spPr>
          <a:xfrm>
            <a:off x="534" y="-21378"/>
            <a:ext cx="12191466" cy="1200082"/>
          </a:xfrm>
          <a:prstGeom prst="rect">
            <a:avLst/>
          </a:prstGeom>
          <a:gradFill>
            <a:gsLst>
              <a:gs pos="100000">
                <a:srgbClr val="3F37C9"/>
              </a:gs>
              <a:gs pos="58000">
                <a:srgbClr val="4361EE"/>
              </a:gs>
              <a:gs pos="0">
                <a:srgbClr val="219E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3735B-C6EB-4F33-90C7-D479E1929430}"/>
              </a:ext>
            </a:extLst>
          </p:cNvPr>
          <p:cNvSpPr txBox="1">
            <a:spLocks/>
          </p:cNvSpPr>
          <p:nvPr/>
        </p:nvSpPr>
        <p:spPr>
          <a:xfrm>
            <a:off x="838200" y="-43454"/>
            <a:ext cx="10515600" cy="122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Manrope" panose="00000506000000000000"/>
              </a:rPr>
              <a:t>Pros and cons of SMP</a:t>
            </a:r>
            <a:endParaRPr lang="en-IN" dirty="0">
              <a:latin typeface="Manrope" panose="00000506000000000000"/>
            </a:endParaRPr>
          </a:p>
        </p:txBody>
      </p:sp>
      <p:pic>
        <p:nvPicPr>
          <p:cNvPr id="24" name="Graphic 22">
            <a:extLst>
              <a:ext uri="{FF2B5EF4-FFF2-40B4-BE49-F238E27FC236}">
                <a16:creationId xmlns:a16="http://schemas.microsoft.com/office/drawing/2014/main" id="{1366F0D3-A560-4E8C-9B58-D4DBE3BC7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3343566"/>
            <a:ext cx="4067176" cy="799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772871-C9F8-4825-AC4E-B40348ABA425}"/>
              </a:ext>
            </a:extLst>
          </p:cNvPr>
          <p:cNvSpPr txBox="1"/>
          <p:nvPr/>
        </p:nvSpPr>
        <p:spPr>
          <a:xfrm>
            <a:off x="1449518" y="3508827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00"/>
                </a:solidFill>
                <a:latin typeface="var(--font-din)"/>
              </a:rPr>
              <a:t>Reliability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DE619C1C-FDC1-4568-BE0C-1B0753417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650" y="4569604"/>
            <a:ext cx="4067176" cy="7991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852138-005D-458B-8F2A-800059362FC3}"/>
              </a:ext>
            </a:extLst>
          </p:cNvPr>
          <p:cNvSpPr txBox="1"/>
          <p:nvPr/>
        </p:nvSpPr>
        <p:spPr>
          <a:xfrm>
            <a:off x="1449518" y="4734865"/>
            <a:ext cx="2845253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A564D3"/>
                </a:solidFill>
                <a:latin typeface="var(--font-din)"/>
              </a:rPr>
              <a:t>Complex design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64D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pic>
        <p:nvPicPr>
          <p:cNvPr id="28" name="Graphic 22">
            <a:extLst>
              <a:ext uri="{FF2B5EF4-FFF2-40B4-BE49-F238E27FC236}">
                <a16:creationId xmlns:a16="http://schemas.microsoft.com/office/drawing/2014/main" id="{981A121D-119B-4F15-BF88-42FEEBE7C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650" y="5795642"/>
            <a:ext cx="4067176" cy="7991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898860-5C85-4579-8CEC-E70A7055BE13}"/>
              </a:ext>
            </a:extLst>
          </p:cNvPr>
          <p:cNvSpPr txBox="1"/>
          <p:nvPr/>
        </p:nvSpPr>
        <p:spPr>
          <a:xfrm>
            <a:off x="1449518" y="5960903"/>
            <a:ext cx="2845253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A564D3"/>
                </a:solidFill>
                <a:latin typeface="var(--font-din)"/>
              </a:rPr>
              <a:t>Cost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64D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23CD59-C474-48F9-840C-2A3A30086919}"/>
              </a:ext>
            </a:extLst>
          </p:cNvPr>
          <p:cNvCxnSpPr>
            <a:cxnSpLocks/>
          </p:cNvCxnSpPr>
          <p:nvPr/>
        </p:nvCxnSpPr>
        <p:spPr>
          <a:xfrm>
            <a:off x="0" y="4379495"/>
            <a:ext cx="12191466" cy="0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F6D27A-3580-4597-934D-64074632A9C0}"/>
              </a:ext>
            </a:extLst>
          </p:cNvPr>
          <p:cNvGrpSpPr/>
          <p:nvPr/>
        </p:nvGrpSpPr>
        <p:grpSpPr>
          <a:xfrm>
            <a:off x="6811448" y="1818768"/>
            <a:ext cx="3856993" cy="2347968"/>
            <a:chOff x="5518210" y="2782669"/>
            <a:chExt cx="3856993" cy="234796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FCD1B-251C-491D-A9A4-E9EE22177772}"/>
                </a:ext>
              </a:extLst>
            </p:cNvPr>
            <p:cNvSpPr/>
            <p:nvPr/>
          </p:nvSpPr>
          <p:spPr>
            <a:xfrm>
              <a:off x="8123068" y="2813577"/>
              <a:ext cx="1251751" cy="667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71B278-BCB1-4844-AD6E-A1139E0424AC}"/>
                </a:ext>
              </a:extLst>
            </p:cNvPr>
            <p:cNvSpPr/>
            <p:nvPr/>
          </p:nvSpPr>
          <p:spPr>
            <a:xfrm>
              <a:off x="5518210" y="2813576"/>
              <a:ext cx="1251751" cy="667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C5AF4D-AEFE-4479-ADA1-D635BDFFEF02}"/>
                </a:ext>
              </a:extLst>
            </p:cNvPr>
            <p:cNvSpPr/>
            <p:nvPr/>
          </p:nvSpPr>
          <p:spPr>
            <a:xfrm>
              <a:off x="5518211" y="4463040"/>
              <a:ext cx="1251751" cy="667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54F35A-723D-4D95-A27A-E2BFB0C8C90C}"/>
                </a:ext>
              </a:extLst>
            </p:cNvPr>
            <p:cNvSpPr/>
            <p:nvPr/>
          </p:nvSpPr>
          <p:spPr>
            <a:xfrm>
              <a:off x="8123068" y="4463040"/>
              <a:ext cx="1251751" cy="667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9C2456-029F-44B9-97B2-35A6634BEFD9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769961" y="3147375"/>
              <a:ext cx="13531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161780-216F-46C2-A8BA-7F7D7DDF114D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6144086" y="3481173"/>
              <a:ext cx="1" cy="98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E5CA1A-F9B6-44AE-B407-A978B3CCE268}"/>
                </a:ext>
              </a:extLst>
            </p:cNvPr>
            <p:cNvCxnSpPr>
              <a:stCxn id="21" idx="2"/>
              <a:endCxn id="33" idx="0"/>
            </p:cNvCxnSpPr>
            <p:nvPr/>
          </p:nvCxnSpPr>
          <p:spPr>
            <a:xfrm>
              <a:off x="8748944" y="3481174"/>
              <a:ext cx="0" cy="981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2244AC-E44B-417B-87C8-F2F6097C01C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769962" y="4796839"/>
              <a:ext cx="1353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8823C0-A49C-41A0-8B5B-FADE54BD76CB}"/>
                </a:ext>
              </a:extLst>
            </p:cNvPr>
            <p:cNvSpPr txBox="1"/>
            <p:nvPr/>
          </p:nvSpPr>
          <p:spPr>
            <a:xfrm>
              <a:off x="5569080" y="4470541"/>
              <a:ext cx="1251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CPU</a:t>
              </a:r>
              <a:endParaRPr lang="en-IN" sz="3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637B01-6533-43C1-BE5F-C5C4C85F1C9E}"/>
                </a:ext>
              </a:extLst>
            </p:cNvPr>
            <p:cNvSpPr txBox="1"/>
            <p:nvPr/>
          </p:nvSpPr>
          <p:spPr>
            <a:xfrm>
              <a:off x="5518210" y="2782669"/>
              <a:ext cx="1251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CPU</a:t>
              </a:r>
              <a:endParaRPr lang="en-IN" sz="3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7AD54A-0DA5-48E3-8B12-1E66B23A7482}"/>
                </a:ext>
              </a:extLst>
            </p:cNvPr>
            <p:cNvSpPr txBox="1"/>
            <p:nvPr/>
          </p:nvSpPr>
          <p:spPr>
            <a:xfrm>
              <a:off x="8123452" y="2782669"/>
              <a:ext cx="1251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CPU</a:t>
              </a:r>
              <a:endParaRPr lang="en-IN" sz="3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9FCD0E-8165-4855-8D60-B31FCEFE5D6B}"/>
                </a:ext>
              </a:extLst>
            </p:cNvPr>
            <p:cNvSpPr txBox="1"/>
            <p:nvPr/>
          </p:nvSpPr>
          <p:spPr>
            <a:xfrm>
              <a:off x="8123259" y="4464197"/>
              <a:ext cx="1251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CPU</a:t>
              </a:r>
              <a:endParaRPr lang="en-IN" sz="360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40A408-0C0D-41A7-8074-84C0BDEF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961" y="3481174"/>
              <a:ext cx="1353107" cy="995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C047B8-5C49-4F0B-8A76-BAC2A9A99843}"/>
                </a:ext>
              </a:extLst>
            </p:cNvPr>
            <p:cNvCxnSpPr/>
            <p:nvPr/>
          </p:nvCxnSpPr>
          <p:spPr>
            <a:xfrm>
              <a:off x="6769961" y="3481173"/>
              <a:ext cx="1353107" cy="989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965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rgbClr val="CAF0F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-seconds-of-silence">
            <a:hlinkClick r:id="" action="ppaction://media"/>
            <a:extLst>
              <a:ext uri="{FF2B5EF4-FFF2-40B4-BE49-F238E27FC236}">
                <a16:creationId xmlns:a16="http://schemas.microsoft.com/office/drawing/2014/main" id="{EAE2652E-CCE8-444D-B47B-D25C535EF8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  <p14:bmk name="Bookmark 2" time="1986"/>
                    <p14:bmk name="Bookmark 3" time="3991.9302"/>
                    <p14:bmk name="Bookmark 4" time="5007.8808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87363" y="595299"/>
            <a:ext cx="487363" cy="487363"/>
          </a:xfrm>
          <a:prstGeom prst="rect">
            <a:avLst/>
          </a:prstGeom>
        </p:spPr>
      </p:pic>
      <p:pic>
        <p:nvPicPr>
          <p:cNvPr id="63" name="Graphic 22">
            <a:extLst>
              <a:ext uri="{FF2B5EF4-FFF2-40B4-BE49-F238E27FC236}">
                <a16:creationId xmlns:a16="http://schemas.microsoft.com/office/drawing/2014/main" id="{8292D8D1-204E-4321-BAAD-9AB24DC4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2117528"/>
            <a:ext cx="4067176" cy="79919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AE9284-6205-47B1-9689-37B337930652}"/>
              </a:ext>
            </a:extLst>
          </p:cNvPr>
          <p:cNvSpPr txBox="1"/>
          <p:nvPr/>
        </p:nvSpPr>
        <p:spPr>
          <a:xfrm>
            <a:off x="1449518" y="2282789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Identical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48400" y="4781031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Are complex in design, as all units share same memory and data bus.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A2E16-C827-434E-A64D-C48F7747F68B}"/>
              </a:ext>
            </a:extLst>
          </p:cNvPr>
          <p:cNvSpPr/>
          <p:nvPr/>
        </p:nvSpPr>
        <p:spPr>
          <a:xfrm>
            <a:off x="534" y="-21379"/>
            <a:ext cx="12192000" cy="1677963"/>
          </a:xfrm>
          <a:prstGeom prst="rect">
            <a:avLst/>
          </a:prstGeom>
          <a:gradFill>
            <a:gsLst>
              <a:gs pos="100000">
                <a:srgbClr val="3F37C9"/>
              </a:gs>
              <a:gs pos="58000">
                <a:srgbClr val="4361EE"/>
              </a:gs>
              <a:gs pos="0">
                <a:srgbClr val="219E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3735B-C6EB-4F33-90C7-D479E19294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Manrope" panose="00000506000000000000"/>
              </a:rPr>
              <a:t>Characteristics of SMP</a:t>
            </a:r>
            <a:endParaRPr lang="en-IN" dirty="0">
              <a:latin typeface="Manrope" panose="00000506000000000000"/>
            </a:endParaRPr>
          </a:p>
        </p:txBody>
      </p:sp>
      <p:pic>
        <p:nvPicPr>
          <p:cNvPr id="24" name="Graphic 22">
            <a:extLst>
              <a:ext uri="{FF2B5EF4-FFF2-40B4-BE49-F238E27FC236}">
                <a16:creationId xmlns:a16="http://schemas.microsoft.com/office/drawing/2014/main" id="{1366F0D3-A560-4E8C-9B58-D4DBE3BC7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3343566"/>
            <a:ext cx="4067176" cy="799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772871-C9F8-4825-AC4E-B40348ABA425}"/>
              </a:ext>
            </a:extLst>
          </p:cNvPr>
          <p:cNvSpPr txBox="1"/>
          <p:nvPr/>
        </p:nvSpPr>
        <p:spPr>
          <a:xfrm>
            <a:off x="1449518" y="3508827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Communication</a:t>
            </a:r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DE619C1C-FDC1-4568-BE0C-1B0753417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" y="4569604"/>
            <a:ext cx="4067176" cy="7991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852138-005D-458B-8F2A-800059362FC3}"/>
              </a:ext>
            </a:extLst>
          </p:cNvPr>
          <p:cNvSpPr txBox="1"/>
          <p:nvPr/>
        </p:nvSpPr>
        <p:spPr>
          <a:xfrm>
            <a:off x="1449518" y="4734865"/>
            <a:ext cx="2845253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Complexity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47241C-A2D2-4230-A83D-A0666F7A1692}"/>
              </a:ext>
            </a:extLst>
          </p:cNvPr>
          <p:cNvSpPr txBox="1"/>
          <p:nvPr/>
        </p:nvSpPr>
        <p:spPr>
          <a:xfrm>
            <a:off x="6248400" y="3554993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Shared memory is the mode of communication among processors.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81C5BC-19A6-4C83-BD03-5807B5CCD240}"/>
              </a:ext>
            </a:extLst>
          </p:cNvPr>
          <p:cNvSpPr txBox="1"/>
          <p:nvPr/>
        </p:nvSpPr>
        <p:spPr>
          <a:xfrm>
            <a:off x="6248400" y="23353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 the processors are treated equally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they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all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1060472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227</Words>
  <Application>Microsoft Office PowerPoint</Application>
  <PresentationFormat>Widescreen</PresentationFormat>
  <Paragraphs>49</Paragraphs>
  <Slides>6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Calibri Light</vt:lpstr>
      <vt:lpstr>Manrope</vt:lpstr>
      <vt:lpstr>Roboto Condensed</vt:lpstr>
      <vt:lpstr>urw-din</vt:lpstr>
      <vt:lpstr>var(--font-din)</vt:lpstr>
      <vt:lpstr>Office Theme</vt:lpstr>
      <vt:lpstr>Parallel Processor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Patil</dc:creator>
  <cp:lastModifiedBy> </cp:lastModifiedBy>
  <cp:revision>131</cp:revision>
  <dcterms:created xsi:type="dcterms:W3CDTF">2021-09-27T07:13:42Z</dcterms:created>
  <dcterms:modified xsi:type="dcterms:W3CDTF">2021-10-12T08:00:29Z</dcterms:modified>
</cp:coreProperties>
</file>