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4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8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1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07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2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1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9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68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2ED4-7B45-4667-A761-E5D11DC7630E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33314-ABB8-4E2F-97B4-DB7FC93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4705D3-F8FD-440B-8591-3F61D700120F}"/>
              </a:ext>
            </a:extLst>
          </p:cNvPr>
          <p:cNvSpPr/>
          <p:nvPr/>
        </p:nvSpPr>
        <p:spPr>
          <a:xfrm>
            <a:off x="0" y="-17417"/>
            <a:ext cx="12192000" cy="849305"/>
          </a:xfrm>
          <a:prstGeom prst="rect">
            <a:avLst/>
          </a:prstGeom>
          <a:gradFill>
            <a:gsLst>
              <a:gs pos="100000">
                <a:srgbClr val="6930C3"/>
              </a:gs>
              <a:gs pos="0">
                <a:srgbClr val="72EFDD"/>
              </a:gs>
              <a:gs pos="46000">
                <a:srgbClr val="4EA8DE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8F86E-ABF0-4D45-BDB6-0CFF943E88B4}"/>
              </a:ext>
            </a:extLst>
          </p:cNvPr>
          <p:cNvSpPr txBox="1"/>
          <p:nvPr/>
        </p:nvSpPr>
        <p:spPr>
          <a:xfrm>
            <a:off x="661671" y="31300"/>
            <a:ext cx="7499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 smtClean="0">
                <a:solidFill>
                  <a:schemeClr val="bg1"/>
                </a:solidFill>
                <a:latin typeface="Manrope" panose="00000506000000000000" pitchFamily="50" charset="0"/>
              </a:rPr>
              <a:t>Flowchart</a:t>
            </a:r>
            <a:endParaRPr lang="en-IN" sz="4800" b="1" u="sng" dirty="0">
              <a:solidFill>
                <a:schemeClr val="bg1"/>
              </a:solidFill>
              <a:latin typeface="Manrope" panose="00000506000000000000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8224" y="1111247"/>
            <a:ext cx="3074125" cy="560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Compute net amount for every person  and store it in a set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40866" y="3165628"/>
            <a:ext cx="3095655" cy="79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Find the persons that are maximum creditor and </a:t>
            </a:r>
            <a:r>
              <a:rPr lang="en-IN" sz="1600" dirty="0" err="1" smtClean="0">
                <a:solidFill>
                  <a:srgbClr val="FF0000"/>
                </a:solidFill>
              </a:rPr>
              <a:t>debitor</a:t>
            </a:r>
            <a:r>
              <a:rPr lang="en-IN" sz="1600" dirty="0" smtClean="0">
                <a:solidFill>
                  <a:srgbClr val="FF0000"/>
                </a:solidFill>
              </a:rPr>
              <a:t> and remove them from the set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145040" y="1886053"/>
            <a:ext cx="3087309" cy="9958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While no. of people unsettled != 0 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69973" y="4121344"/>
            <a:ext cx="4445786" cy="762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Find the minimum of </a:t>
            </a:r>
            <a:r>
              <a:rPr lang="en-IN" sz="1600" dirty="0" err="1" smtClean="0">
                <a:solidFill>
                  <a:srgbClr val="FF0000"/>
                </a:solidFill>
              </a:rPr>
              <a:t>MaxCredit</a:t>
            </a:r>
            <a:r>
              <a:rPr lang="en-IN" sz="1600" dirty="0" smtClean="0">
                <a:solidFill>
                  <a:srgbClr val="FF0000"/>
                </a:solidFill>
              </a:rPr>
              <a:t>  and </a:t>
            </a:r>
            <a:r>
              <a:rPr lang="en-IN" sz="1600" dirty="0" err="1" smtClean="0">
                <a:solidFill>
                  <a:srgbClr val="FF0000"/>
                </a:solidFill>
              </a:rPr>
              <a:t>MaxDebit</a:t>
            </a:r>
            <a:r>
              <a:rPr lang="en-IN" sz="1600" dirty="0" smtClean="0">
                <a:solidFill>
                  <a:srgbClr val="FF0000"/>
                </a:solidFill>
              </a:rPr>
              <a:t>. Add &amp; subtract that from the </a:t>
            </a:r>
            <a:r>
              <a:rPr lang="en-IN" sz="1600" dirty="0" err="1" smtClean="0">
                <a:solidFill>
                  <a:srgbClr val="FF0000"/>
                </a:solidFill>
              </a:rPr>
              <a:t>MaxDebit</a:t>
            </a:r>
            <a:r>
              <a:rPr lang="en-IN" sz="1600" dirty="0" smtClean="0">
                <a:solidFill>
                  <a:srgbClr val="FF0000"/>
                </a:solidFill>
              </a:rPr>
              <a:t>, </a:t>
            </a:r>
            <a:r>
              <a:rPr lang="en-IN" sz="1600" dirty="0" err="1" smtClean="0">
                <a:solidFill>
                  <a:srgbClr val="FF0000"/>
                </a:solidFill>
              </a:rPr>
              <a:t>MaxCredit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4149212" y="5162823"/>
            <a:ext cx="3087309" cy="62317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If </a:t>
            </a:r>
            <a:r>
              <a:rPr lang="en-IN" dirty="0" err="1" smtClean="0">
                <a:solidFill>
                  <a:srgbClr val="FF0000"/>
                </a:solidFill>
              </a:rPr>
              <a:t>maxCredit</a:t>
            </a:r>
            <a:r>
              <a:rPr lang="en-IN" dirty="0" smtClean="0">
                <a:solidFill>
                  <a:srgbClr val="FF0000"/>
                </a:solidFill>
              </a:rPr>
              <a:t> != 0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140866" y="6047167"/>
            <a:ext cx="3087309" cy="5576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If </a:t>
            </a:r>
            <a:r>
              <a:rPr lang="en-IN" dirty="0" err="1" smtClean="0">
                <a:solidFill>
                  <a:srgbClr val="FF0000"/>
                </a:solidFill>
              </a:rPr>
              <a:t>maxDebit</a:t>
            </a:r>
            <a:r>
              <a:rPr lang="en-IN" dirty="0" smtClean="0">
                <a:solidFill>
                  <a:srgbClr val="FF0000"/>
                </a:solidFill>
              </a:rPr>
              <a:t> != 0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6645" y="5166858"/>
            <a:ext cx="2185852" cy="57716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Add the </a:t>
            </a:r>
            <a:r>
              <a:rPr lang="en-IN" sz="1600" dirty="0" err="1" smtClean="0">
                <a:solidFill>
                  <a:srgbClr val="FF0000"/>
                </a:solidFill>
              </a:rPr>
              <a:t>MaxCreditor</a:t>
            </a:r>
            <a:r>
              <a:rPr lang="en-IN" sz="1600" dirty="0" smtClean="0">
                <a:solidFill>
                  <a:srgbClr val="FF0000"/>
                </a:solidFill>
              </a:rPr>
              <a:t> to the set 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03111" y="6027122"/>
            <a:ext cx="2185852" cy="6120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Add the </a:t>
            </a:r>
            <a:r>
              <a:rPr lang="en-IN" sz="1600" dirty="0" err="1" smtClean="0">
                <a:solidFill>
                  <a:srgbClr val="FF0000"/>
                </a:solidFill>
              </a:rPr>
              <a:t>MaxDebitor</a:t>
            </a:r>
            <a:r>
              <a:rPr lang="en-IN" sz="1600" dirty="0" smtClean="0">
                <a:solidFill>
                  <a:srgbClr val="FF0000"/>
                </a:solidFill>
              </a:rPr>
              <a:t> to the set  </a:t>
            </a:r>
            <a:endParaRPr lang="en-IN" sz="16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3" idx="2"/>
          </p:cNvCxnSpPr>
          <p:nvPr/>
        </p:nvCxnSpPr>
        <p:spPr>
          <a:xfrm>
            <a:off x="5695287" y="1672046"/>
            <a:ext cx="119" cy="25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</p:cNvCxnSpPr>
          <p:nvPr/>
        </p:nvCxnSpPr>
        <p:spPr>
          <a:xfrm flipH="1">
            <a:off x="5688694" y="2881853"/>
            <a:ext cx="1" cy="27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>
            <a:off x="5688694" y="3960480"/>
            <a:ext cx="4172" cy="16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18" idx="0"/>
          </p:cNvCxnSpPr>
          <p:nvPr/>
        </p:nvCxnSpPr>
        <p:spPr>
          <a:xfrm>
            <a:off x="5692866" y="4884062"/>
            <a:ext cx="1" cy="27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19" idx="0"/>
          </p:cNvCxnSpPr>
          <p:nvPr/>
        </p:nvCxnSpPr>
        <p:spPr>
          <a:xfrm flipH="1">
            <a:off x="5684521" y="5786001"/>
            <a:ext cx="8346" cy="26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44867" y="6311339"/>
            <a:ext cx="958244" cy="1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229394" y="2381465"/>
            <a:ext cx="6972" cy="308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" idx="1"/>
          </p:cNvCxnSpPr>
          <p:nvPr/>
        </p:nvCxnSpPr>
        <p:spPr>
          <a:xfrm flipV="1">
            <a:off x="2220686" y="2383953"/>
            <a:ext cx="1924354" cy="1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1103429" y="2381465"/>
            <a:ext cx="0" cy="30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</p:cNvCxnSpPr>
          <p:nvPr/>
        </p:nvCxnSpPr>
        <p:spPr>
          <a:xfrm flipV="1">
            <a:off x="10352497" y="5453126"/>
            <a:ext cx="757646" cy="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3"/>
          </p:cNvCxnSpPr>
          <p:nvPr/>
        </p:nvCxnSpPr>
        <p:spPr>
          <a:xfrm flipH="1">
            <a:off x="7232349" y="2381465"/>
            <a:ext cx="3871080" cy="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3"/>
          </p:cNvCxnSpPr>
          <p:nvPr/>
        </p:nvCxnSpPr>
        <p:spPr>
          <a:xfrm flipV="1">
            <a:off x="10388963" y="6330751"/>
            <a:ext cx="722812" cy="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1110143" y="5450690"/>
            <a:ext cx="0" cy="85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245074" y="5488679"/>
            <a:ext cx="0" cy="85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54965" y="5076209"/>
            <a:ext cx="67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False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3044266" y="5862501"/>
            <a:ext cx="67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False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7344985" y="5041217"/>
            <a:ext cx="67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7344985" y="5909303"/>
            <a:ext cx="67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</a:t>
            </a:r>
            <a:endParaRPr lang="en-IN" dirty="0"/>
          </a:p>
        </p:txBody>
      </p:sp>
      <p:cxnSp>
        <p:nvCxnSpPr>
          <p:cNvPr id="119" name="Straight Arrow Connector 118"/>
          <p:cNvCxnSpPr>
            <a:stCxn id="18" idx="3"/>
            <a:endCxn id="20" idx="1"/>
          </p:cNvCxnSpPr>
          <p:nvPr/>
        </p:nvCxnSpPr>
        <p:spPr>
          <a:xfrm flipV="1">
            <a:off x="7236521" y="5455440"/>
            <a:ext cx="930124" cy="1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8" idx="1"/>
          </p:cNvCxnSpPr>
          <p:nvPr/>
        </p:nvCxnSpPr>
        <p:spPr>
          <a:xfrm flipH="1">
            <a:off x="2220686" y="5474412"/>
            <a:ext cx="1928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9" idx="1"/>
          </p:cNvCxnSpPr>
          <p:nvPr/>
        </p:nvCxnSpPr>
        <p:spPr>
          <a:xfrm flipH="1" flipV="1">
            <a:off x="2245074" y="6305881"/>
            <a:ext cx="1895792" cy="2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7680" y="1314994"/>
            <a:ext cx="298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Take input of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6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Manrope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Amitesh Patil</dc:creator>
  <cp:lastModifiedBy>Amitesh Patil</cp:lastModifiedBy>
  <cp:revision>1</cp:revision>
  <dcterms:created xsi:type="dcterms:W3CDTF">2022-01-03T06:06:46Z</dcterms:created>
  <dcterms:modified xsi:type="dcterms:W3CDTF">2022-01-03T06:08:16Z</dcterms:modified>
</cp:coreProperties>
</file>