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24"/>
    <a:srgbClr val="002368"/>
    <a:srgbClr val="00133A"/>
    <a:srgbClr val="293F3E"/>
    <a:srgbClr val="3A5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61E9-E397-42A0-BEF7-B08E031A8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BDECA-8403-4274-92D6-DA763C12C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4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7810F1E3-7211-4AF1-BECA-D218F5DB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42" y="1685987"/>
            <a:ext cx="914400" cy="914400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514B8CEA-2463-47C6-9D60-8E27142F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558" y="2684720"/>
            <a:ext cx="1111624" cy="1111624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B0B2A630-4FF7-45C4-BFF9-8FD7C96B7F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4238" y="1471150"/>
            <a:ext cx="2567762" cy="2567762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65447BF-DB36-4A4D-B9D6-6E0F679685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7921" y="2922181"/>
            <a:ext cx="1877889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B10061A4-13EE-42AE-B7A7-2D1B52E672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8096392" y="1840631"/>
            <a:ext cx="1851206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6A46201F-3B62-4785-96BB-DC33F78B65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3257921" y="1770321"/>
            <a:ext cx="1979379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AAE6E74E-470E-4EF0-9E32-101961BA49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6392" y="2971800"/>
            <a:ext cx="1856115" cy="9144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83F5A59E-85D4-4F7B-AAEB-B3C81859DE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085" y="2463260"/>
            <a:ext cx="914400" cy="914400"/>
          </a:xfrm>
          <a:prstGeom prst="rect">
            <a:avLst/>
          </a:prstGeom>
        </p:spPr>
      </p:pic>
      <p:pic>
        <p:nvPicPr>
          <p:cNvPr id="21" name="Graphic 20" descr="Tablet">
            <a:extLst>
              <a:ext uri="{FF2B5EF4-FFF2-40B4-BE49-F238E27FC236}">
                <a16:creationId xmlns:a16="http://schemas.microsoft.com/office/drawing/2014/main" id="{66D79DF9-0283-49F5-9EBA-13BB893430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78127" y="1923448"/>
            <a:ext cx="914400" cy="914400"/>
          </a:xfrm>
          <a:prstGeom prst="rect">
            <a:avLst/>
          </a:prstGeom>
        </p:spPr>
      </p:pic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596FF184-29DB-41A9-BA0B-6B42A83BC1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516" y="3377660"/>
            <a:ext cx="914400" cy="9144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752968-0F3D-417D-B03F-9A182B6622C7}"/>
              </a:ext>
            </a:extLst>
          </p:cNvPr>
          <p:cNvCxnSpPr>
            <a:cxnSpLocks/>
          </p:cNvCxnSpPr>
          <p:nvPr/>
        </p:nvCxnSpPr>
        <p:spPr>
          <a:xfrm>
            <a:off x="371105" y="1042252"/>
            <a:ext cx="26094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66765E-AD63-4345-85EC-C8A951935256}"/>
              </a:ext>
            </a:extLst>
          </p:cNvPr>
          <p:cNvCxnSpPr>
            <a:cxnSpLocks/>
          </p:cNvCxnSpPr>
          <p:nvPr/>
        </p:nvCxnSpPr>
        <p:spPr>
          <a:xfrm>
            <a:off x="371105" y="4400992"/>
            <a:ext cx="26094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15ADB3-0E29-4CEC-8416-EA9401C24D68}"/>
              </a:ext>
            </a:extLst>
          </p:cNvPr>
          <p:cNvCxnSpPr>
            <a:cxnSpLocks/>
          </p:cNvCxnSpPr>
          <p:nvPr/>
        </p:nvCxnSpPr>
        <p:spPr>
          <a:xfrm>
            <a:off x="364595" y="1042252"/>
            <a:ext cx="0" cy="3358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F8458B-8050-4DDC-ACC8-B33FD83FF356}"/>
              </a:ext>
            </a:extLst>
          </p:cNvPr>
          <p:cNvCxnSpPr>
            <a:cxnSpLocks/>
          </p:cNvCxnSpPr>
          <p:nvPr/>
        </p:nvCxnSpPr>
        <p:spPr>
          <a:xfrm>
            <a:off x="2968663" y="1042252"/>
            <a:ext cx="0" cy="3358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B6E4BF-E547-44F0-AF48-73F6D5D10E4A}"/>
              </a:ext>
            </a:extLst>
          </p:cNvPr>
          <p:cNvSpPr txBox="1"/>
          <p:nvPr/>
        </p:nvSpPr>
        <p:spPr>
          <a:xfrm>
            <a:off x="442565" y="4557616"/>
            <a:ext cx="245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5024"/>
                </a:solidFill>
              </a:rPr>
              <a:t>Web browser</a:t>
            </a:r>
          </a:p>
          <a:p>
            <a:pPr algn="ctr"/>
            <a:r>
              <a:rPr lang="en-IN" dirty="0">
                <a:solidFill>
                  <a:srgbClr val="005024"/>
                </a:solidFill>
              </a:rPr>
              <a:t>(Clients)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74C6AF-274E-4B56-8E24-3D3994E36352}"/>
              </a:ext>
            </a:extLst>
          </p:cNvPr>
          <p:cNvSpPr txBox="1"/>
          <p:nvPr/>
        </p:nvSpPr>
        <p:spPr>
          <a:xfrm>
            <a:off x="3137457" y="1625886"/>
            <a:ext cx="216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5024"/>
                </a:solidFill>
              </a:rPr>
              <a:t>Request for webpage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7563D8-DA1A-4749-A77A-F9266479A428}"/>
              </a:ext>
            </a:extLst>
          </p:cNvPr>
          <p:cNvSpPr txBox="1"/>
          <p:nvPr/>
        </p:nvSpPr>
        <p:spPr>
          <a:xfrm>
            <a:off x="3191665" y="3564788"/>
            <a:ext cx="20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5024"/>
                </a:solidFill>
              </a:rPr>
              <a:t>Webpage HTML file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5FFDCE-37DE-48EF-9332-C9A4D63F49D6}"/>
              </a:ext>
            </a:extLst>
          </p:cNvPr>
          <p:cNvSpPr txBox="1"/>
          <p:nvPr/>
        </p:nvSpPr>
        <p:spPr>
          <a:xfrm>
            <a:off x="7937999" y="1625886"/>
            <a:ext cx="216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5024"/>
                </a:solidFill>
              </a:rPr>
              <a:t>Request for webpage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081B9A-654D-461A-9F4E-3AD4BDFD5B43}"/>
              </a:ext>
            </a:extLst>
          </p:cNvPr>
          <p:cNvSpPr txBox="1"/>
          <p:nvPr/>
        </p:nvSpPr>
        <p:spPr>
          <a:xfrm>
            <a:off x="7992207" y="3564788"/>
            <a:ext cx="20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5024"/>
                </a:solidFill>
              </a:rPr>
              <a:t>Webpage HTML file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DD303E1A-5601-4111-A279-CF1936CA16ED}"/>
              </a:ext>
            </a:extLst>
          </p:cNvPr>
          <p:cNvSpPr/>
          <p:nvPr/>
        </p:nvSpPr>
        <p:spPr>
          <a:xfrm rot="310903">
            <a:off x="5281914" y="2166220"/>
            <a:ext cx="2668372" cy="1210235"/>
          </a:xfrm>
          <a:prstGeom prst="cloud">
            <a:avLst/>
          </a:prstGeom>
          <a:solidFill>
            <a:srgbClr val="293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5024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FCD5B5-6300-4F83-B3F6-3F1907C03878}"/>
              </a:ext>
            </a:extLst>
          </p:cNvPr>
          <p:cNvSpPr txBox="1"/>
          <p:nvPr/>
        </p:nvSpPr>
        <p:spPr>
          <a:xfrm>
            <a:off x="5488419" y="2536956"/>
            <a:ext cx="225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INTERNET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E61A40-26BD-45B7-80C2-FDBC96259B3E}"/>
              </a:ext>
            </a:extLst>
          </p:cNvPr>
          <p:cNvSpPr txBox="1"/>
          <p:nvPr/>
        </p:nvSpPr>
        <p:spPr>
          <a:xfrm>
            <a:off x="9736014" y="4414427"/>
            <a:ext cx="245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5024"/>
                </a:solidFill>
              </a:rPr>
              <a:t>Web Server</a:t>
            </a:r>
          </a:p>
          <a:p>
            <a:pPr algn="ctr"/>
            <a:r>
              <a:rPr lang="en-IN" dirty="0">
                <a:solidFill>
                  <a:srgbClr val="005024"/>
                </a:solidFill>
              </a:rPr>
              <a:t>(Server)</a:t>
            </a:r>
          </a:p>
        </p:txBody>
      </p:sp>
    </p:spTree>
    <p:extLst>
      <p:ext uri="{BB962C8B-B14F-4D97-AF65-F5344CB8AC3E}">
        <p14:creationId xmlns:p14="http://schemas.microsoft.com/office/powerpoint/2010/main" val="1168533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54</TotalTime>
  <Words>23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Barbosa</dc:creator>
  <cp:lastModifiedBy> </cp:lastModifiedBy>
  <cp:revision>1</cp:revision>
  <dcterms:created xsi:type="dcterms:W3CDTF">2022-01-08T16:49:46Z</dcterms:created>
  <dcterms:modified xsi:type="dcterms:W3CDTF">2022-01-08T17:44:43Z</dcterms:modified>
</cp:coreProperties>
</file>