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31E0C0-85C0-4A26-A584-AC674921B9F2}">
  <a:tblStyle styleId="{A831E0C0-85C0-4A26-A584-AC674921B9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{A831E0C0-85C0-4A26-A584-AC674921B9F2}</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{A831E0C0-85C0-4A26-A584-AC674921B9F2}</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{A831E0C0-85C0-4A26-A584-AC674921B9F2}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{A831E0C0-85C0-4A26-A584-AC674921B9F2}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{A831E0C0-85C0-4A26-A584-AC674921B9F2}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{A831E0C0-85C0-4A26-A584-AC674921B9F2}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{A831E0C0-85C0-4A26-A584-AC674921B9F2}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{A831E0C0-85C0-4A26-A584-AC674921B9F2}</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{A831E0C0-85C0-4A26-A584-AC674921B9F2}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