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0FF707-D690-458D-98DF-A877CE574F3D}">
  <a:tblStyle styleId="{370FF707-D690-458D-98DF-A877CE574F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{370FF707-D690-458D-98DF-A877CE574F3D}</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{370FF707-D690-458D-98DF-A877CE574F3D}</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{370FF707-D690-458D-98DF-A877CE574F3D}</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{370FF707-D690-458D-98DF-A877CE574F3D}</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{370FF707-D690-458D-98DF-A877CE574F3D}</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{370FF707-D690-458D-98DF-A877CE574F3D}</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{370FF707-D690-458D-98DF-A877CE574F3D}</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{370FF707-D690-458D-98DF-A877CE574F3D}</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{370FF707-D690-458D-98DF-A877CE574F3D}</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{370FF707-D690-458D-98DF-A877CE574F3D}</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{370FF707-D690-458D-98DF-A877CE574F3D}</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{370FF707-D690-458D-98DF-A877CE574F3D}</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{370FF707-D690-458D-98DF-A877CE574F3D}</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{370FF707-D690-458D-98DF-A877CE574F3D}</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{370FF707-D690-458D-98DF-A877CE574F3D}</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{370FF707-D690-458D-98DF-A877CE574F3D}</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{370FF707-D690-458D-98DF-A877CE574F3D}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