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0AE0B3-006D-4087-B546-A19619FEDECE}">
  <a:tblStyle styleId="{9D0AE0B3-006D-4087-B546-A19619FEDE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{9D0AE0B3-006D-4087-B546-A19619FEDECE}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{9D0AE0B3-006D-4087-B546-A19619FEDECE}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{9D0AE0B3-006D-4087-B546-A19619FEDECE}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{9D0AE0B3-006D-4087-B546-A19619FEDECE}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{9D0AE0B3-006D-4087-B546-A19619FEDECE}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{9D0AE0B3-006D-4087-B546-A19619FEDECE}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{9D0AE0B3-006D-4087-B546-A19619FEDECE}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{9D0AE0B3-006D-4087-B546-A19619FEDECE}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