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3" r:id="rId3"/>
    <p:sldId id="351" r:id="rId4"/>
    <p:sldId id="346" r:id="rId5"/>
    <p:sldId id="372" r:id="rId6"/>
    <p:sldId id="368" r:id="rId7"/>
    <p:sldId id="364" r:id="rId8"/>
    <p:sldId id="371" r:id="rId9"/>
    <p:sldId id="365" r:id="rId10"/>
    <p:sldId id="369" r:id="rId11"/>
    <p:sldId id="383" r:id="rId12"/>
    <p:sldId id="366" r:id="rId13"/>
    <p:sldId id="370" r:id="rId14"/>
    <p:sldId id="363" r:id="rId15"/>
    <p:sldId id="334" r:id="rId16"/>
    <p:sldId id="31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85" autoAdjust="0"/>
    <p:restoredTop sz="94660"/>
  </p:normalViewPr>
  <p:slideViewPr>
    <p:cSldViewPr snapToGrid="0">
      <p:cViewPr varScale="1">
        <p:scale>
          <a:sx n="97" d="100"/>
          <a:sy n="97" d="100"/>
        </p:scale>
        <p:origin x="30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EB90BD-B6CE-46B7-997F-7313B992CC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6E9DEC-419B-4CC5-A080-3B06BD5A829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2E6D8D9-55A2-4063-B0F3-121F4454969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descr="A group of people sitting at a table&#10;&#10;Description automatically generated with medium confidence"/>
          <p:cNvPicPr>
            <a:picLocks noChangeAspect="1"/>
          </p:cNvPicPr>
          <p:nvPr/>
        </p:nvPicPr>
        <p:blipFill rotWithShape="1">
          <a:blip r:embed="rId1">
            <a:alphaModFix amt="25000"/>
            <a:duotone>
              <a:prstClr val="black"/>
              <a:schemeClr val="tx2">
                <a:tint val="45000"/>
                <a:satMod val="400000"/>
              </a:schemeClr>
            </a:duotone>
          </a:blip>
          <a:srcRect l="1071" t="15856" r="8019" b="12020"/>
          <a:stretch>
            <a:fillRect/>
          </a:stretch>
        </p:blipFill>
        <p:spPr>
          <a:xfrm>
            <a:off x="474133" y="475488"/>
            <a:ext cx="11243734" cy="5909733"/>
          </a:xfrm>
          <a:prstGeom prst="rect">
            <a:avLst/>
          </a:prstGeom>
        </p:spPr>
      </p:pic>
      <p:sp>
        <p:nvSpPr>
          <p:cNvPr id="2" name="Title 1"/>
          <p:cNvSpPr>
            <a:spLocks noGrp="1"/>
          </p:cNvSpPr>
          <p:nvPr>
            <p:ph type="ctrTitle"/>
          </p:nvPr>
        </p:nvSpPr>
        <p:spPr>
          <a:xfrm>
            <a:off x="1154954" y="2099733"/>
            <a:ext cx="8827245" cy="2677648"/>
          </a:xfrm>
        </p:spPr>
        <p:txBody>
          <a:bodyPr>
            <a:normAutofit/>
          </a:bodyPr>
          <a:lstStyle/>
          <a:p>
            <a:r>
              <a:rPr lang="en-US" dirty="0"/>
              <a:t>The Best Programming Languages</a:t>
            </a:r>
            <a:endParaRPr lang="en-US" dirty="0"/>
          </a:p>
        </p:txBody>
      </p:sp>
      <p:sp>
        <p:nvSpPr>
          <p:cNvPr id="3" name="Subtitle 2"/>
          <p:cNvSpPr>
            <a:spLocks noGrp="1"/>
          </p:cNvSpPr>
          <p:nvPr>
            <p:ph type="subTitle" idx="1"/>
          </p:nvPr>
        </p:nvSpPr>
        <p:spPr>
          <a:xfrm>
            <a:off x="1154954" y="4777380"/>
            <a:ext cx="8827245" cy="861420"/>
          </a:xfrm>
        </p:spPr>
        <p:txBody>
          <a:bodyPr>
            <a:normAutofit fontScale="77500" lnSpcReduction="20000"/>
          </a:bodyPr>
          <a:lstStyle/>
          <a:p>
            <a:r>
              <a:rPr lang="en-US" dirty="0" err="1"/>
              <a:t>ricky</a:t>
            </a:r>
            <a:r>
              <a:rPr lang="en-US" dirty="0"/>
              <a:t> brown, Hamid nahli, </a:t>
            </a:r>
            <a:r>
              <a:rPr lang="en-US" dirty="0" err="1"/>
              <a:t>jesse</a:t>
            </a:r>
            <a:r>
              <a:rPr lang="en-US" dirty="0"/>
              <a:t> law, Mimi Southwood, Nichelle </a:t>
            </a:r>
            <a:r>
              <a:rPr lang="en-US" dirty="0" err="1"/>
              <a:t>garvey</a:t>
            </a:r>
            <a:endParaRPr lang="en-US" dirty="0"/>
          </a:p>
          <a:p>
            <a:r>
              <a:rPr lang="en-US" dirty="0"/>
              <a:t>It 115, group 2</a:t>
            </a:r>
            <a:endParaRPr lang="en-US" dirty="0"/>
          </a:p>
          <a:p>
            <a:r>
              <a:rPr lang="en-US" dirty="0"/>
              <a:t>SPRING 2022</a:t>
            </a:r>
            <a:endParaRPr lang="en-US" dirty="0"/>
          </a:p>
        </p:txBody>
      </p:sp>
      <p:sp>
        <p:nvSpPr>
          <p:cNvPr id="12" name="Rectangle 1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ooter Placeholder 4"/>
          <p:cNvSpPr txBox="1">
            <a:spLocks noGrp="1" noRot="1" noChangeAspect="1" noMove="1" noResize="1" noEditPoints="1" noAdjustHandles="1" noChangeArrowheads="1" noChangeShapeType="1" noTextEdit="1"/>
          </p:cNvSpPr>
          <p:nvPr/>
        </p:nvSpPr>
        <p:spPr>
          <a:xfrm>
            <a:off x="528358" y="6391838"/>
            <a:ext cx="3859795" cy="304801"/>
          </a:xfrm>
          <a:prstGeom prst="rect">
            <a:avLst/>
          </a:prstGeom>
        </p:spPr>
        <p:txBody>
          <a:bodyPr vert="horz" lIns="91440" tIns="45720" rIns="91440" bIns="45720" rtlCol="0" anchor="b"/>
          <a:lstStyle>
            <a:defPPr>
              <a:defRPr lang="en-US"/>
            </a:defPPr>
            <a:lvl1pPr marL="0" algn="l" defTabSz="914400" rtl="0" eaLnBrk="1" latinLnBrk="0" hangingPunct="1">
              <a:defRPr sz="10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accent1"/>
              </a:solidFill>
            </a:endParaRPr>
          </a:p>
        </p:txBody>
      </p:sp>
      <p:sp>
        <p:nvSpPr>
          <p:cNvPr id="16" name="Date Placeholder 3"/>
          <p:cNvSpPr txBox="1">
            <a:spLocks noGrp="1" noRot="1" noChangeAspect="1" noMove="1" noResize="1" noEditPoints="1" noAdjustHandles="1" noChangeArrowheads="1" noChangeShapeType="1" noTextEdit="1"/>
          </p:cNvSpPr>
          <p:nvPr/>
        </p:nvSpPr>
        <p:spPr>
          <a:xfrm>
            <a:off x="10650938" y="6394061"/>
            <a:ext cx="990599" cy="304799"/>
          </a:xfrm>
          <a:prstGeom prst="rect">
            <a:avLst/>
          </a:prstGeom>
        </p:spPr>
        <p:txBody>
          <a:bodyPr vert="horz" lIns="91440" tIns="45720" rIns="91440" bIns="45720" rtlCol="0" anchor="t"/>
          <a:lstStyle>
            <a:defPPr>
              <a:defRPr lang="en-US"/>
            </a:defPPr>
            <a:lvl1pPr marL="0" algn="l" defTabSz="914400" rtl="0" eaLnBrk="1" latinLnBrk="0" hangingPunct="1">
              <a:defRPr sz="10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99075" y="262255"/>
            <a:ext cx="4956810" cy="958850"/>
          </a:xfrm>
        </p:spPr>
        <p:txBody>
          <a:bodyPr/>
          <a:p>
            <a:pPr algn="ctr"/>
            <a:r>
              <a:rPr lang="" altLang="en-US" sz="3200" b="1">
                <a:ln/>
                <a:solidFill>
                  <a:schemeClr val="tx1"/>
                </a:solidFill>
                <a:effectLst>
                  <a:outerShdw blurRad="38100" dist="19050" dir="2700000" algn="tl" rotWithShape="0">
                    <a:schemeClr val="dk1">
                      <a:alpha val="40000"/>
                    </a:schemeClr>
                  </a:outerShdw>
                </a:effectLst>
              </a:rPr>
              <a:t>Super-Linter Workflow</a:t>
            </a:r>
            <a:endParaRPr lang="" altLang="en-US" sz="3200" b="1">
              <a:ln/>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643890" y="710565"/>
            <a:ext cx="3793490" cy="5423535"/>
          </a:xfrm>
        </p:spPr>
        <p:txBody>
          <a:bodyPr>
            <a:noAutofit/>
          </a:bodyPr>
          <a:p>
            <a:r>
              <a:rPr lang="en-US" sz="1900">
                <a:solidFill>
                  <a:schemeClr val="bg1"/>
                </a:solidFill>
              </a:rPr>
              <a:t>Super-Linter showed its usefulness when it came to creating the survey part of our project, particularly within building the back-end elements. The application worked by tying an HTML front end framework together with a MySQL database server that existed on our AWS EC2 instance, using PHP as the business layer. With none within our group having any experience using PHP, an automated testing tool like Super-Linter was helpful. Though It certainly cannot serve as a stand-in for lack of programming knowledge.  </a:t>
            </a:r>
            <a:endParaRPr lang="en-US" sz="1900">
              <a:solidFill>
                <a:schemeClr val="bg1"/>
              </a:solidFill>
            </a:endParaRPr>
          </a:p>
        </p:txBody>
      </p:sp>
      <p:pic>
        <p:nvPicPr>
          <p:cNvPr id="5" name="Picture 4"/>
          <p:cNvPicPr>
            <a:picLocks noChangeAspect="1"/>
          </p:cNvPicPr>
          <p:nvPr/>
        </p:nvPicPr>
        <p:blipFill>
          <a:blip r:embed="rId1"/>
          <a:stretch>
            <a:fillRect/>
          </a:stretch>
        </p:blipFill>
        <p:spPr>
          <a:xfrm>
            <a:off x="5299075" y="1640840"/>
            <a:ext cx="5866765" cy="1552575"/>
          </a:xfrm>
          <a:prstGeom prst="rect">
            <a:avLst/>
          </a:prstGeom>
        </p:spPr>
      </p:pic>
      <p:pic>
        <p:nvPicPr>
          <p:cNvPr id="6" name="Picture 5"/>
          <p:cNvPicPr>
            <a:picLocks noChangeAspect="1"/>
          </p:cNvPicPr>
          <p:nvPr/>
        </p:nvPicPr>
        <p:blipFill>
          <a:blip r:embed="rId2"/>
          <a:stretch>
            <a:fillRect/>
          </a:stretch>
        </p:blipFill>
        <p:spPr>
          <a:xfrm>
            <a:off x="5641975" y="3683635"/>
            <a:ext cx="5523865" cy="2057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HAMID – Deploying Code to the Server, URL for Testing</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HAMID / RICKY – Summary of Project Pages, Assets</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295400"/>
            <a:ext cx="3046556" cy="1600200"/>
          </a:xfrm>
        </p:spPr>
        <p:txBody>
          <a:bodyPr/>
          <a:lstStyle/>
          <a:p>
            <a:r>
              <a:rPr lang="en-US" dirty="0"/>
              <a:t>Team Recommendations</a:t>
            </a:r>
            <a:endParaRPr lang="en-US" dirty="0"/>
          </a:p>
        </p:txBody>
      </p:sp>
      <p:sp>
        <p:nvSpPr>
          <p:cNvPr id="3" name="Content Placeholder 2"/>
          <p:cNvSpPr>
            <a:spLocks noGrp="1"/>
          </p:cNvSpPr>
          <p:nvPr>
            <p:ph idx="1"/>
          </p:nvPr>
        </p:nvSpPr>
        <p:spPr/>
        <p:txBody>
          <a:bodyPr/>
          <a:lstStyle/>
          <a:p>
            <a:r>
              <a:rPr lang="en-US" dirty="0"/>
              <a:t>HTML – Ricky Brown</a:t>
            </a:r>
            <a:endParaRPr lang="en-US" dirty="0"/>
          </a:p>
          <a:p>
            <a:r>
              <a:rPr lang="en-US" dirty="0"/>
              <a:t>CSS – Nicole Garvey</a:t>
            </a:r>
            <a:endParaRPr lang="en-US" dirty="0"/>
          </a:p>
          <a:p>
            <a:r>
              <a:rPr lang="en-US" dirty="0"/>
              <a:t>JavaScript – Jesse Law</a:t>
            </a:r>
            <a:endParaRPr lang="en-US" dirty="0"/>
          </a:p>
          <a:p>
            <a:r>
              <a:rPr lang="en-US" dirty="0"/>
              <a:t>SQL – Mimi Southwood</a:t>
            </a:r>
            <a:endParaRPr lang="en-US" dirty="0"/>
          </a:p>
          <a:p>
            <a:r>
              <a:rPr lang="en-US" dirty="0"/>
              <a:t>Python – Hamid </a:t>
            </a:r>
            <a:r>
              <a:rPr lang="en-US" dirty="0" err="1"/>
              <a:t>Nahli</a:t>
            </a:r>
            <a:endParaRPr lang="en-US" dirty="0"/>
          </a:p>
          <a:p>
            <a:endParaRPr lang="en-US" dirty="0"/>
          </a:p>
          <a:p>
            <a:endParaRPr lang="en-US" dirty="0"/>
          </a:p>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Survey</a:t>
            </a:r>
            <a:endParaRPr lang="en-US" dirty="0"/>
          </a:p>
        </p:txBody>
      </p:sp>
      <p:sp>
        <p:nvSpPr>
          <p:cNvPr id="3" name="Content Placeholder 2"/>
          <p:cNvSpPr>
            <a:spLocks noGrp="1"/>
          </p:cNvSpPr>
          <p:nvPr>
            <p:ph idx="1"/>
          </p:nvPr>
        </p:nvSpPr>
        <p:spPr/>
        <p:txBody>
          <a:bodyPr/>
          <a:lstStyle/>
          <a:p>
            <a:r>
              <a:rPr lang="en-US" dirty="0"/>
              <a:t>RESULTS?</a:t>
            </a:r>
            <a:endParaRPr lang="en-US" dirty="0"/>
          </a:p>
        </p:txBody>
      </p:sp>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878918" cy="706964"/>
          </a:xfrm>
        </p:spPr>
        <p:txBody>
          <a:bodyPr/>
          <a:lstStyle/>
          <a:p>
            <a:pPr algn="ctr"/>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 and Project Management</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672016" cy="706964"/>
          </a:xfrm>
        </p:spPr>
        <p:txBody>
          <a:bodyPr/>
          <a:lstStyle/>
          <a:p>
            <a:r>
              <a:rPr lang="en-US" dirty="0"/>
              <a:t>JESSE - How did you change Code Compare?</a:t>
            </a:r>
            <a:endParaRPr lang="en-US" dirty="0"/>
          </a:p>
        </p:txBody>
      </p:sp>
      <p:sp>
        <p:nvSpPr>
          <p:cNvPr id="4" name="Content Placeholder 3"/>
          <p:cNvSpPr>
            <a:spLocks noGrp="1"/>
          </p:cNvSpPr>
          <p:nvPr>
            <p:ph sz="half" idx="2"/>
          </p:nvPr>
        </p:nvSpPr>
        <p:spPr/>
        <p:txBody>
          <a:bodyPr/>
          <a:lstStyle/>
          <a:p>
            <a:r>
              <a:rPr lang="en-US" dirty="0"/>
              <a:t>READ.ME</a:t>
            </a:r>
            <a:endParaRPr lang="en-US" dirty="0"/>
          </a:p>
          <a:p>
            <a:r>
              <a:rPr lang="en-US" dirty="0"/>
              <a:t>CONTRIBUTING.md</a:t>
            </a:r>
            <a:endParaRPr lang="en-US" dirty="0"/>
          </a:p>
          <a:p>
            <a:r>
              <a:rPr lang="en-US" dirty="0"/>
              <a:t>License</a:t>
            </a:r>
            <a:endParaRPr lang="en-US" dirty="0"/>
          </a:p>
          <a:p>
            <a:r>
              <a:rPr lang="en-US" dirty="0"/>
              <a:t>index.html</a:t>
            </a:r>
            <a:endParaRPr lang="en-US" dirty="0"/>
          </a:p>
          <a:p>
            <a:r>
              <a:rPr lang="en-US" dirty="0"/>
              <a:t>styles.css</a:t>
            </a:r>
            <a:endParaRPr lang="en-US" dirty="0"/>
          </a:p>
          <a:p>
            <a:r>
              <a:rPr lang="en-US" dirty="0" err="1"/>
              <a:t>Powerpoint</a:t>
            </a:r>
            <a:r>
              <a:rPr lang="en-US" dirty="0"/>
              <a:t> presentation</a:t>
            </a:r>
            <a:endParaRPr lang="en-US" dirty="0"/>
          </a:p>
          <a:p>
            <a:r>
              <a:rPr lang="en-US" dirty="0"/>
              <a:t>Secondary Survey repo</a:t>
            </a:r>
            <a:endParaRPr lang="en-US" dirty="0"/>
          </a:p>
          <a:p>
            <a:endParaRPr lang="en-US" dirty="0"/>
          </a:p>
        </p:txBody>
      </p:sp>
      <p:sp>
        <p:nvSpPr>
          <p:cNvPr id="6" name="Content Placeholder 5"/>
          <p:cNvSpPr>
            <a:spLocks noGrp="1"/>
          </p:cNvSpPr>
          <p:nvPr>
            <p:ph sz="half" idx="1"/>
          </p:nvPr>
        </p:nvSpPr>
        <p:spPr/>
        <p:txBody>
          <a:bodyPr/>
          <a:lstStyle/>
          <a:p>
            <a:r>
              <a:rPr lang="en-US" dirty="0"/>
              <a:t>GitHub -&gt; Code Compare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MIMI – Team Collaboration, Project Management, Roles, Project Page</a:t>
            </a:r>
            <a:endParaRPr lang="en-US" dirty="0"/>
          </a:p>
        </p:txBody>
      </p:sp>
      <p:sp>
        <p:nvSpPr>
          <p:cNvPr id="5" name="Content Placeholder 4"/>
          <p:cNvSpPr>
            <a:spLocks noGrp="1"/>
          </p:cNvSpPr>
          <p:nvPr>
            <p:ph sz="half" idx="1"/>
          </p:nvPr>
        </p:nvSpPr>
        <p:spPr/>
        <p:txBody>
          <a:bodyPr/>
          <a:lstStyle/>
          <a:p>
            <a:r>
              <a:rPr lang="en-US" dirty="0"/>
              <a:t>Collaboration </a:t>
            </a:r>
            <a:endParaRPr lang="en-US" dirty="0"/>
          </a:p>
          <a:p>
            <a:pPr lvl="1"/>
            <a:r>
              <a:rPr lang="en-US" dirty="0"/>
              <a:t>GitHub – files, updates</a:t>
            </a:r>
            <a:endParaRPr lang="en-US" dirty="0"/>
          </a:p>
          <a:p>
            <a:pPr lvl="1"/>
            <a:r>
              <a:rPr lang="en-US" dirty="0"/>
              <a:t>Email - communication</a:t>
            </a:r>
            <a:endParaRPr lang="en-US" dirty="0"/>
          </a:p>
          <a:p>
            <a:r>
              <a:rPr lang="en-US" dirty="0"/>
              <a:t>Project management – plan.html</a:t>
            </a:r>
            <a:endParaRPr lang="en-US" dirty="0"/>
          </a:p>
          <a:p>
            <a:r>
              <a:rPr lang="en-US" dirty="0"/>
              <a:t>Roles – Division of Group Project deliverables – plan.html</a:t>
            </a:r>
            <a:endParaRPr lang="en-US" dirty="0"/>
          </a:p>
          <a:p>
            <a:r>
              <a:rPr lang="en-US" dirty="0"/>
              <a:t>Content</a:t>
            </a:r>
            <a:endParaRPr lang="en-US" dirty="0"/>
          </a:p>
          <a:p>
            <a:pPr lvl="1"/>
            <a:r>
              <a:rPr lang="en-US" dirty="0"/>
              <a:t>Project page - index.html </a:t>
            </a:r>
            <a:endParaRPr lang="en-US" dirty="0"/>
          </a:p>
          <a:p>
            <a:pPr lvl="1"/>
            <a:r>
              <a:rPr lang="en-US" dirty="0"/>
              <a:t>Survey – separate repo</a:t>
            </a:r>
            <a:endParaRPr lang="en-US" dirty="0"/>
          </a:p>
          <a:p>
            <a:endParaRPr lang="en-US" dirty="0"/>
          </a:p>
        </p:txBody>
      </p:sp>
      <p:pic>
        <p:nvPicPr>
          <p:cNvPr id="8" name="Content Placeholder 7"/>
          <p:cNvPicPr>
            <a:picLocks noGrp="1" noChangeAspect="1"/>
          </p:cNvPicPr>
          <p:nvPr>
            <p:ph sz="half" idx="2"/>
          </p:nvPr>
        </p:nvPicPr>
        <p:blipFill>
          <a:blip r:embed="rId1"/>
          <a:stretch>
            <a:fillRect/>
          </a:stretch>
        </p:blipFill>
        <p:spPr>
          <a:xfrm>
            <a:off x="6314530" y="2603500"/>
            <a:ext cx="5376805" cy="3031303"/>
          </a:xfrm>
          <a:ln w="9525">
            <a:solidFill>
              <a:schemeClr val="tx2"/>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MIMI – Project Page, Content</a:t>
            </a:r>
            <a:br>
              <a:rPr lang="en-US" dirty="0"/>
            </a:br>
            <a:r>
              <a:rPr lang="en-US" dirty="0"/>
              <a:t> </a:t>
            </a:r>
            <a:endParaRPr lang="en-US" dirty="0"/>
          </a:p>
        </p:txBody>
      </p:sp>
      <p:sp>
        <p:nvSpPr>
          <p:cNvPr id="5" name="Content Placeholder 4"/>
          <p:cNvSpPr>
            <a:spLocks noGrp="1"/>
          </p:cNvSpPr>
          <p:nvPr>
            <p:ph sz="half" idx="1"/>
          </p:nvPr>
        </p:nvSpPr>
        <p:spPr/>
        <p:txBody>
          <a:bodyPr/>
          <a:lstStyle/>
          <a:p>
            <a:r>
              <a:rPr lang="en-US" dirty="0"/>
              <a:t>Team  Contributions</a:t>
            </a:r>
            <a:endParaRPr lang="en-US" dirty="0"/>
          </a:p>
          <a:p>
            <a:pPr lvl="1"/>
            <a:r>
              <a:rPr lang="en-US" dirty="0"/>
              <a:t>Mission</a:t>
            </a:r>
            <a:endParaRPr lang="en-US" dirty="0"/>
          </a:p>
          <a:p>
            <a:pPr lvl="1"/>
            <a:r>
              <a:rPr lang="en-US" dirty="0"/>
              <a:t>Programming language recommendations</a:t>
            </a:r>
            <a:endParaRPr lang="en-US" dirty="0"/>
          </a:p>
          <a:p>
            <a:pPr lvl="1"/>
            <a:r>
              <a:rPr lang="en-US" dirty="0"/>
              <a:t>Survey results</a:t>
            </a:r>
            <a:endParaRPr lang="en-US" dirty="0"/>
          </a:p>
          <a:p>
            <a:pPr lvl="1"/>
            <a:endParaRPr lang="en-US" dirty="0"/>
          </a:p>
          <a:p>
            <a:endParaRPr lang="en-US" dirty="0"/>
          </a:p>
        </p:txBody>
      </p:sp>
      <p:sp>
        <p:nvSpPr>
          <p:cNvPr id="3" name="Text Placeholder 2"/>
          <p:cNvSpPr>
            <a:spLocks noGrp="1"/>
          </p:cNvSpPr>
          <p:nvPr>
            <p:ph sz="half" idx="2"/>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NICOLE – Testing,  Bug Tracking, and Updating and Fixing Code</a:t>
            </a:r>
            <a:br>
              <a:rPr lang="en-US" dirty="0"/>
            </a:br>
            <a:r>
              <a:rPr lang="en-US" dirty="0"/>
              <a:t> </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r>
              <a:rPr lang="en-US" dirty="0"/>
              <a:t>4. Bug reports project board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NICOLE – Bug reports project board </a:t>
            </a:r>
            <a:br>
              <a:rPr lang="en-US" dirty="0"/>
            </a:br>
            <a:r>
              <a:rPr lang="en-US" dirty="0"/>
              <a:t> </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RICKY – Web Server Hosting, Process for Configuring Web Server</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RICKY – Super-linter workflow</a:t>
            </a:r>
            <a:endParaRPr lang="en-US" dirty="0"/>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1683</Words>
  <Application>WPS Presentation</Application>
  <PresentationFormat>Widescreen</PresentationFormat>
  <Paragraphs>79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3</vt:lpstr>
      <vt:lpstr>Arial</vt:lpstr>
      <vt:lpstr>Century Gothic</vt:lpstr>
      <vt:lpstr>Gubbi</vt:lpstr>
      <vt:lpstr>微软雅黑</vt:lpstr>
      <vt:lpstr>Droid Sans Fallback</vt:lpstr>
      <vt:lpstr>Arial Unicode MS</vt:lpstr>
      <vt:lpstr>Calibri</vt:lpstr>
      <vt:lpstr>Ion Boardroom</vt:lpstr>
      <vt:lpstr>The Best Programming Languages</vt:lpstr>
      <vt:lpstr>Team and Project Management</vt:lpstr>
      <vt:lpstr>JESSE - How did you change Code Compare?</vt:lpstr>
      <vt:lpstr>MIMI – Team Collaboration, Project Management, Roles, Project Page</vt:lpstr>
      <vt:lpstr>MIMI – Project Page, Content  </vt:lpstr>
      <vt:lpstr> NICOLE – Testing,  Bug Tracking, and Updating and Fixing Code  </vt:lpstr>
      <vt:lpstr>NICOLE – Bug reports project board   </vt:lpstr>
      <vt:lpstr>RICKY – Web Server Hosting, Process for Configuring Web Server</vt:lpstr>
      <vt:lpstr>RICKY – Super-linter workflow</vt:lpstr>
      <vt:lpstr>PowerPoint 演示文稿</vt:lpstr>
      <vt:lpstr>HAMID – Deploying Code to the Server, URL for Testing</vt:lpstr>
      <vt:lpstr>HAMID / RICKY – Summary of Project Pages, Assets</vt:lpstr>
      <vt:lpstr>Team Recommendations</vt:lpstr>
      <vt:lpstr>Our Survey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creator>Mimi Southwood</dc:creator>
  <cp:lastModifiedBy>ricky</cp:lastModifiedBy>
  <cp:revision>74</cp:revision>
  <dcterms:created xsi:type="dcterms:W3CDTF">2022-05-29T23:11:23Z</dcterms:created>
  <dcterms:modified xsi:type="dcterms:W3CDTF">2022-05-29T23:11:23Z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