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343" r:id="rId2"/>
    <p:sldId id="351" r:id="rId3"/>
    <p:sldId id="346" r:id="rId4"/>
    <p:sldId id="372" r:id="rId5"/>
    <p:sldId id="368" r:id="rId6"/>
    <p:sldId id="364" r:id="rId7"/>
    <p:sldId id="371" r:id="rId8"/>
    <p:sldId id="365" r:id="rId9"/>
    <p:sldId id="369" r:id="rId10"/>
    <p:sldId id="366" r:id="rId11"/>
    <p:sldId id="370" r:id="rId12"/>
    <p:sldId id="363" r:id="rId13"/>
    <p:sldId id="33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8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29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5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4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4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0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8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1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2F7123F-BDDB-4B3D-A49C-0DB5CA443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5" name="Picture 4" descr="A group of people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78169E5B-622F-4BD9-ABDF-38BC04163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071" t="15856" r="8019" b="12020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The Best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ricky</a:t>
            </a:r>
            <a:r>
              <a:rPr lang="en-US" dirty="0"/>
              <a:t> brown, Hamid nahli, </a:t>
            </a:r>
            <a:r>
              <a:rPr lang="en-US" dirty="0" err="1"/>
              <a:t>jesse</a:t>
            </a:r>
            <a:r>
              <a:rPr lang="en-US" dirty="0"/>
              <a:t> law, Mimi Southwood, Nichelle </a:t>
            </a:r>
            <a:r>
              <a:rPr lang="en-US" dirty="0" err="1"/>
              <a:t>garvey</a:t>
            </a:r>
            <a:endParaRPr lang="en-US" dirty="0"/>
          </a:p>
          <a:p>
            <a:r>
              <a:rPr lang="en-US" dirty="0"/>
              <a:t>It 115, group 2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92B83-3798-4537-9299-ECA40D759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A82A80-E6FF-4DFB-979C-210DD5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6706D8A-B9DC-4D79-81FD-B9719261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HAMID – Deploying Code to the Server, URL for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3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HAMID / RICKY – Summary of Project Pages, Assets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E25-FF54-4425-92FC-A2623BAA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3046556" cy="1600200"/>
          </a:xfrm>
        </p:spPr>
        <p:txBody>
          <a:bodyPr/>
          <a:lstStyle/>
          <a:p>
            <a:r>
              <a:rPr lang="en-US" dirty="0"/>
              <a:t>Team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2257-DD31-EE29-18EA-00D090F3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Ricky Brown</a:t>
            </a:r>
          </a:p>
          <a:p>
            <a:r>
              <a:rPr lang="en-US" dirty="0"/>
              <a:t>CSS – Nicole Garvey</a:t>
            </a:r>
          </a:p>
          <a:p>
            <a:r>
              <a:rPr lang="en-US" dirty="0"/>
              <a:t>JavaScript – Jesse Law</a:t>
            </a:r>
          </a:p>
          <a:p>
            <a:r>
              <a:rPr lang="en-US" dirty="0"/>
              <a:t>SQL – Mimi Southwood</a:t>
            </a:r>
          </a:p>
          <a:p>
            <a:r>
              <a:rPr lang="en-US" dirty="0"/>
              <a:t>Python – Hamid </a:t>
            </a:r>
            <a:r>
              <a:rPr lang="en-US" dirty="0" err="1"/>
              <a:t>Nahli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98808-9068-9CA5-D800-09FA57798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E25-FF54-4425-92FC-A2623BAA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4AA5-696A-519D-7A40-DF753BFBC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90A3-47AE-F78F-4F92-6BC2E14D0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CF11-25DC-4722-A7B1-FABE1C88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78918" cy="70696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335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213D-0358-3CF1-527B-723649BE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and Project Management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1C78A-E6E5-C695-DBF2-32B3E251313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93E1-A633-52C4-CDFE-48FF97861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4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0B16-425B-1108-D38B-F955AF9E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672016" cy="706964"/>
          </a:xfrm>
        </p:spPr>
        <p:txBody>
          <a:bodyPr/>
          <a:lstStyle/>
          <a:p>
            <a:r>
              <a:rPr lang="en-US" dirty="0"/>
              <a:t>JESSE - How did you change Code Compare?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4764-6257-28F9-F9BA-95F1BEDB01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READ.ME</a:t>
            </a:r>
          </a:p>
          <a:p>
            <a:r>
              <a:rPr lang="en-US" dirty="0"/>
              <a:t>CONTRIBUTING.md</a:t>
            </a:r>
          </a:p>
          <a:p>
            <a:r>
              <a:rPr lang="en-US" dirty="0"/>
              <a:t>License</a:t>
            </a:r>
          </a:p>
          <a:p>
            <a:r>
              <a:rPr lang="en-US" dirty="0"/>
              <a:t>index.html</a:t>
            </a:r>
          </a:p>
          <a:p>
            <a:r>
              <a:rPr lang="en-US" dirty="0"/>
              <a:t>styles.css</a:t>
            </a:r>
          </a:p>
          <a:p>
            <a:r>
              <a:rPr lang="en-US" dirty="0" err="1"/>
              <a:t>Powerpoint</a:t>
            </a:r>
            <a:r>
              <a:rPr lang="en-US" dirty="0"/>
              <a:t> presentation</a:t>
            </a:r>
          </a:p>
          <a:p>
            <a:r>
              <a:rPr lang="en-US" dirty="0"/>
              <a:t>Secondary Survey repo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9EFB-A60A-45A0-72A0-E76966B17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GitHub -&gt; Code Compare</a:t>
            </a:r>
          </a:p>
        </p:txBody>
      </p:sp>
    </p:spTree>
    <p:extLst>
      <p:ext uri="{BB962C8B-B14F-4D97-AF65-F5344CB8AC3E}">
        <p14:creationId xmlns:p14="http://schemas.microsoft.com/office/powerpoint/2010/main" val="428827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 – Team Collaboration, Project Management, Roles, Project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873834-0880-E4A8-87AC-D6D632ABCD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Collaboration </a:t>
            </a:r>
          </a:p>
          <a:p>
            <a:pPr lvl="1"/>
            <a:r>
              <a:rPr lang="en-US" dirty="0"/>
              <a:t>GitHub – files, updates</a:t>
            </a:r>
          </a:p>
          <a:p>
            <a:pPr lvl="1"/>
            <a:r>
              <a:rPr lang="en-US" dirty="0"/>
              <a:t>Email - communication</a:t>
            </a:r>
          </a:p>
          <a:p>
            <a:r>
              <a:rPr lang="en-US" dirty="0"/>
              <a:t>Project management – plan.html</a:t>
            </a:r>
          </a:p>
          <a:p>
            <a:r>
              <a:rPr lang="en-US" dirty="0"/>
              <a:t>Roles – Division of Group Project deliverables – plan.html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Project page - index.html </a:t>
            </a:r>
          </a:p>
          <a:p>
            <a:pPr lvl="1"/>
            <a:r>
              <a:rPr lang="en-US" dirty="0"/>
              <a:t>Survey – separate repo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3439FD-5089-F4FA-1D80-872532C73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4530" y="2603500"/>
            <a:ext cx="5376805" cy="3031303"/>
          </a:xfrm>
          <a:ln w="952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3262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 – Project Page, Content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DD2AF-2DFD-EEC7-F369-61BBCA78AE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Team  Contributions</a:t>
            </a:r>
          </a:p>
          <a:p>
            <a:pPr lvl="1"/>
            <a:r>
              <a:rPr lang="en-US" dirty="0"/>
              <a:t>Mission</a:t>
            </a:r>
          </a:p>
          <a:p>
            <a:pPr lvl="1"/>
            <a:r>
              <a:rPr lang="en-US" dirty="0"/>
              <a:t>Programming language recommendations</a:t>
            </a:r>
          </a:p>
          <a:p>
            <a:pPr lvl="1"/>
            <a:r>
              <a:rPr lang="en-US" dirty="0"/>
              <a:t>Survey results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NICOLE – Testing,  Bug Tracking, and Updating and Fixing Code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4. Bug reports project board </a:t>
            </a:r>
          </a:p>
        </p:txBody>
      </p:sp>
    </p:spTree>
    <p:extLst>
      <p:ext uri="{BB962C8B-B14F-4D97-AF65-F5344CB8AC3E}">
        <p14:creationId xmlns:p14="http://schemas.microsoft.com/office/powerpoint/2010/main" val="173723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NICOLE – Bug reports project board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1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RICKY – Web Server Hosting, Process for Configuring Web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A8C-BB64-7762-CAFA-AECB5A4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RICKY – Super-linter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11B-DD70-72F5-9E05-EEAAF95E767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19F81-2CA9-8ED6-F742-884B5F999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3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26618</TotalTime>
  <Words>220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The Best Programming Languages</vt:lpstr>
      <vt:lpstr>Team and Project Management</vt:lpstr>
      <vt:lpstr>JESSE - How did you change Code Compare?</vt:lpstr>
      <vt:lpstr>MIMI – Team Collaboration, Project Management, Roles, Project Page</vt:lpstr>
      <vt:lpstr>MIMI – Project Page, Content  </vt:lpstr>
      <vt:lpstr> NICOLE – Testing,  Bug Tracking, and Updating and Fixing Code  </vt:lpstr>
      <vt:lpstr>NICOLE – Bug reports project board   </vt:lpstr>
      <vt:lpstr>RICKY – Web Server Hosting, Process for Configuring Web Server</vt:lpstr>
      <vt:lpstr>RICKY – Super-linter workflow</vt:lpstr>
      <vt:lpstr>HAMID – Deploying Code to the Server, URL for Testing</vt:lpstr>
      <vt:lpstr>HAMID / RICKY – Summary of Project Pages, Assets</vt:lpstr>
      <vt:lpstr>Team Recommendations</vt:lpstr>
      <vt:lpstr>Our Survey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Mimi Southwood</dc:creator>
  <cp:lastModifiedBy>Labordia Southwood</cp:lastModifiedBy>
  <cp:revision>73</cp:revision>
  <dcterms:created xsi:type="dcterms:W3CDTF">2014-01-06T04:01:56Z</dcterms:created>
  <dcterms:modified xsi:type="dcterms:W3CDTF">2022-05-28T20:18:25Z</dcterms:modified>
</cp:coreProperties>
</file>