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58" r:id="rId4"/>
    <p:sldId id="262" r:id="rId5"/>
    <p:sldId id="263" r:id="rId6"/>
    <p:sldId id="259" r:id="rId7"/>
    <p:sldId id="265" r:id="rId8"/>
    <p:sldId id="260" r:id="rId9"/>
    <p:sldId id="261" r:id="rId10"/>
    <p:sldId id="264" r:id="rId11"/>
    <p:sldId id="267" r:id="rId12"/>
    <p:sldId id="268" r:id="rId13"/>
    <p:sldId id="269" r:id="rId14"/>
    <p:sldId id="272" r:id="rId15"/>
    <p:sldId id="271" r:id="rId16"/>
    <p:sldId id="270" r:id="rId17"/>
    <p:sldId id="274" r:id="rId18"/>
    <p:sldId id="275" r:id="rId19"/>
    <p:sldId id="277" r:id="rId20"/>
    <p:sldId id="278" r:id="rId21"/>
    <p:sldId id="279" r:id="rId22"/>
    <p:sldId id="280" r:id="rId23"/>
    <p:sldId id="266" r:id="rId24"/>
    <p:sldId id="276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853" autoAdjust="0"/>
  </p:normalViewPr>
  <p:slideViewPr>
    <p:cSldViewPr snapToGrid="0">
      <p:cViewPr varScale="1">
        <p:scale>
          <a:sx n="60" d="100"/>
          <a:sy n="60" d="100"/>
        </p:scale>
        <p:origin x="7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2472" y="-36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E0C2-A04E-4D94-8EEE-86AE11C873DF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B9A66-6EA2-4307-B8FA-D708306007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525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4259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expectedException</a:t>
            </a:r>
            <a:r>
              <a:rPr lang="pl-PL" b="1" dirty="0"/>
              <a:t> 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pl-PL" dirty="0"/>
              <a:t>bo nie </a:t>
            </a:r>
            <a:r>
              <a:rPr lang="pl-PL" dirty="0" err="1"/>
              <a:t>mozemy</a:t>
            </a:r>
            <a:r>
              <a:rPr lang="pl-PL" dirty="0"/>
              <a:t> </a:t>
            </a:r>
            <a:r>
              <a:rPr lang="pl-PL" dirty="0" err="1"/>
              <a:t>sprawdzic</a:t>
            </a:r>
            <a:r>
              <a:rPr lang="pl-PL" dirty="0"/>
              <a:t> </a:t>
            </a:r>
            <a:r>
              <a:rPr lang="pl-PL" dirty="0" err="1"/>
              <a:t>ktora</a:t>
            </a:r>
            <a:r>
              <a:rPr lang="pl-PL" dirty="0"/>
              <a:t> metoda dokładnie w </a:t>
            </a:r>
            <a:r>
              <a:rPr lang="pl-PL" dirty="0" err="1"/>
              <a:t>tescie</a:t>
            </a:r>
            <a:r>
              <a:rPr lang="pl-PL" dirty="0"/>
              <a:t> rzuca </a:t>
            </a:r>
            <a:r>
              <a:rPr lang="pl-PL" dirty="0" err="1"/>
              <a:t>wyjatek</a:t>
            </a:r>
            <a:r>
              <a:rPr lang="pl-PL" dirty="0"/>
              <a:t> </a:t>
            </a:r>
            <a:r>
              <a:rPr lang="pl-PL" dirty="0" err="1"/>
              <a:t>moze</a:t>
            </a:r>
            <a:r>
              <a:rPr lang="pl-PL" dirty="0"/>
              <a:t> to </a:t>
            </a:r>
            <a:r>
              <a:rPr lang="pl-PL" dirty="0" err="1"/>
              <a:t>byc</a:t>
            </a:r>
            <a:r>
              <a:rPr lang="pl-PL" dirty="0"/>
              <a:t> </a:t>
            </a:r>
            <a:r>
              <a:rPr lang="pl-PL" dirty="0" err="1"/>
              <a:t>przeciez</a:t>
            </a:r>
            <a:r>
              <a:rPr lang="pl-PL" dirty="0"/>
              <a:t> </a:t>
            </a:r>
            <a:r>
              <a:rPr lang="pl-PL" dirty="0" err="1"/>
              <a:t>jakas</a:t>
            </a:r>
            <a:r>
              <a:rPr lang="pl-PL" dirty="0"/>
              <a:t> metoda z setup i wtedy test </a:t>
            </a:r>
            <a:r>
              <a:rPr lang="pl-PL" dirty="0" err="1"/>
              <a:t>sie</a:t>
            </a:r>
            <a:r>
              <a:rPr lang="pl-PL" dirty="0"/>
              <a:t> wykona a nie powinno tak </a:t>
            </a:r>
            <a:r>
              <a:rPr lang="pl-PL" dirty="0" err="1"/>
              <a:t>byc</a:t>
            </a:r>
            <a:r>
              <a:rPr lang="pl-PL" dirty="0"/>
              <a:t> </a:t>
            </a:r>
            <a:endParaRPr lang="en-GB" dirty="0"/>
          </a:p>
          <a:p>
            <a:endParaRPr lang="en-GB" dirty="0"/>
          </a:p>
          <a:p>
            <a:r>
              <a:rPr lang="en-GB" b="1" dirty="0" err="1"/>
              <a:t>assercja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pl-PL" dirty="0"/>
              <a:t>jak </a:t>
            </a:r>
            <a:r>
              <a:rPr lang="pl-PL" dirty="0" err="1"/>
              <a:t>bedzie</a:t>
            </a:r>
            <a:r>
              <a:rPr lang="pl-PL" dirty="0"/>
              <a:t> </a:t>
            </a:r>
            <a:r>
              <a:rPr lang="pl-PL" dirty="0" err="1"/>
              <a:t>wiecej</a:t>
            </a:r>
            <a:r>
              <a:rPr lang="pl-PL" dirty="0"/>
              <a:t> i wywali </a:t>
            </a:r>
            <a:r>
              <a:rPr lang="pl-PL" dirty="0" err="1"/>
              <a:t>sie</a:t>
            </a:r>
            <a:r>
              <a:rPr lang="pl-PL" dirty="0"/>
              <a:t> na pierwszym sprawdzaniu to problem bo nie wiemy co nie </a:t>
            </a:r>
            <a:r>
              <a:rPr lang="pl-PL" dirty="0" err="1"/>
              <a:t>dziala</a:t>
            </a:r>
            <a:r>
              <a:rPr lang="pl-PL" dirty="0"/>
              <a:t> czy tylko to jedno czy wszystkie </a:t>
            </a:r>
            <a:r>
              <a:rPr lang="pl-PL" dirty="0" err="1"/>
              <a:t>nastepne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262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>
          <a:xfrm>
            <a:off x="685800" y="4406900"/>
            <a:ext cx="5486400" cy="3600450"/>
          </a:xfrm>
        </p:spPr>
        <p:txBody>
          <a:bodyPr/>
          <a:lstStyle/>
          <a:p>
            <a:r>
              <a:rPr lang="pl-PL" dirty="0"/>
              <a:t>-  </a:t>
            </a:r>
            <a:r>
              <a:rPr lang="en-GB" b="1" dirty="0"/>
              <a:t>Inline </a:t>
            </a:r>
            <a:r>
              <a:rPr lang="pl-PL" dirty="0"/>
              <a:t>- nie powinno </a:t>
            </a:r>
            <a:r>
              <a:rPr lang="pl-PL" dirty="0" err="1"/>
              <a:t>byc</a:t>
            </a:r>
            <a:r>
              <a:rPr lang="pl-PL" dirty="0"/>
              <a:t> tak ze trzeba </a:t>
            </a:r>
            <a:r>
              <a:rPr lang="pl-PL" dirty="0" err="1"/>
              <a:t>skakac</a:t>
            </a:r>
            <a:r>
              <a:rPr lang="pl-PL" dirty="0"/>
              <a:t> po kodzie </a:t>
            </a:r>
            <a:r>
              <a:rPr lang="pl-PL" dirty="0" err="1"/>
              <a:t>zeby</a:t>
            </a:r>
            <a:r>
              <a:rPr lang="pl-PL" dirty="0"/>
              <a:t> </a:t>
            </a:r>
            <a:r>
              <a:rPr lang="pl-PL" dirty="0" err="1"/>
              <a:t>szukac</a:t>
            </a:r>
            <a:r>
              <a:rPr lang="pl-PL" dirty="0"/>
              <a:t> czy test </a:t>
            </a:r>
            <a:r>
              <a:rPr lang="pl-PL" dirty="0" err="1"/>
              <a:t>dziala</a:t>
            </a:r>
            <a:r>
              <a:rPr lang="pl-PL" dirty="0"/>
              <a:t> </a:t>
            </a:r>
            <a:br>
              <a:rPr lang="en-GB" dirty="0"/>
            </a:br>
            <a:endParaRPr lang="pl-PL" dirty="0"/>
          </a:p>
          <a:p>
            <a:r>
              <a:rPr lang="pl-PL" dirty="0"/>
              <a:t>-  </a:t>
            </a:r>
            <a:r>
              <a:rPr lang="en-GB" b="1" dirty="0" err="1"/>
              <a:t>LocalDate</a:t>
            </a:r>
            <a:r>
              <a:rPr lang="en-GB" b="1" dirty="0"/>
              <a:t> </a:t>
            </a:r>
            <a:r>
              <a:rPr lang="pl-PL" dirty="0"/>
              <a:t>- </a:t>
            </a:r>
            <a:r>
              <a:rPr lang="pl-PL" dirty="0" err="1"/>
              <a:t>Clock</a:t>
            </a:r>
            <a:r>
              <a:rPr lang="pl-PL" dirty="0"/>
              <a:t> pozwala w łatwy </a:t>
            </a:r>
            <a:r>
              <a:rPr lang="pl-PL" dirty="0" err="1"/>
              <a:t>sposob</a:t>
            </a:r>
            <a:r>
              <a:rPr lang="pl-PL" dirty="0"/>
              <a:t> </a:t>
            </a:r>
            <a:r>
              <a:rPr lang="pl-PL" dirty="0" err="1"/>
              <a:t>manipulowac</a:t>
            </a:r>
            <a:r>
              <a:rPr lang="pl-PL" dirty="0"/>
              <a:t> datą przez dodanie sekundy - w Spring Security jest </a:t>
            </a:r>
            <a:r>
              <a:rPr lang="pl-PL" dirty="0" err="1"/>
              <a:t>np</a:t>
            </a:r>
            <a:r>
              <a:rPr lang="pl-PL" dirty="0"/>
              <a:t> taki test gdzie </a:t>
            </a:r>
            <a:r>
              <a:rPr lang="pl-PL" dirty="0" err="1"/>
              <a:t>ktos</a:t>
            </a:r>
            <a:r>
              <a:rPr lang="pl-PL" dirty="0"/>
              <a:t> </a:t>
            </a:r>
            <a:r>
              <a:rPr lang="pl-PL" dirty="0" err="1"/>
              <a:t>dodal</a:t>
            </a:r>
            <a:r>
              <a:rPr lang="pl-PL" dirty="0"/>
              <a:t> </a:t>
            </a:r>
            <a:r>
              <a:rPr lang="pl-PL" dirty="0" err="1"/>
              <a:t>Thread.sleep</a:t>
            </a:r>
            <a:r>
              <a:rPr lang="pl-PL" dirty="0"/>
              <a:t>(1000) i jeden test wykonuje </a:t>
            </a:r>
            <a:r>
              <a:rPr lang="pl-PL" dirty="0" err="1"/>
              <a:t>sie</a:t>
            </a:r>
            <a:r>
              <a:rPr lang="pl-PL" dirty="0"/>
              <a:t> </a:t>
            </a:r>
            <a:r>
              <a:rPr lang="pl-PL" dirty="0" err="1"/>
              <a:t>sekunde</a:t>
            </a:r>
            <a:r>
              <a:rPr lang="pl-PL" dirty="0"/>
              <a:t> a gdy </a:t>
            </a:r>
            <a:r>
              <a:rPr lang="pl-PL" dirty="0" err="1"/>
              <a:t>bedziemy</a:t>
            </a:r>
            <a:r>
              <a:rPr lang="pl-PL" dirty="0"/>
              <a:t> mieli 1000 takich </a:t>
            </a:r>
            <a:r>
              <a:rPr lang="pl-PL" dirty="0" err="1"/>
              <a:t>testow</a:t>
            </a:r>
            <a:r>
              <a:rPr lang="pl-PL" dirty="0"/>
              <a:t>, czyli robimy tak jakby </a:t>
            </a:r>
            <a:r>
              <a:rPr lang="pl-PL" dirty="0" err="1"/>
              <a:t>fejkowy</a:t>
            </a:r>
            <a:r>
              <a:rPr lang="pl-PL" dirty="0"/>
              <a:t> zegar </a:t>
            </a:r>
            <a:r>
              <a:rPr lang="pl-PL" dirty="0" err="1"/>
              <a:t>ktory</a:t>
            </a:r>
            <a:r>
              <a:rPr lang="pl-PL" dirty="0"/>
              <a:t> </a:t>
            </a:r>
            <a:r>
              <a:rPr lang="pl-PL" dirty="0" err="1"/>
              <a:t>pomoze</a:t>
            </a:r>
            <a:r>
              <a:rPr lang="pl-PL" dirty="0"/>
              <a:t> nam </a:t>
            </a:r>
            <a:r>
              <a:rPr lang="pl-PL" dirty="0" err="1"/>
              <a:t>przesuwac</a:t>
            </a:r>
            <a:r>
              <a:rPr lang="pl-PL" dirty="0"/>
              <a:t> czas </a:t>
            </a:r>
          </a:p>
          <a:p>
            <a:endParaRPr lang="pl-PL" dirty="0"/>
          </a:p>
          <a:p>
            <a:r>
              <a:rPr lang="pl-PL" dirty="0"/>
              <a:t>-  </a:t>
            </a:r>
            <a:r>
              <a:rPr lang="en-GB" b="1" dirty="0" err="1"/>
              <a:t>Pliki</a:t>
            </a:r>
            <a:r>
              <a:rPr lang="en-GB" dirty="0"/>
              <a:t> </a:t>
            </a:r>
            <a:r>
              <a:rPr lang="pl-PL" dirty="0"/>
              <a:t>- nie powinno być </a:t>
            </a:r>
            <a:r>
              <a:rPr lang="pl-PL" dirty="0" err="1"/>
              <a:t>new</a:t>
            </a:r>
            <a:r>
              <a:rPr lang="pl-PL" dirty="0"/>
              <a:t> File(), bo to mocno spowalnia testy </a:t>
            </a:r>
          </a:p>
          <a:p>
            <a:br>
              <a:rPr lang="en-GB" dirty="0"/>
            </a:br>
            <a:r>
              <a:rPr lang="pl-PL" dirty="0"/>
              <a:t>-  </a:t>
            </a:r>
            <a:r>
              <a:rPr lang="en-GB" b="1" dirty="0"/>
              <a:t>Mock </a:t>
            </a:r>
            <a:r>
              <a:rPr lang="pl-PL" dirty="0"/>
              <a:t>- to tez mocno spowolnia test tutaj tez </a:t>
            </a:r>
            <a:r>
              <a:rPr lang="pl-PL" dirty="0" err="1"/>
              <a:t>widac</a:t>
            </a:r>
            <a:r>
              <a:rPr lang="pl-PL" dirty="0"/>
              <a:t> ze </a:t>
            </a:r>
            <a:r>
              <a:rPr lang="pl-PL" dirty="0" err="1"/>
              <a:t>jezeli</a:t>
            </a:r>
            <a:r>
              <a:rPr lang="pl-PL" dirty="0"/>
              <a:t> kod </a:t>
            </a:r>
            <a:r>
              <a:rPr lang="pl-PL" dirty="0" err="1"/>
              <a:t>spelnia</a:t>
            </a:r>
            <a:r>
              <a:rPr lang="pl-PL" dirty="0"/>
              <a:t> SRP to nie trzeba </a:t>
            </a:r>
            <a:r>
              <a:rPr lang="pl-PL" dirty="0" err="1"/>
              <a:t>dawac</a:t>
            </a:r>
            <a:r>
              <a:rPr lang="pl-PL" dirty="0"/>
              <a:t> zbyt wielu </a:t>
            </a:r>
            <a:r>
              <a:rPr lang="pl-PL" dirty="0" err="1"/>
              <a:t>mockow</a:t>
            </a:r>
            <a:r>
              <a:rPr lang="pl-PL" dirty="0"/>
              <a:t> bo nie ma zbyt wielu </a:t>
            </a:r>
            <a:r>
              <a:rPr lang="pl-PL" dirty="0" err="1"/>
              <a:t>zaleznosci</a:t>
            </a:r>
            <a:endParaRPr lang="pl-PL" dirty="0"/>
          </a:p>
          <a:p>
            <a:br>
              <a:rPr lang="en-GB" dirty="0"/>
            </a:br>
            <a:r>
              <a:rPr lang="pl-PL" dirty="0"/>
              <a:t>-</a:t>
            </a:r>
            <a:r>
              <a:rPr lang="en-GB" dirty="0"/>
              <a:t> </a:t>
            </a:r>
            <a:r>
              <a:rPr lang="en-GB" b="1" dirty="0"/>
              <a:t>Ignore</a:t>
            </a:r>
            <a:r>
              <a:rPr lang="pl-PL" dirty="0"/>
              <a:t>- mamy to w gicie przecież </a:t>
            </a:r>
            <a:br>
              <a:rPr lang="en-GB" dirty="0"/>
            </a:b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647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37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bazy danych </a:t>
            </a:r>
            <a:r>
              <a:rPr lang="pl-PL" dirty="0"/>
              <a:t>(o ile nie używamy pamięciowej bazy danych - ta jest najlepsza np. H2, </a:t>
            </a:r>
            <a:r>
              <a:rPr lang="pl-PL" dirty="0" err="1"/>
              <a:t>hsql</a:t>
            </a:r>
            <a:r>
              <a:rPr lang="pl-PL" dirty="0"/>
              <a:t>)</a:t>
            </a:r>
            <a:endParaRPr lang="en-GB" dirty="0"/>
          </a:p>
          <a:p>
            <a:endParaRPr lang="en-GB" dirty="0"/>
          </a:p>
          <a:p>
            <a:r>
              <a:rPr lang="en-GB" b="1" dirty="0" err="1"/>
              <a:t>Srodowisko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pl-PL" dirty="0"/>
              <a:t>zabezpieczenie się przed u mnie działa </a:t>
            </a:r>
            <a:endParaRPr lang="en-GB" dirty="0"/>
          </a:p>
          <a:p>
            <a:endParaRPr lang="en-GB" dirty="0"/>
          </a:p>
          <a:p>
            <a:r>
              <a:rPr lang="en-GB" b="1" dirty="0" err="1"/>
              <a:t>Hierarchia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pl-PL" dirty="0" err="1"/>
              <a:t>ciezko</a:t>
            </a:r>
            <a:r>
              <a:rPr lang="pl-PL" dirty="0"/>
              <a:t> </a:t>
            </a:r>
            <a:r>
              <a:rPr lang="pl-PL" dirty="0" err="1"/>
              <a:t>sie</a:t>
            </a:r>
            <a:r>
              <a:rPr lang="pl-PL" dirty="0"/>
              <a:t> je </a:t>
            </a:r>
            <a:r>
              <a:rPr lang="pl-PL" dirty="0" err="1"/>
              <a:t>pozniej</a:t>
            </a:r>
            <a:r>
              <a:rPr lang="pl-PL" dirty="0"/>
              <a:t> czyta unikamy </a:t>
            </a:r>
            <a:r>
              <a:rPr lang="pl-PL" dirty="0" err="1"/>
              <a:t>acstractCos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Equals</a:t>
            </a:r>
            <a:r>
              <a:rPr lang="en-GB" dirty="0"/>
              <a:t> </a:t>
            </a:r>
            <a:r>
              <a:rPr lang="pl-PL" dirty="0"/>
              <a:t>- porównanie co do milisekundy czyli </a:t>
            </a:r>
            <a:r>
              <a:rPr lang="pl-PL" dirty="0" err="1"/>
              <a:t>equals</a:t>
            </a:r>
            <a:r>
              <a:rPr lang="pl-PL" dirty="0"/>
              <a:t> może być zawodne bo porównywanie bo jak stworzymy dwa razy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(0 to w jednostkowym może działać ale integracyjne gdy to działa na wolnej maszynie już nie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390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1209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b="1" dirty="0" err="1"/>
              <a:t>Junit</a:t>
            </a:r>
            <a:r>
              <a:rPr lang="pl-PL" b="1" dirty="0"/>
              <a:t> </a:t>
            </a:r>
            <a:r>
              <a:rPr lang="pl-PL" b="1" dirty="0" err="1"/>
              <a:t>TestNG</a:t>
            </a:r>
            <a:r>
              <a:rPr lang="pl-PL" b="1" dirty="0"/>
              <a:t> Spock</a:t>
            </a:r>
            <a:r>
              <a:rPr lang="en-GB" dirty="0"/>
              <a:t> -</a:t>
            </a:r>
            <a:r>
              <a:rPr lang="pl-PL" dirty="0"/>
              <a:t> do </a:t>
            </a:r>
            <a:r>
              <a:rPr lang="pl-PL" dirty="0" err="1"/>
              <a:t>testow</a:t>
            </a:r>
            <a:endParaRPr lang="pl-PL" dirty="0"/>
          </a:p>
          <a:p>
            <a:r>
              <a:rPr lang="pl-PL" dirty="0"/>
              <a:t>- </a:t>
            </a:r>
            <a:r>
              <a:rPr lang="pl-PL" b="1" dirty="0" err="1"/>
              <a:t>Mockito</a:t>
            </a:r>
            <a:r>
              <a:rPr lang="pl-PL" b="1" dirty="0"/>
              <a:t> </a:t>
            </a:r>
            <a:r>
              <a:rPr lang="pl-PL" dirty="0"/>
              <a:t>-&gt; do </a:t>
            </a:r>
            <a:r>
              <a:rPr lang="pl-PL" dirty="0" err="1"/>
              <a:t>mocków</a:t>
            </a:r>
            <a:endParaRPr lang="pl-PL" dirty="0"/>
          </a:p>
          <a:p>
            <a:r>
              <a:rPr lang="pl-PL" dirty="0"/>
              <a:t>- </a:t>
            </a:r>
            <a:r>
              <a:rPr lang="pl-PL" b="1" dirty="0" err="1"/>
              <a:t>AsserJ</a:t>
            </a:r>
            <a:r>
              <a:rPr lang="pl-PL" b="1" dirty="0"/>
              <a:t>, </a:t>
            </a:r>
            <a:r>
              <a:rPr lang="pl-PL" b="1" dirty="0" err="1"/>
              <a:t>Truth</a:t>
            </a:r>
            <a:r>
              <a:rPr lang="pl-PL" b="1" dirty="0"/>
              <a:t> </a:t>
            </a:r>
            <a:r>
              <a:rPr lang="pl-PL" dirty="0"/>
              <a:t>- &gt; bardzo fajne asercje</a:t>
            </a:r>
          </a:p>
          <a:p>
            <a:r>
              <a:rPr lang="pl-PL" dirty="0"/>
              <a:t>- </a:t>
            </a:r>
            <a:r>
              <a:rPr lang="pl-PL" b="1" dirty="0" err="1"/>
              <a:t>Pitest</a:t>
            </a:r>
            <a:r>
              <a:rPr lang="pl-PL" b="1" dirty="0"/>
              <a:t> </a:t>
            </a:r>
            <a:r>
              <a:rPr lang="pl-PL" dirty="0"/>
              <a:t>-&gt; testy mutacyjne do testów jednostkowych </a:t>
            </a:r>
            <a:endParaRPr lang="en-GB" dirty="0"/>
          </a:p>
          <a:p>
            <a:r>
              <a:rPr lang="pl-PL" dirty="0"/>
              <a:t>- </a:t>
            </a:r>
            <a:r>
              <a:rPr lang="pl-PL" b="1" dirty="0" err="1"/>
              <a:t>Cucumber</a:t>
            </a:r>
            <a:r>
              <a:rPr lang="pl-PL" b="1" dirty="0"/>
              <a:t>, </a:t>
            </a:r>
            <a:r>
              <a:rPr lang="pl-PL" b="1" dirty="0" err="1"/>
              <a:t>JBehave</a:t>
            </a:r>
            <a:r>
              <a:rPr lang="pl-PL" b="1" dirty="0"/>
              <a:t> </a:t>
            </a:r>
            <a:r>
              <a:rPr lang="pl-PL" dirty="0"/>
              <a:t>-&gt; jeżeli w firmie jest mocny kontakt z biznesowymi osobami i korzystacie z </a:t>
            </a:r>
            <a:r>
              <a:rPr lang="pl-PL" dirty="0" err="1"/>
              <a:t>user</a:t>
            </a:r>
            <a:r>
              <a:rPr lang="pl-PL" dirty="0"/>
              <a:t> story</a:t>
            </a:r>
          </a:p>
          <a:p>
            <a:r>
              <a:rPr lang="pl-PL" dirty="0"/>
              <a:t>- </a:t>
            </a:r>
            <a:r>
              <a:rPr lang="pl-PL" b="1" dirty="0" err="1"/>
              <a:t>Greenmail</a:t>
            </a:r>
            <a:r>
              <a:rPr lang="pl-PL" dirty="0"/>
              <a:t> -&gt; </a:t>
            </a:r>
            <a:r>
              <a:rPr lang="pl-PL" dirty="0" err="1"/>
              <a:t>Mailserver</a:t>
            </a:r>
            <a:r>
              <a:rPr lang="pl-PL" dirty="0"/>
              <a:t> (biblioteka która daje serwer mailowy no i skrzynkę)</a:t>
            </a:r>
          </a:p>
          <a:p>
            <a:r>
              <a:rPr lang="pl-PL" dirty="0"/>
              <a:t>- </a:t>
            </a:r>
            <a:r>
              <a:rPr lang="pl-PL" b="1" dirty="0" err="1"/>
              <a:t>MockFTPServer</a:t>
            </a:r>
            <a:r>
              <a:rPr lang="pl-PL" dirty="0"/>
              <a:t> </a:t>
            </a:r>
            <a:r>
              <a:rPr lang="en-GB" dirty="0"/>
              <a:t> </a:t>
            </a:r>
            <a:r>
              <a:rPr lang="pl-PL" dirty="0"/>
              <a:t>-&gt; FTP </a:t>
            </a:r>
          </a:p>
          <a:p>
            <a:r>
              <a:rPr lang="pl-PL" dirty="0"/>
              <a:t>- </a:t>
            </a:r>
            <a:r>
              <a:rPr lang="pl-PL" b="1" dirty="0" err="1"/>
              <a:t>okhttp</a:t>
            </a:r>
            <a:r>
              <a:rPr lang="pl-PL" dirty="0"/>
              <a:t>, </a:t>
            </a:r>
            <a:r>
              <a:rPr lang="pl-PL" b="1" dirty="0" err="1"/>
              <a:t>Wiremock</a:t>
            </a:r>
            <a:r>
              <a:rPr lang="pl-PL" dirty="0"/>
              <a:t> -&gt; </a:t>
            </a:r>
            <a:r>
              <a:rPr lang="en-GB" dirty="0"/>
              <a:t> </a:t>
            </a:r>
            <a:r>
              <a:rPr lang="pl-PL" dirty="0"/>
              <a:t>HTTP (</a:t>
            </a:r>
            <a:r>
              <a:rPr lang="pl-PL" dirty="0" err="1"/>
              <a:t>mokowanie</a:t>
            </a:r>
            <a:r>
              <a:rPr lang="pl-PL" dirty="0"/>
              <a:t> po </a:t>
            </a:r>
            <a:r>
              <a:rPr lang="pl-PL" dirty="0" err="1"/>
              <a:t>rescie</a:t>
            </a:r>
            <a:r>
              <a:rPr lang="pl-PL" dirty="0"/>
              <a:t> dwóch kontekstów 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2969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103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>
          <a:xfrm>
            <a:off x="685800" y="4470400"/>
            <a:ext cx="5486400" cy="3600450"/>
          </a:xfrm>
        </p:spPr>
        <p:txBody>
          <a:bodyPr/>
          <a:lstStyle/>
          <a:p>
            <a:r>
              <a:rPr lang="pl-PL" sz="1000" b="1" dirty="0"/>
              <a:t>Funkcjonalne</a:t>
            </a:r>
            <a:r>
              <a:rPr lang="en-GB" sz="1000" b="1" dirty="0"/>
              <a:t> </a:t>
            </a:r>
            <a:br>
              <a:rPr lang="en-GB" sz="1000" dirty="0"/>
            </a:br>
            <a:r>
              <a:rPr lang="en-GB" sz="1000" dirty="0"/>
              <a:t>- </a:t>
            </a:r>
            <a:r>
              <a:rPr lang="en-GB" sz="1000" dirty="0" err="1"/>
              <a:t>weryfikacja</a:t>
            </a:r>
            <a:r>
              <a:rPr lang="en-GB" sz="1000" dirty="0"/>
              <a:t> </a:t>
            </a:r>
            <a:r>
              <a:rPr lang="en-GB" sz="1000" dirty="0" err="1"/>
              <a:t>wymagań</a:t>
            </a:r>
            <a:r>
              <a:rPr lang="en-GB" sz="1000" dirty="0"/>
              <a:t> </a:t>
            </a:r>
            <a:r>
              <a:rPr lang="en-GB" sz="1000" dirty="0" err="1"/>
              <a:t>funkcjonalnych</a:t>
            </a:r>
            <a:br>
              <a:rPr lang="en-GB" sz="1000" dirty="0"/>
            </a:br>
            <a:r>
              <a:rPr lang="en-GB" sz="1000" dirty="0"/>
              <a:t>- </a:t>
            </a:r>
            <a:r>
              <a:rPr lang="pl-PL" sz="1000" dirty="0"/>
              <a:t>sprawdzają “co” dany moduł robi</a:t>
            </a:r>
            <a:br>
              <a:rPr lang="en-GB" sz="1000" dirty="0"/>
            </a:br>
            <a:r>
              <a:rPr lang="en-GB" sz="1000" dirty="0"/>
              <a:t>- w</a:t>
            </a:r>
            <a:r>
              <a:rPr lang="pl-PL" sz="1000" dirty="0" err="1"/>
              <a:t>ykorzystuj</a:t>
            </a:r>
            <a:r>
              <a:rPr lang="en-GB" sz="1000" dirty="0"/>
              <a:t>ą</a:t>
            </a:r>
            <a:r>
              <a:rPr lang="pl-PL" sz="1000" dirty="0"/>
              <a:t> techniki czarnoskrzynkowe (</a:t>
            </a:r>
            <a:r>
              <a:rPr lang="en-GB" sz="1000" dirty="0" err="1"/>
              <a:t>przy</a:t>
            </a:r>
            <a:r>
              <a:rPr lang="en-GB" sz="1000" dirty="0"/>
              <a:t> </a:t>
            </a:r>
            <a:r>
              <a:rPr lang="en-GB" sz="1000" dirty="0" err="1"/>
              <a:t>projektowaniu</a:t>
            </a:r>
            <a:r>
              <a:rPr lang="en-GB" sz="1000" dirty="0"/>
              <a:t> </a:t>
            </a:r>
            <a:r>
              <a:rPr lang="en-GB" sz="1000" dirty="0" err="1"/>
              <a:t>testów</a:t>
            </a:r>
            <a:r>
              <a:rPr lang="en-GB" sz="1000" dirty="0"/>
              <a:t> </a:t>
            </a:r>
            <a:r>
              <a:rPr lang="pl-PL" sz="1000" dirty="0"/>
              <a:t>bazuj</a:t>
            </a:r>
            <a:r>
              <a:rPr lang="en-GB" sz="1000" dirty="0"/>
              <a:t>e </a:t>
            </a:r>
            <a:r>
              <a:rPr lang="en-GB" sz="1000" dirty="0" err="1"/>
              <a:t>się</a:t>
            </a:r>
            <a:r>
              <a:rPr lang="pl-PL" sz="1000" dirty="0"/>
              <a:t> na specyfikacji, bez wnikania w kod programu).</a:t>
            </a:r>
            <a:endParaRPr lang="en-GB" sz="1000" dirty="0"/>
          </a:p>
          <a:p>
            <a:endParaRPr lang="pl-PL" sz="1000" dirty="0"/>
          </a:p>
          <a:p>
            <a:r>
              <a:rPr lang="pl-PL" sz="1000" b="1" dirty="0"/>
              <a:t>Niefunkcjonalne</a:t>
            </a:r>
            <a:r>
              <a:rPr lang="en-GB" sz="1000" b="1" dirty="0"/>
              <a:t> :</a:t>
            </a:r>
            <a:br>
              <a:rPr lang="en-GB" sz="1000" dirty="0"/>
            </a:br>
            <a:r>
              <a:rPr lang="en-GB" sz="1000" dirty="0"/>
              <a:t>- </a:t>
            </a:r>
            <a:r>
              <a:rPr lang="pl-PL" sz="1000" dirty="0"/>
              <a:t>sprawdzanie “jak” działają dane komponenty</a:t>
            </a:r>
            <a:br>
              <a:rPr lang="en-GB" sz="1000" dirty="0"/>
            </a:br>
            <a:r>
              <a:rPr lang="en-GB" sz="1000" dirty="0"/>
              <a:t>- </a:t>
            </a:r>
            <a:r>
              <a:rPr lang="pl-PL" sz="1000" dirty="0"/>
              <a:t>między innymi niezawodność, efektywność, obciążenie systemu, bezpieczeństwo.</a:t>
            </a:r>
            <a:br>
              <a:rPr lang="en-GB" sz="1000" dirty="0"/>
            </a:br>
            <a:r>
              <a:rPr lang="en-GB" sz="1000" dirty="0"/>
              <a:t>- w</a:t>
            </a:r>
            <a:r>
              <a:rPr lang="pl-PL" sz="1000" dirty="0" err="1"/>
              <a:t>ykorzystuj</a:t>
            </a:r>
            <a:r>
              <a:rPr lang="en-GB" sz="1000" dirty="0"/>
              <a:t>ą</a:t>
            </a:r>
            <a:r>
              <a:rPr lang="pl-PL" sz="1000" dirty="0"/>
              <a:t> techniki czarnoskrzynkowe </a:t>
            </a:r>
          </a:p>
          <a:p>
            <a:endParaRPr lang="en-GB" sz="1000" dirty="0"/>
          </a:p>
          <a:p>
            <a:r>
              <a:rPr lang="pl-PL" sz="1000" b="1" dirty="0"/>
              <a:t>Strukturalne</a:t>
            </a:r>
            <a:r>
              <a:rPr lang="en-GB" sz="1000" b="1" dirty="0"/>
              <a:t> :</a:t>
            </a:r>
            <a:br>
              <a:rPr lang="en-GB" sz="1000" dirty="0"/>
            </a:br>
            <a:r>
              <a:rPr lang="en-GB" sz="1000" dirty="0"/>
              <a:t>- </a:t>
            </a:r>
            <a:r>
              <a:rPr lang="pl-PL" sz="1000" dirty="0"/>
              <a:t> ich zadaniem jest przetestowanie każdej możliwej ścieżki</a:t>
            </a:r>
            <a:br>
              <a:rPr lang="en-GB" sz="1000" dirty="0"/>
            </a:br>
            <a:r>
              <a:rPr lang="en-GB" sz="1000" dirty="0"/>
              <a:t>- u</a:t>
            </a:r>
            <a:r>
              <a:rPr lang="pl-PL" sz="1000" dirty="0" err="1"/>
              <a:t>pewniamy</a:t>
            </a:r>
            <a:r>
              <a:rPr lang="pl-PL" sz="1000" dirty="0"/>
              <a:t> się, że wszystkie elementy oprogramowania zostały pokryte</a:t>
            </a:r>
            <a:br>
              <a:rPr lang="en-GB" sz="1000" dirty="0"/>
            </a:br>
            <a:r>
              <a:rPr lang="en-GB" sz="1000" dirty="0"/>
              <a:t>- w</a:t>
            </a:r>
            <a:r>
              <a:rPr lang="pl-PL" sz="1000" dirty="0" err="1"/>
              <a:t>ykorzystuj</a:t>
            </a:r>
            <a:r>
              <a:rPr lang="en-GB" sz="1000" dirty="0"/>
              <a:t>ą</a:t>
            </a:r>
            <a:r>
              <a:rPr lang="pl-PL" sz="1000" dirty="0"/>
              <a:t> techniki </a:t>
            </a:r>
            <a:r>
              <a:rPr lang="en-GB" sz="1000" dirty="0" err="1"/>
              <a:t>białoskrzynkowe</a:t>
            </a:r>
            <a:endParaRPr lang="pl-PL" sz="1000" dirty="0"/>
          </a:p>
          <a:p>
            <a:endParaRPr lang="pl-PL" sz="1000" dirty="0"/>
          </a:p>
          <a:p>
            <a:r>
              <a:rPr lang="pl-PL" sz="1000" b="1" dirty="0"/>
              <a:t>ze względu na wprowadzane zmiany</a:t>
            </a:r>
            <a:r>
              <a:rPr lang="en-GB" sz="1000" b="1" dirty="0"/>
              <a:t> :</a:t>
            </a:r>
            <a:br>
              <a:rPr lang="en-GB" sz="1000" dirty="0"/>
            </a:br>
            <a:r>
              <a:rPr lang="en-GB" sz="1000" dirty="0"/>
              <a:t>- </a:t>
            </a:r>
            <a:r>
              <a:rPr lang="pl-PL" sz="1000" dirty="0"/>
              <a:t>dotyczą ponownego wykonania testu po wprowadzanych zmianach</a:t>
            </a:r>
            <a:endParaRPr lang="en-GB" sz="1000" dirty="0"/>
          </a:p>
          <a:p>
            <a:r>
              <a:rPr lang="en-GB" sz="1000" dirty="0"/>
              <a:t>** </a:t>
            </a:r>
            <a:r>
              <a:rPr lang="pl-PL" sz="1000" dirty="0"/>
              <a:t>regresywne –</a:t>
            </a:r>
            <a:r>
              <a:rPr lang="en-GB" sz="1000" dirty="0"/>
              <a:t> </a:t>
            </a:r>
            <a:r>
              <a:rPr lang="pl-PL" sz="1000" dirty="0"/>
              <a:t>po zaplanowanych zmianach kodu, upewniamy się, że po wprowadzonych zmianach nie pojawiły się nowe błędy.</a:t>
            </a:r>
            <a:endParaRPr lang="en-GB" sz="1000" dirty="0"/>
          </a:p>
          <a:p>
            <a:r>
              <a:rPr lang="en-GB" sz="1000" dirty="0"/>
              <a:t>** </a:t>
            </a:r>
            <a:r>
              <a:rPr lang="pl-PL" sz="1000" dirty="0"/>
              <a:t>retesty – testy zmiany kodu po wykryciu i naprawie błędu</a:t>
            </a:r>
          </a:p>
          <a:p>
            <a:endParaRPr lang="pl-PL" sz="1000" dirty="0"/>
          </a:p>
          <a:p>
            <a:endParaRPr lang="pl-PL" sz="1000" dirty="0"/>
          </a:p>
          <a:p>
            <a:endParaRPr lang="en-GB" sz="1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577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300" dirty="0"/>
              <a:t>- </a:t>
            </a:r>
            <a:r>
              <a:rPr lang="pl-PL" sz="1300" b="1" dirty="0"/>
              <a:t>Jednostkowe</a:t>
            </a:r>
            <a:r>
              <a:rPr lang="pl-PL" sz="1300" dirty="0"/>
              <a:t> (</a:t>
            </a:r>
            <a:r>
              <a:rPr lang="pl-PL" sz="1300" dirty="0" err="1"/>
              <a:t>najwiecej</a:t>
            </a:r>
            <a:r>
              <a:rPr lang="pl-PL" sz="1300" dirty="0"/>
              <a:t>) </a:t>
            </a:r>
            <a:br>
              <a:rPr lang="en-GB" sz="1300" dirty="0"/>
            </a:br>
            <a:r>
              <a:rPr lang="en-GB" sz="1300" dirty="0"/>
              <a:t>* </a:t>
            </a:r>
            <a:r>
              <a:rPr lang="pl-PL" sz="1300" dirty="0"/>
              <a:t>powinny sprawdzać prawie wszystkie możliwe przypadki,</a:t>
            </a:r>
            <a:br>
              <a:rPr lang="en-GB" sz="1300" dirty="0"/>
            </a:br>
            <a:r>
              <a:rPr lang="en-GB" sz="1300" dirty="0"/>
              <a:t>* </a:t>
            </a:r>
            <a:r>
              <a:rPr lang="pl-PL" sz="1300" dirty="0"/>
              <a:t>bardzo szybkie, </a:t>
            </a:r>
            <a:br>
              <a:rPr lang="en-GB" sz="1300" dirty="0"/>
            </a:br>
            <a:r>
              <a:rPr lang="en-GB" sz="1300" dirty="0"/>
              <a:t>* </a:t>
            </a:r>
            <a:r>
              <a:rPr lang="pl-PL" sz="1300" dirty="0"/>
              <a:t>nie testują one komponentów graficznych </a:t>
            </a:r>
            <a:br>
              <a:rPr lang="en-GB" sz="1300" dirty="0"/>
            </a:br>
            <a:r>
              <a:rPr lang="en-GB" sz="1300" dirty="0"/>
              <a:t>* </a:t>
            </a:r>
            <a:r>
              <a:rPr lang="en-GB" sz="1300" dirty="0" err="1"/>
              <a:t>nie</a:t>
            </a:r>
            <a:r>
              <a:rPr lang="en-GB" sz="1300" dirty="0"/>
              <a:t> </a:t>
            </a:r>
            <a:r>
              <a:rPr lang="en-GB" sz="1300" dirty="0" err="1"/>
              <a:t>testują</a:t>
            </a:r>
            <a:r>
              <a:rPr lang="en-GB" sz="1300" dirty="0"/>
              <a:t> </a:t>
            </a:r>
            <a:r>
              <a:rPr lang="pl-PL" sz="1300" dirty="0"/>
              <a:t>integracji z innymi systemami,</a:t>
            </a:r>
            <a:br>
              <a:rPr lang="en-GB" sz="1300" dirty="0"/>
            </a:br>
            <a:endParaRPr lang="pl-PL" sz="1300" dirty="0"/>
          </a:p>
          <a:p>
            <a:r>
              <a:rPr lang="en-GB" sz="1300" dirty="0"/>
              <a:t>- </a:t>
            </a:r>
            <a:r>
              <a:rPr lang="pl-PL" sz="1300" b="1" dirty="0"/>
              <a:t>Integracyjne</a:t>
            </a:r>
            <a:r>
              <a:rPr lang="pl-PL" sz="1300" dirty="0"/>
              <a:t> (mniej) </a:t>
            </a:r>
            <a:br>
              <a:rPr lang="en-GB" sz="1300" dirty="0"/>
            </a:br>
            <a:r>
              <a:rPr lang="en-GB" sz="1300" dirty="0"/>
              <a:t>* </a:t>
            </a:r>
            <a:r>
              <a:rPr lang="pl-PL" sz="1300" dirty="0"/>
              <a:t>powinny przechodzić przez jedna tzw. szczęśliwą ścieżkę zęby </a:t>
            </a:r>
            <a:br>
              <a:rPr lang="en-GB" sz="1300" dirty="0"/>
            </a:br>
            <a:r>
              <a:rPr lang="en-GB" sz="1300" dirty="0"/>
              <a:t>* </a:t>
            </a:r>
            <a:r>
              <a:rPr lang="pl-PL" sz="1300" dirty="0"/>
              <a:t>sprawdza</a:t>
            </a:r>
            <a:r>
              <a:rPr lang="en-GB" sz="1300" dirty="0" err="1"/>
              <a:t>ją</a:t>
            </a:r>
            <a:r>
              <a:rPr lang="pl-PL" sz="1300" dirty="0"/>
              <a:t> czy tak naprawdę te nasze komponenty dobrze "</a:t>
            </a:r>
            <a:r>
              <a:rPr lang="pl-PL" sz="1300" dirty="0" err="1"/>
              <a:t>integruja</a:t>
            </a:r>
            <a:r>
              <a:rPr lang="pl-PL" sz="1300" dirty="0"/>
              <a:t>" się ze sobą</a:t>
            </a:r>
            <a:br>
              <a:rPr lang="en-GB" sz="1300" dirty="0"/>
            </a:br>
            <a:endParaRPr lang="pl-PL" sz="1300" dirty="0"/>
          </a:p>
          <a:p>
            <a:r>
              <a:rPr lang="en-GB" sz="1300" dirty="0"/>
              <a:t>- </a:t>
            </a:r>
            <a:r>
              <a:rPr lang="pl-PL" sz="1300" b="1" dirty="0"/>
              <a:t>Akceptacyjne</a:t>
            </a:r>
            <a:r>
              <a:rPr lang="pl-PL" sz="1300" dirty="0"/>
              <a:t> </a:t>
            </a:r>
            <a:r>
              <a:rPr lang="en-GB" sz="1300" dirty="0"/>
              <a:t> (</a:t>
            </a:r>
            <a:r>
              <a:rPr lang="en-GB" sz="1300" dirty="0" err="1"/>
              <a:t>najmniej</a:t>
            </a:r>
            <a:r>
              <a:rPr lang="en-GB" sz="1300" dirty="0"/>
              <a:t> / </a:t>
            </a:r>
            <a:r>
              <a:rPr lang="pl-PL" sz="1300" dirty="0"/>
              <a:t>różne nazwy</a:t>
            </a:r>
            <a:r>
              <a:rPr lang="en-GB" sz="1300" dirty="0"/>
              <a:t>)</a:t>
            </a:r>
            <a:br>
              <a:rPr lang="en-GB" sz="1300" dirty="0"/>
            </a:br>
            <a:r>
              <a:rPr lang="en-GB" sz="1300" dirty="0"/>
              <a:t>* </a:t>
            </a:r>
            <a:r>
              <a:rPr lang="pl-PL" sz="1300" dirty="0" err="1"/>
              <a:t>testuja</a:t>
            </a:r>
            <a:r>
              <a:rPr lang="pl-PL" sz="1300" dirty="0"/>
              <a:t> </a:t>
            </a:r>
            <a:r>
              <a:rPr lang="en-GB" sz="1300" dirty="0"/>
              <a:t>c</a:t>
            </a:r>
            <a:r>
              <a:rPr lang="pl-PL" sz="1300" dirty="0" err="1"/>
              <a:t>ał</a:t>
            </a:r>
            <a:r>
              <a:rPr lang="en-GB" sz="1300" dirty="0"/>
              <a:t>ą</a:t>
            </a:r>
            <a:r>
              <a:rPr lang="pl-PL" sz="1300" dirty="0"/>
              <a:t> funkcjonalność od początku do końca, </a:t>
            </a:r>
            <a:br>
              <a:rPr lang="en-GB" sz="1300" dirty="0"/>
            </a:br>
            <a:r>
              <a:rPr lang="en-GB" sz="1300" dirty="0"/>
              <a:t>* </a:t>
            </a:r>
            <a:r>
              <a:rPr lang="pl-PL" sz="1300" dirty="0"/>
              <a:t>ich celem tak </a:t>
            </a:r>
            <a:r>
              <a:rPr lang="pl-PL" sz="1300" dirty="0" err="1"/>
              <a:t>naprawde</a:t>
            </a:r>
            <a:r>
              <a:rPr lang="pl-PL" sz="1300" dirty="0"/>
              <a:t> nie jest wykrycie błędów, a jedynie uzyskanie formalnego potwierdzenia wykonania oprogramowania odpowiedniej jakości</a:t>
            </a:r>
            <a:br>
              <a:rPr lang="en-GB" sz="1300" dirty="0"/>
            </a:br>
            <a:endParaRPr lang="pl-PL" sz="1300" dirty="0"/>
          </a:p>
          <a:p>
            <a:r>
              <a:rPr lang="pl-PL" sz="1300" dirty="0"/>
              <a:t>Wszystkie te testy nadają się do TDD ale najlepiej nadają się jednostkowe i o takich dziś będziemy mówić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511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854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Testów jednostkowych powinno być dużo</a:t>
            </a:r>
            <a:r>
              <a:rPr lang="en-GB" dirty="0"/>
              <a:t>,</a:t>
            </a:r>
            <a:r>
              <a:rPr lang="pl-PL" dirty="0"/>
              <a:t> ale nie powinny być to jedyne testy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</a:t>
            </a:r>
            <a:r>
              <a:rPr lang="pl-PL" dirty="0" err="1"/>
              <a:t>ntegracyjne</a:t>
            </a:r>
            <a:r>
              <a:rPr lang="pl-PL" dirty="0"/>
              <a:t> tez są potrzebne</a:t>
            </a:r>
            <a:r>
              <a:rPr lang="en-GB" dirty="0"/>
              <a:t>!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51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b="1" dirty="0"/>
              <a:t>szkoda czasu</a:t>
            </a:r>
            <a:r>
              <a:rPr lang="pl-PL" dirty="0"/>
              <a:t> (to inwestycja w przyszłość nawet jeżeli na początku tracimy trochę czasu to potem zyskujemy - jest mniej b</a:t>
            </a:r>
            <a:r>
              <a:rPr lang="en-GB" dirty="0" err="1"/>
              <a:t>łę</a:t>
            </a:r>
            <a:r>
              <a:rPr lang="pl-PL" dirty="0" err="1"/>
              <a:t>dów</a:t>
            </a:r>
            <a:r>
              <a:rPr lang="pl-PL" dirty="0"/>
              <a:t> </a:t>
            </a:r>
            <a:r>
              <a:rPr lang="pl-PL" dirty="0" err="1"/>
              <a:t>itd</a:t>
            </a:r>
            <a:r>
              <a:rPr lang="pl-PL" dirty="0"/>
              <a:t>)</a:t>
            </a:r>
            <a:br>
              <a:rPr lang="en-GB" dirty="0"/>
            </a:br>
            <a:endParaRPr lang="pl-PL" dirty="0"/>
          </a:p>
          <a:p>
            <a:r>
              <a:rPr lang="pl-PL" dirty="0"/>
              <a:t>- </a:t>
            </a:r>
            <a:r>
              <a:rPr lang="pl-PL" b="1" dirty="0"/>
              <a:t>Framework</a:t>
            </a:r>
            <a:r>
              <a:rPr lang="en-GB" b="1" dirty="0"/>
              <a:t> </a:t>
            </a:r>
            <a:r>
              <a:rPr lang="pl-PL" dirty="0"/>
              <a:t>(nie ma potrzeby uczenia </a:t>
            </a:r>
            <a:r>
              <a:rPr lang="pl-PL" dirty="0" err="1"/>
              <a:t>sie</a:t>
            </a:r>
            <a:r>
              <a:rPr lang="pl-PL" dirty="0"/>
              <a:t> skomplikowanych </a:t>
            </a:r>
            <a:r>
              <a:rPr lang="pl-PL" dirty="0" err="1"/>
              <a:t>framework'ów</a:t>
            </a:r>
            <a:r>
              <a:rPr lang="pl-PL" dirty="0"/>
              <a:t> - testy jednostkowe można pisać w najprostszym </a:t>
            </a:r>
            <a:r>
              <a:rPr lang="pl-PL" dirty="0" err="1"/>
              <a:t>framework</a:t>
            </a:r>
            <a:r>
              <a:rPr lang="pl-PL" dirty="0"/>
              <a:t> </a:t>
            </a:r>
            <a:r>
              <a:rPr lang="pl-PL" dirty="0" err="1"/>
              <a:t>jUnit</a:t>
            </a:r>
            <a:r>
              <a:rPr lang="pl-PL" dirty="0"/>
              <a:t>)</a:t>
            </a:r>
          </a:p>
          <a:p>
            <a:br>
              <a:rPr lang="en-GB" dirty="0"/>
            </a:br>
            <a:r>
              <a:rPr lang="pl-PL" dirty="0"/>
              <a:t>- </a:t>
            </a:r>
            <a:r>
              <a:rPr lang="pl-PL" b="1" dirty="0"/>
              <a:t>zbyt skomplikowany </a:t>
            </a:r>
            <a:r>
              <a:rPr lang="pl-PL" dirty="0"/>
              <a:t>(często pisząc po trochę test</a:t>
            </a:r>
            <a:r>
              <a:rPr lang="en-GB" dirty="0" err="1"/>
              <a:t>ów</a:t>
            </a:r>
            <a:r>
              <a:rPr lang="pl-PL" dirty="0"/>
              <a:t> odkrywamy ze niektóre rzeczy da się zrobić prościej)</a:t>
            </a:r>
            <a:br>
              <a:rPr lang="en-GB" dirty="0"/>
            </a:br>
            <a:br>
              <a:rPr lang="en-GB" dirty="0"/>
            </a:br>
            <a:r>
              <a:rPr lang="pl-PL" b="1" dirty="0"/>
              <a:t>- kod nie potrzebuje testów </a:t>
            </a:r>
            <a:r>
              <a:rPr lang="pl-PL" dirty="0"/>
              <a:t>(ludzie się mylą nawet w najprostszych funkcjach)</a:t>
            </a:r>
          </a:p>
          <a:p>
            <a:br>
              <a:rPr lang="en-GB" dirty="0"/>
            </a:br>
            <a:r>
              <a:rPr lang="pl-PL" dirty="0"/>
              <a:t>- </a:t>
            </a:r>
            <a:r>
              <a:rPr lang="pl-PL" b="1" dirty="0"/>
              <a:t>nie pozwala </a:t>
            </a:r>
            <a:r>
              <a:rPr lang="pl-PL" dirty="0"/>
              <a:t>(czy narzuca wam jak nazywamy klasę albo </a:t>
            </a:r>
            <a:r>
              <a:rPr lang="en-GB" dirty="0" err="1"/>
              <a:t>jakiego</a:t>
            </a:r>
            <a:r>
              <a:rPr lang="en-GB" dirty="0"/>
              <a:t> </a:t>
            </a:r>
            <a:r>
              <a:rPr lang="en-GB" dirty="0" err="1"/>
              <a:t>sortowania</a:t>
            </a:r>
            <a:r>
              <a:rPr lang="en-GB" dirty="0"/>
              <a:t> </a:t>
            </a:r>
            <a:r>
              <a:rPr lang="en-GB" dirty="0" err="1"/>
              <a:t>użyć</a:t>
            </a:r>
            <a:r>
              <a:rPr lang="pl-PL" dirty="0"/>
              <a:t>, to Ty decydujesz jak cos zrobić)</a:t>
            </a:r>
          </a:p>
          <a:p>
            <a:br>
              <a:rPr lang="en-GB" dirty="0"/>
            </a:br>
            <a:r>
              <a:rPr lang="pl-PL" dirty="0"/>
              <a:t>- </a:t>
            </a:r>
            <a:r>
              <a:rPr lang="pl-PL" b="1" dirty="0"/>
              <a:t>mamy testerów</a:t>
            </a:r>
            <a:r>
              <a:rPr lang="pl-PL" dirty="0"/>
              <a:t> (to developer najlepiej pozna funkcjonalność i to on wie które miejsca są najbardziej wrażliwe na błędy gdzie są warunki brzegowe a po drugie testerzy już na późniejszym poziomie testują, a wiec czym szybciej poprawimy błąd tym mniej czasu stracimy)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181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66750" y="1174750"/>
            <a:ext cx="54864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b="1" dirty="0" err="1"/>
              <a:t>Zweryfikować</a:t>
            </a:r>
            <a:r>
              <a:rPr lang="en-GB" b="1" dirty="0"/>
              <a:t> </a:t>
            </a:r>
            <a:r>
              <a:rPr lang="en-GB" b="1" dirty="0" err="1"/>
              <a:t>kod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pl-PL" dirty="0"/>
              <a:t>w czasie </a:t>
            </a:r>
            <a:r>
              <a:rPr lang="en-GB" dirty="0" err="1"/>
              <a:t>kodzenia</a:t>
            </a:r>
            <a:r>
              <a:rPr lang="en-GB" dirty="0"/>
              <a:t> </a:t>
            </a:r>
            <a:r>
              <a:rPr lang="pl-PL" dirty="0" err="1"/>
              <a:t>ju</a:t>
            </a:r>
            <a:r>
              <a:rPr lang="en-GB" dirty="0"/>
              <a:t>ż</a:t>
            </a:r>
            <a:r>
              <a:rPr lang="pl-PL" dirty="0"/>
              <a:t> </a:t>
            </a:r>
            <a:r>
              <a:rPr lang="pl-PL" dirty="0" err="1"/>
              <a:t>spra</a:t>
            </a:r>
            <a:r>
              <a:rPr lang="en-GB" dirty="0"/>
              <a:t>w</a:t>
            </a:r>
            <a:r>
              <a:rPr lang="pl-PL" dirty="0" err="1"/>
              <a:t>dz</a:t>
            </a:r>
            <a:r>
              <a:rPr lang="en-GB" dirty="0"/>
              <a:t>am</a:t>
            </a:r>
            <a:r>
              <a:rPr lang="pl-PL" dirty="0"/>
              <a:t>y </a:t>
            </a:r>
            <a:r>
              <a:rPr lang="pl-PL" dirty="0" err="1"/>
              <a:t>popr</a:t>
            </a:r>
            <a:r>
              <a:rPr lang="en-GB" dirty="0"/>
              <a:t>a</a:t>
            </a:r>
            <a:r>
              <a:rPr lang="pl-PL" dirty="0"/>
              <a:t>w</a:t>
            </a:r>
            <a:r>
              <a:rPr lang="en-GB" dirty="0"/>
              <a:t>n</a:t>
            </a:r>
            <a:r>
              <a:rPr lang="pl-PL" dirty="0"/>
              <a:t>o</a:t>
            </a:r>
            <a:r>
              <a:rPr lang="en-GB" dirty="0" err="1"/>
              <a:t>ść</a:t>
            </a:r>
            <a:r>
              <a:rPr lang="pl-PL" dirty="0"/>
              <a:t> </a:t>
            </a:r>
            <a:r>
              <a:rPr lang="pl-PL" dirty="0" err="1"/>
              <a:t>np</a:t>
            </a:r>
            <a:r>
              <a:rPr lang="en-GB" dirty="0"/>
              <a:t>.</a:t>
            </a:r>
            <a:r>
              <a:rPr lang="pl-PL" dirty="0"/>
              <a:t> nie musimy </a:t>
            </a:r>
            <a:r>
              <a:rPr lang="pl-PL" dirty="0" err="1"/>
              <a:t>st</a:t>
            </a:r>
            <a:r>
              <a:rPr lang="en-GB" dirty="0"/>
              <a:t>a</a:t>
            </a:r>
            <a:r>
              <a:rPr lang="pl-PL" dirty="0" err="1"/>
              <a:t>wia</a:t>
            </a:r>
            <a:r>
              <a:rPr lang="en-GB" dirty="0"/>
              <a:t>ć</a:t>
            </a:r>
            <a:r>
              <a:rPr lang="pl-PL" dirty="0"/>
              <a:t> serwera c</a:t>
            </a:r>
            <a:r>
              <a:rPr lang="en-GB" dirty="0"/>
              <a:t>z</a:t>
            </a:r>
            <a:r>
              <a:rPr lang="pl-PL" dirty="0"/>
              <a:t>y</a:t>
            </a:r>
            <a:r>
              <a:rPr lang="en-GB" dirty="0"/>
              <a:t> k</a:t>
            </a:r>
            <a:r>
              <a:rPr lang="pl-PL" dirty="0" err="1"/>
              <a:t>ontekstu</a:t>
            </a:r>
            <a:r>
              <a:rPr lang="pl-PL" dirty="0"/>
              <a:t> </a:t>
            </a:r>
            <a:r>
              <a:rPr lang="pl-PL" dirty="0" err="1"/>
              <a:t>springa</a:t>
            </a:r>
            <a:r>
              <a:rPr lang="pl-PL" dirty="0"/>
              <a:t> </a:t>
            </a:r>
            <a:r>
              <a:rPr lang="en-GB" dirty="0" err="1"/>
              <a:t>że</a:t>
            </a:r>
            <a:r>
              <a:rPr lang="pl-PL" dirty="0"/>
              <a:t>by co</a:t>
            </a:r>
            <a:r>
              <a:rPr lang="en-GB" dirty="0"/>
              <a:t>ś</a:t>
            </a:r>
            <a:r>
              <a:rPr lang="pl-PL" dirty="0"/>
              <a:t> spraw</a:t>
            </a:r>
            <a:r>
              <a:rPr lang="en-GB" dirty="0"/>
              <a:t>d</a:t>
            </a:r>
            <a:r>
              <a:rPr lang="pl-PL" dirty="0" err="1"/>
              <a:t>zi</a:t>
            </a:r>
            <a:r>
              <a:rPr lang="en-GB" dirty="0"/>
              <a:t>ć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b="1" dirty="0"/>
              <a:t>Refactor </a:t>
            </a:r>
            <a:r>
              <a:rPr lang="en-GB" dirty="0"/>
              <a:t>- </a:t>
            </a:r>
            <a:r>
              <a:rPr lang="pl-PL" dirty="0" err="1"/>
              <a:t>jezeli</a:t>
            </a:r>
            <a:r>
              <a:rPr lang="pl-PL" dirty="0"/>
              <a:t> trzeba </a:t>
            </a:r>
            <a:r>
              <a:rPr lang="pl-PL" dirty="0" err="1"/>
              <a:t>zmienic</a:t>
            </a:r>
            <a:r>
              <a:rPr lang="pl-PL" dirty="0"/>
              <a:t> kod </a:t>
            </a:r>
            <a:r>
              <a:rPr lang="en-GB" dirty="0"/>
              <a:t>to w </a:t>
            </a:r>
            <a:r>
              <a:rPr lang="en-GB" dirty="0" err="1"/>
              <a:t>łatwy</a:t>
            </a:r>
            <a:r>
              <a:rPr lang="en-GB" dirty="0"/>
              <a:t> </a:t>
            </a:r>
            <a:r>
              <a:rPr lang="en-GB" dirty="0" err="1"/>
              <a:t>sposób</a:t>
            </a:r>
            <a:r>
              <a:rPr lang="en-GB" dirty="0"/>
              <a:t> </a:t>
            </a:r>
            <a:r>
              <a:rPr lang="en-GB" dirty="0" err="1"/>
              <a:t>można</a:t>
            </a:r>
            <a:r>
              <a:rPr lang="en-GB" dirty="0"/>
              <a:t> </a:t>
            </a:r>
            <a:r>
              <a:rPr lang="en-GB" dirty="0" err="1"/>
              <a:t>sprawdzić</a:t>
            </a:r>
            <a:r>
              <a:rPr lang="en-GB" dirty="0"/>
              <a:t> </a:t>
            </a:r>
            <a:r>
              <a:rPr lang="pl-PL" dirty="0"/>
              <a:t>czy </a:t>
            </a:r>
            <a:r>
              <a:rPr lang="pl-PL" dirty="0" err="1"/>
              <a:t>czegos</a:t>
            </a:r>
            <a:r>
              <a:rPr lang="pl-PL" dirty="0"/>
              <a:t> nie zepsuje</a:t>
            </a:r>
            <a:r>
              <a:rPr lang="en-GB" dirty="0"/>
              <a:t>, </a:t>
            </a:r>
            <a:r>
              <a:rPr lang="pl-PL" dirty="0"/>
              <a:t>nie boje </a:t>
            </a:r>
            <a:r>
              <a:rPr lang="pl-PL" dirty="0" err="1"/>
              <a:t>sie</a:t>
            </a:r>
            <a:r>
              <a:rPr lang="pl-PL" dirty="0"/>
              <a:t> zmienić nazwy </a:t>
            </a:r>
            <a:r>
              <a:rPr lang="pl-PL" dirty="0" err="1"/>
              <a:t>ruszyc</a:t>
            </a:r>
            <a:r>
              <a:rPr lang="pl-PL" dirty="0"/>
              <a:t> </a:t>
            </a:r>
            <a:r>
              <a:rPr lang="pl-PL" dirty="0" err="1"/>
              <a:t>czegos</a:t>
            </a:r>
            <a:r>
              <a:rPr lang="pl-PL" dirty="0"/>
              <a:t> w kodzie 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b="1" dirty="0" err="1"/>
              <a:t>Regresja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pl-PL" dirty="0"/>
              <a:t>jest </a:t>
            </a:r>
            <a:r>
              <a:rPr lang="pl-PL" dirty="0" err="1"/>
              <a:t>blad</a:t>
            </a:r>
            <a:r>
              <a:rPr lang="pl-PL" dirty="0"/>
              <a:t> naprawiamy go i pisz</a:t>
            </a:r>
            <a:r>
              <a:rPr lang="en-GB" dirty="0"/>
              <a:t>e</a:t>
            </a:r>
            <a:r>
              <a:rPr lang="pl-PL" dirty="0"/>
              <a:t>my test </a:t>
            </a:r>
            <a:r>
              <a:rPr lang="pl-PL" dirty="0" err="1"/>
              <a:t>dzieki</a:t>
            </a:r>
            <a:r>
              <a:rPr lang="pl-PL" dirty="0"/>
              <a:t> temu </a:t>
            </a:r>
            <a:r>
              <a:rPr lang="pl-PL" dirty="0" err="1"/>
              <a:t>juz</a:t>
            </a:r>
            <a:r>
              <a:rPr lang="pl-PL" dirty="0"/>
              <a:t> ten </a:t>
            </a:r>
            <a:r>
              <a:rPr lang="pl-PL" dirty="0" err="1"/>
              <a:t>blad</a:t>
            </a:r>
            <a:r>
              <a:rPr lang="pl-PL" dirty="0"/>
              <a:t> nie </a:t>
            </a:r>
            <a:r>
              <a:rPr lang="pl-PL" dirty="0" err="1"/>
              <a:t>wyst</a:t>
            </a:r>
            <a:r>
              <a:rPr lang="en-GB" dirty="0"/>
              <a:t>ą</a:t>
            </a:r>
            <a:r>
              <a:rPr lang="pl-PL" dirty="0"/>
              <a:t>pi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b="1" dirty="0"/>
              <a:t>Feedback </a:t>
            </a:r>
            <a:r>
              <a:rPr lang="en-GB" dirty="0"/>
              <a:t>- </a:t>
            </a:r>
            <a:r>
              <a:rPr lang="pl-PL" dirty="0"/>
              <a:t>jeżeli mamy szybkie testy to </a:t>
            </a:r>
            <a:r>
              <a:rPr lang="pl-PL" dirty="0" err="1"/>
              <a:t>mozemy</a:t>
            </a:r>
            <a:r>
              <a:rPr lang="pl-PL" dirty="0"/>
              <a:t> bardzo szybko </a:t>
            </a:r>
            <a:r>
              <a:rPr lang="pl-PL" dirty="0" err="1"/>
              <a:t>dostac</a:t>
            </a:r>
            <a:r>
              <a:rPr lang="pl-PL" dirty="0"/>
              <a:t> wyniki bez uruchamianie kontenera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8513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Pomocne przy czytaniu testów:</a:t>
            </a:r>
          </a:p>
          <a:p>
            <a:r>
              <a:rPr lang="pl-PL" dirty="0"/>
              <a:t>- </a:t>
            </a:r>
            <a:r>
              <a:rPr lang="pl-PL" b="1" dirty="0" err="1"/>
              <a:t>given</a:t>
            </a:r>
            <a:r>
              <a:rPr lang="pl-PL" dirty="0"/>
              <a:t> (przygotowanie przypadku testowego)</a:t>
            </a:r>
          </a:p>
          <a:p>
            <a:r>
              <a:rPr lang="pl-PL" dirty="0"/>
              <a:t>- </a:t>
            </a:r>
            <a:r>
              <a:rPr lang="pl-PL" b="1" dirty="0" err="1"/>
              <a:t>when</a:t>
            </a:r>
            <a:r>
              <a:rPr lang="pl-PL" dirty="0"/>
              <a:t> (</a:t>
            </a:r>
            <a:r>
              <a:rPr lang="pl-PL" dirty="0" err="1"/>
              <a:t>wywolanie</a:t>
            </a:r>
            <a:r>
              <a:rPr lang="pl-PL" dirty="0"/>
              <a:t> akcji)</a:t>
            </a:r>
          </a:p>
          <a:p>
            <a:r>
              <a:rPr lang="pl-PL" dirty="0"/>
              <a:t>- </a:t>
            </a:r>
            <a:r>
              <a:rPr lang="pl-PL" b="1" dirty="0" err="1"/>
              <a:t>then</a:t>
            </a:r>
            <a:r>
              <a:rPr lang="pl-PL" dirty="0"/>
              <a:t> (sprawdzenie czy wynik jest poprawny)</a:t>
            </a:r>
            <a:br>
              <a:rPr lang="en-GB" dirty="0"/>
            </a:br>
            <a:endParaRPr lang="pl-PL" dirty="0"/>
          </a:p>
          <a:p>
            <a:r>
              <a:rPr lang="pl-PL" dirty="0"/>
              <a:t>Jeżeli przy skomplikowanych testach "</a:t>
            </a:r>
            <a:r>
              <a:rPr lang="pl-PL" b="1" dirty="0" err="1"/>
              <a:t>when</a:t>
            </a:r>
            <a:r>
              <a:rPr lang="pl-PL" dirty="0"/>
              <a:t>" się rozrasta to może nie testujemy jednego przypadku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5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b="1" dirty="0"/>
              <a:t>red</a:t>
            </a:r>
            <a:r>
              <a:rPr lang="en-GB" dirty="0"/>
              <a:t> (test 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rpzehcodzi</a:t>
            </a:r>
            <a:r>
              <a:rPr lang="en-GB" dirty="0"/>
              <a:t>)</a:t>
            </a:r>
          </a:p>
          <a:p>
            <a:r>
              <a:rPr lang="en-GB" dirty="0"/>
              <a:t>- </a:t>
            </a:r>
            <a:r>
              <a:rPr lang="en-GB" b="1" dirty="0"/>
              <a:t>green</a:t>
            </a:r>
            <a:r>
              <a:rPr lang="en-GB" dirty="0"/>
              <a:t> (</a:t>
            </a:r>
            <a:r>
              <a:rPr lang="en-GB" dirty="0" err="1"/>
              <a:t>implementacja</a:t>
            </a:r>
            <a:r>
              <a:rPr lang="en-GB" dirty="0"/>
              <a:t>)</a:t>
            </a:r>
          </a:p>
          <a:p>
            <a:r>
              <a:rPr lang="en-GB" dirty="0"/>
              <a:t>- </a:t>
            </a:r>
            <a:r>
              <a:rPr lang="en-GB" b="1" dirty="0"/>
              <a:t>blue</a:t>
            </a:r>
            <a:r>
              <a:rPr lang="en-GB" dirty="0"/>
              <a:t> (refactor)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1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789CE2-02CB-4A0E-933E-6BCBEF5F9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578179E-436E-481F-AC99-F1E54023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9FC906-3FFB-44AB-AE8D-DA202202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397549-EC63-4024-961C-56126D08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53A155-EE84-4C43-BC84-33E7A1AA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650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8E1526-A027-4453-B5E3-7E824C2D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176EF8F-B078-43B3-92FE-3C7DA0001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631584-DC8D-43A7-AD14-147A37C4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18B8D0-3E77-46B6-985E-915E8AEE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1AE34F-1A73-459D-9464-04FE38E3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707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339AC55-FC5B-437C-9EA0-C89C6441A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C452456-1A56-4114-B7B6-F25DB600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7E6BE0-8A8A-40E2-AA08-BA5232CD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206FD4-5640-48A5-AF98-BA4D3EB0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9D1F14-56ED-4C68-98C7-AE8EE9C2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938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8FDA5E-9994-4B42-9DB0-A28CEFAC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872AF2-6DB7-45FA-805E-F5D57D03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5FCCDE-239F-4FFF-B7A9-AC6C7986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1779CD-42CD-40B6-B6F8-CCE09C72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A5251-EB4F-4E89-B87D-895C9184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3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156F95-9DEC-429B-8B44-836AFBA3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DE08D1F-0DD7-4F11-BA97-41CEDCC28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FB2473-2195-4B0A-A8A6-BA427247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D9130D-4DD7-4085-9160-8E9D7DD9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174245-B8D9-418E-9913-3DD7734A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673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E2ECC6-7E83-4533-A878-E1127E2F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852047-A5D6-44D1-BE56-5237AEC4D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5C4D29-28DE-4A79-B9D9-42C9CEB53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7F9ED71-0EAF-4749-A8DE-02FAC607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63FAB1-035E-44D6-984E-FD9FE60F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026DE53-5D40-443A-AC9B-7D5B5DD8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779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FFBC24-2FA7-4001-886A-317CA554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E922E0-2B81-4F12-AF07-52E70A8C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9C8FE82-5CA6-4F14-BFA5-27879CACB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DBAE333-D174-4E9C-8A06-CF29DAF26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84DB7AE-08D9-45D2-9F5F-0BC1CDEB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39934AE-4992-492B-9A04-DBDE68C8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314BE62-D086-4BED-8A67-16DEAC37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C475B88-6259-4576-A077-0A9661C1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941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416816-2F77-4857-839C-AE55BFCB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7031903-0260-4C50-93FC-3B7E63C9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64B7A2D-644A-4D3B-B1C2-CC9761F7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3CB70F7-2136-49BD-B02C-7AC13010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023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C980605-5348-4D87-AD98-FE2E6D28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8DF6A23-755C-4BD4-A73E-BA2A7596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F53F91B-05B8-4079-A49D-22E65D73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57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B652E4-BF49-46D3-B86E-EBCAD665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C87FD6-C493-4FD6-9A63-25BD96619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937039B-650A-4099-896F-30DC1019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A089B8-4DDF-4D1A-A577-34DC8860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93C9B5-7BA8-4BBD-935C-99B0E9BF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B2200CD-46CB-4C51-A7B5-C2688AE6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5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93DECF-2A82-48F5-8074-2F84173E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07F62B1-23DA-4697-B72C-2FFE78B53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B951394-739F-4DB3-8D88-7A891AF7E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353A353-16C0-4D2C-A483-A6342F8E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7804BE4-1C73-4B53-B657-C5A787D8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3ACC19-8897-40EC-B654-F647B720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55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6E92A03-387B-4C4E-8600-0BD2EC51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16C6BC4-7401-46D3-BF9F-6FC7E6D0C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14F191-9AB7-4DC5-966E-8C5B40E33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12A9D9-BB7C-4D07-AF9D-F78F75EC4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5E05D6-0B48-4EAD-A857-20B2D990A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126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460B4C-2B4A-4CF8-B845-1AE9B72AD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Droga perfekcjonisty. TDD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5FAD423-FAE5-4542-93CF-A7CC6C45C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l-PL" dirty="0"/>
              <a:t>Rafał Jankowski</a:t>
            </a:r>
          </a:p>
        </p:txBody>
      </p:sp>
    </p:spTree>
    <p:extLst>
      <p:ext uri="{BB962C8B-B14F-4D97-AF65-F5344CB8AC3E}">
        <p14:creationId xmlns:p14="http://schemas.microsoft.com/office/powerpoint/2010/main" val="151793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C:\Users\Rafi\Desktop\tdd-microcyc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639" y="0"/>
            <a:ext cx="7968683" cy="679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80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Rady</a:t>
            </a:r>
            <a:r>
              <a:rPr lang="en-GB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testuj poje</a:t>
            </a:r>
            <a:r>
              <a:rPr lang="en-GB" dirty="0" err="1"/>
              <a:t>dyń</a:t>
            </a:r>
            <a:r>
              <a:rPr lang="pl-PL" dirty="0" err="1"/>
              <a:t>cze</a:t>
            </a:r>
            <a:r>
              <a:rPr lang="pl-PL" dirty="0"/>
              <a:t> wymagania </a:t>
            </a:r>
            <a:r>
              <a:rPr lang="en-GB" dirty="0"/>
              <a:t>(</a:t>
            </a:r>
            <a:r>
              <a:rPr lang="pl-PL" dirty="0"/>
              <a:t>jak najmniejsze</a:t>
            </a:r>
            <a:r>
              <a:rPr lang="en-GB" dirty="0"/>
              <a:t>)</a:t>
            </a:r>
          </a:p>
          <a:p>
            <a:r>
              <a:rPr lang="en-GB" dirty="0"/>
              <a:t>refactor </a:t>
            </a:r>
            <a:r>
              <a:rPr lang="en-GB" dirty="0" err="1"/>
              <a:t>kodu</a:t>
            </a:r>
            <a:r>
              <a:rPr lang="en-GB" dirty="0"/>
              <a:t> i </a:t>
            </a:r>
            <a:r>
              <a:rPr lang="en-GB" dirty="0" err="1"/>
              <a:t>testów</a:t>
            </a:r>
            <a:endParaRPr lang="en-GB" dirty="0"/>
          </a:p>
          <a:p>
            <a:r>
              <a:rPr lang="pl-PL" dirty="0"/>
              <a:t>test </a:t>
            </a:r>
            <a:r>
              <a:rPr lang="pl-PL" dirty="0" err="1"/>
              <a:t>powinnien</a:t>
            </a:r>
            <a:r>
              <a:rPr lang="pl-PL" dirty="0"/>
              <a:t> wywala</a:t>
            </a:r>
            <a:r>
              <a:rPr lang="en-GB" dirty="0"/>
              <a:t>ć</a:t>
            </a:r>
            <a:r>
              <a:rPr lang="pl-PL" dirty="0"/>
              <a:t> si</a:t>
            </a:r>
            <a:r>
              <a:rPr lang="en-GB" dirty="0"/>
              <a:t>ę</a:t>
            </a:r>
            <a:r>
              <a:rPr lang="pl-PL" dirty="0"/>
              <a:t> tylko z jednego powodu</a:t>
            </a:r>
            <a:r>
              <a:rPr lang="en-GB" dirty="0"/>
              <a:t>,</a:t>
            </a:r>
            <a:r>
              <a:rPr lang="pl-PL" dirty="0"/>
              <a:t> a nie z kilku</a:t>
            </a:r>
            <a:endParaRPr lang="en-GB" dirty="0"/>
          </a:p>
          <a:p>
            <a:r>
              <a:rPr lang="en-GB" dirty="0" err="1"/>
              <a:t>testujemy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publiczne</a:t>
            </a:r>
            <a:endParaRPr lang="en-GB" dirty="0"/>
          </a:p>
          <a:p>
            <a:r>
              <a:rPr lang="pl-PL" dirty="0"/>
              <a:t>nie u</a:t>
            </a:r>
            <a:r>
              <a:rPr lang="en-GB" dirty="0"/>
              <a:t>ż</a:t>
            </a:r>
            <a:r>
              <a:rPr lang="pl-PL" dirty="0" err="1"/>
              <a:t>ywa</a:t>
            </a:r>
            <a:r>
              <a:rPr lang="en-GB" dirty="0"/>
              <a:t>j</a:t>
            </a:r>
            <a:r>
              <a:rPr lang="pl-PL" dirty="0"/>
              <a:t> </a:t>
            </a:r>
            <a:r>
              <a:rPr lang="en-GB" dirty="0" err="1"/>
              <a:t>adnotacji</a:t>
            </a:r>
            <a:r>
              <a:rPr lang="en-GB" dirty="0"/>
              <a:t> “</a:t>
            </a:r>
            <a:r>
              <a:rPr lang="pl-PL" dirty="0" err="1"/>
              <a:t>expectedException</a:t>
            </a:r>
            <a:r>
              <a:rPr lang="en-GB" dirty="0"/>
              <a:t>”</a:t>
            </a:r>
          </a:p>
          <a:p>
            <a:r>
              <a:rPr lang="pl-PL" dirty="0" err="1"/>
              <a:t>jedn</a:t>
            </a:r>
            <a:r>
              <a:rPr lang="en-GB" dirty="0"/>
              <a:t>a</a:t>
            </a:r>
            <a:r>
              <a:rPr lang="pl-PL" dirty="0"/>
              <a:t> </a:t>
            </a:r>
            <a:r>
              <a:rPr lang="pl-PL" dirty="0" err="1"/>
              <a:t>assercja</a:t>
            </a:r>
            <a:r>
              <a:rPr lang="pl-PL" dirty="0"/>
              <a:t> w jednym te</a:t>
            </a:r>
            <a:r>
              <a:rPr lang="en-GB" dirty="0"/>
              <a:t>ś</a:t>
            </a:r>
            <a:r>
              <a:rPr lang="pl-PL" dirty="0" err="1"/>
              <a:t>cie</a:t>
            </a:r>
            <a:endParaRPr lang="en-GB" dirty="0"/>
          </a:p>
          <a:p>
            <a:r>
              <a:rPr lang="pl-PL" dirty="0"/>
              <a:t>unikaj </a:t>
            </a:r>
            <a:r>
              <a:rPr lang="pl-PL" dirty="0" err="1"/>
              <a:t>hierarchi</a:t>
            </a:r>
            <a:r>
              <a:rPr lang="pl-PL" dirty="0"/>
              <a:t> dziedziczenia w testach </a:t>
            </a:r>
            <a:endParaRPr lang="en-GB" dirty="0"/>
          </a:p>
          <a:p>
            <a:r>
              <a:rPr lang="pl-PL" dirty="0"/>
              <a:t>testy powinny testowa</a:t>
            </a:r>
            <a:r>
              <a:rPr lang="en-GB" dirty="0"/>
              <a:t>ć</a:t>
            </a:r>
            <a:r>
              <a:rPr lang="pl-PL" dirty="0"/>
              <a:t> jedno zachowanie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08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Rady</a:t>
            </a:r>
            <a:r>
              <a:rPr lang="en-GB" dirty="0"/>
              <a:t> cd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inline setup</a:t>
            </a:r>
          </a:p>
          <a:p>
            <a:r>
              <a:rPr lang="en-GB" dirty="0" err="1"/>
              <a:t>unikaj</a:t>
            </a:r>
            <a:r>
              <a:rPr lang="en-GB" dirty="0"/>
              <a:t> </a:t>
            </a:r>
            <a:r>
              <a:rPr lang="en-GB" dirty="0" err="1"/>
              <a:t>obiektów</a:t>
            </a:r>
            <a:r>
              <a:rPr lang="en-GB" dirty="0"/>
              <a:t> </a:t>
            </a:r>
            <a:r>
              <a:rPr lang="en-GB" dirty="0" err="1"/>
              <a:t>LocalDate</a:t>
            </a:r>
            <a:r>
              <a:rPr lang="en-GB" dirty="0"/>
              <a:t> (</a:t>
            </a:r>
            <a:r>
              <a:rPr lang="en-GB" dirty="0" err="1"/>
              <a:t>unikaj</a:t>
            </a:r>
            <a:r>
              <a:rPr lang="en-GB" dirty="0"/>
              <a:t> sleep) -&gt; Clock</a:t>
            </a:r>
          </a:p>
          <a:p>
            <a:r>
              <a:rPr lang="pl-PL" dirty="0"/>
              <a:t>testy nie powinny dotykać systemu </a:t>
            </a:r>
            <a:r>
              <a:rPr lang="pl-PL" dirty="0" err="1"/>
              <a:t>plikow</a:t>
            </a:r>
            <a:endParaRPr lang="en-GB" dirty="0"/>
          </a:p>
          <a:p>
            <a:r>
              <a:rPr lang="pl-PL" dirty="0"/>
              <a:t>nie powinno być za dużo </a:t>
            </a:r>
            <a:r>
              <a:rPr lang="pl-PL" dirty="0" err="1"/>
              <a:t>mockow</a:t>
            </a:r>
            <a:endParaRPr lang="en-GB" dirty="0"/>
          </a:p>
          <a:p>
            <a:r>
              <a:rPr lang="pl-PL" dirty="0"/>
              <a:t> nie używam @</a:t>
            </a:r>
            <a:r>
              <a:rPr lang="pl-PL" dirty="0" err="1"/>
              <a:t>Ignore</a:t>
            </a:r>
            <a:r>
              <a:rPr lang="pl-PL" dirty="0"/>
              <a:t> jeżeli chcemy użyć </a:t>
            </a:r>
            <a:r>
              <a:rPr lang="pl-PL" dirty="0" err="1"/>
              <a:t>ignore</a:t>
            </a:r>
            <a:r>
              <a:rPr lang="pl-PL" dirty="0"/>
              <a:t> to usuwamy test </a:t>
            </a:r>
            <a:endParaRPr lang="en-GB" dirty="0"/>
          </a:p>
          <a:p>
            <a:r>
              <a:rPr lang="en-GB" dirty="0" err="1"/>
              <a:t>unikaj</a:t>
            </a:r>
            <a:r>
              <a:rPr lang="en-GB" dirty="0"/>
              <a:t> t</a:t>
            </a:r>
            <a:r>
              <a:rPr lang="pl-PL" dirty="0" err="1"/>
              <a:t>est</a:t>
            </a:r>
            <a:r>
              <a:rPr lang="en-GB" dirty="0" err="1"/>
              <a:t>ów</a:t>
            </a:r>
            <a:r>
              <a:rPr lang="en-GB" dirty="0"/>
              <a:t>,</a:t>
            </a:r>
            <a:r>
              <a:rPr lang="pl-PL" dirty="0"/>
              <a:t> który raz działa a raz nie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17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Cechy</a:t>
            </a:r>
            <a:r>
              <a:rPr lang="en-GB" dirty="0"/>
              <a:t> </a:t>
            </a:r>
            <a:r>
              <a:rPr lang="en-GB" dirty="0" err="1"/>
              <a:t>dobrych</a:t>
            </a:r>
            <a:r>
              <a:rPr lang="en-GB" dirty="0"/>
              <a:t> </a:t>
            </a:r>
            <a:r>
              <a:rPr lang="en-GB" dirty="0" err="1"/>
              <a:t>testów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niezależne od siebie</a:t>
            </a:r>
          </a:p>
          <a:p>
            <a:r>
              <a:rPr lang="pl-PL" dirty="0"/>
              <a:t>niezawodne</a:t>
            </a:r>
          </a:p>
          <a:p>
            <a:r>
              <a:rPr lang="pl-PL" dirty="0"/>
              <a:t>czytelne</a:t>
            </a:r>
          </a:p>
          <a:p>
            <a:r>
              <a:rPr lang="pl-PL" dirty="0"/>
              <a:t>testują jedno zachowanie - jeden powód do zmiany </a:t>
            </a:r>
          </a:p>
          <a:p>
            <a:r>
              <a:rPr lang="en-GB" dirty="0"/>
              <a:t>s</a:t>
            </a:r>
            <a:r>
              <a:rPr lang="pl-PL" dirty="0" err="1"/>
              <a:t>zybkie</a:t>
            </a:r>
            <a:endParaRPr lang="en-GB" dirty="0"/>
          </a:p>
          <a:p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assercja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808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Testy </a:t>
            </a:r>
            <a:r>
              <a:rPr lang="en-GB" dirty="0" err="1"/>
              <a:t>integracyjne</a:t>
            </a:r>
            <a:r>
              <a:rPr lang="en-GB" dirty="0"/>
              <a:t> - </a:t>
            </a:r>
            <a:r>
              <a:rPr lang="en-GB" dirty="0" err="1"/>
              <a:t>hacki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zmniejsz ilość testów integracyjnych (</a:t>
            </a:r>
            <a:r>
              <a:rPr lang="pl-PL" dirty="0" err="1"/>
              <a:t>zami</a:t>
            </a:r>
            <a:r>
              <a:rPr lang="en-GB" dirty="0"/>
              <a:t>e</a:t>
            </a:r>
            <a:r>
              <a:rPr lang="pl-PL" dirty="0"/>
              <a:t>ni</a:t>
            </a:r>
            <a:r>
              <a:rPr lang="en-GB" dirty="0"/>
              <a:t>ć</a:t>
            </a:r>
            <a:r>
              <a:rPr lang="pl-PL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pl-PL" dirty="0"/>
              <a:t>testy jednostkowe)</a:t>
            </a:r>
            <a:endParaRPr lang="en-GB" dirty="0"/>
          </a:p>
          <a:p>
            <a:r>
              <a:rPr lang="en-GB" dirty="0" err="1"/>
              <a:t>usunac</a:t>
            </a:r>
            <a:r>
              <a:rPr lang="en-GB" dirty="0"/>
              <a:t> sleep z </a:t>
            </a:r>
            <a:r>
              <a:rPr lang="en-GB" dirty="0" err="1"/>
              <a:t>testow</a:t>
            </a:r>
            <a:endParaRPr lang="en-GB" dirty="0"/>
          </a:p>
          <a:p>
            <a:r>
              <a:rPr lang="pl-PL" dirty="0"/>
              <a:t>SSD/RAM dysku do partycji </a:t>
            </a:r>
            <a:r>
              <a:rPr lang="pl-PL" dirty="0" err="1"/>
              <a:t>tmp</a:t>
            </a:r>
            <a:r>
              <a:rPr lang="pl-PL" dirty="0"/>
              <a:t> </a:t>
            </a:r>
            <a:endParaRPr lang="en-GB" dirty="0"/>
          </a:p>
          <a:p>
            <a:r>
              <a:rPr lang="pl-PL" dirty="0"/>
              <a:t>SSD/RAM dysku dla bazy danych</a:t>
            </a:r>
            <a:endParaRPr lang="en-GB" dirty="0"/>
          </a:p>
          <a:p>
            <a:r>
              <a:rPr lang="en-GB" dirty="0" err="1"/>
              <a:t>usuń</a:t>
            </a:r>
            <a:r>
              <a:rPr lang="en-GB" dirty="0"/>
              <a:t> </a:t>
            </a:r>
            <a:r>
              <a:rPr lang="en-GB" dirty="0" err="1"/>
              <a:t>zbędne</a:t>
            </a:r>
            <a:r>
              <a:rPr lang="en-GB" dirty="0"/>
              <a:t> </a:t>
            </a:r>
            <a:r>
              <a:rPr lang="en-GB" dirty="0" err="1"/>
              <a:t>logowania</a:t>
            </a:r>
            <a:r>
              <a:rPr lang="en-GB" dirty="0"/>
              <a:t> </a:t>
            </a:r>
          </a:p>
          <a:p>
            <a:r>
              <a:rPr lang="pl-PL" dirty="0"/>
              <a:t>zapewnij takie same </a:t>
            </a:r>
            <a:r>
              <a:rPr lang="en-GB" dirty="0" err="1"/>
              <a:t>ś</a:t>
            </a:r>
            <a:r>
              <a:rPr lang="pl-PL" dirty="0" err="1"/>
              <a:t>rodowisko</a:t>
            </a:r>
            <a:r>
              <a:rPr lang="pl-PL" dirty="0"/>
              <a:t> testowe co produkcyjne</a:t>
            </a:r>
            <a:endParaRPr lang="en-GB" dirty="0"/>
          </a:p>
          <a:p>
            <a:r>
              <a:rPr lang="pl-PL" dirty="0"/>
              <a:t>unika</a:t>
            </a:r>
            <a:r>
              <a:rPr lang="en-GB" dirty="0"/>
              <a:t>j</a:t>
            </a:r>
            <a:r>
              <a:rPr lang="pl-PL" dirty="0"/>
              <a:t> </a:t>
            </a:r>
            <a:r>
              <a:rPr lang="pl-PL" dirty="0" err="1"/>
              <a:t>hierarchi</a:t>
            </a:r>
            <a:r>
              <a:rPr lang="pl-PL" dirty="0"/>
              <a:t> dziedziczenia w testach</a:t>
            </a:r>
            <a:endParaRPr lang="en-GB" dirty="0"/>
          </a:p>
          <a:p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używaj</a:t>
            </a:r>
            <a:r>
              <a:rPr lang="en-GB" dirty="0"/>
              <a:t> equals()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datach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95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Testy </a:t>
            </a:r>
            <a:r>
              <a:rPr lang="en-GB" dirty="0" err="1"/>
              <a:t>mutacyjne</a:t>
            </a:r>
            <a:r>
              <a:rPr lang="en-GB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Uszkodzenie</a:t>
            </a:r>
            <a:r>
              <a:rPr lang="en-GB" dirty="0"/>
              <a:t> </a:t>
            </a:r>
            <a:r>
              <a:rPr lang="en-GB" dirty="0" err="1"/>
              <a:t>wybranej</a:t>
            </a:r>
            <a:r>
              <a:rPr lang="en-GB" dirty="0"/>
              <a:t> </a:t>
            </a:r>
            <a:r>
              <a:rPr lang="en-GB" dirty="0" err="1"/>
              <a:t>linii</a:t>
            </a:r>
            <a:r>
              <a:rPr lang="en-GB" dirty="0"/>
              <a:t> </a:t>
            </a:r>
            <a:r>
              <a:rPr lang="en-GB" dirty="0" err="1"/>
              <a:t>kodu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Sprawdzenie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test </a:t>
            </a:r>
            <a:r>
              <a:rPr lang="en-GB" dirty="0" err="1"/>
              <a:t>wykryje</a:t>
            </a:r>
            <a:r>
              <a:rPr lang="en-GB" dirty="0"/>
              <a:t> to </a:t>
            </a:r>
            <a:r>
              <a:rPr lang="en-GB" dirty="0" err="1"/>
              <a:t>automatycznie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Jeżeli</a:t>
            </a:r>
            <a:r>
              <a:rPr lang="en-GB" dirty="0"/>
              <a:t> </a:t>
            </a:r>
            <a:r>
              <a:rPr lang="en-GB" dirty="0" err="1"/>
              <a:t>wszytskie</a:t>
            </a:r>
            <a:r>
              <a:rPr lang="en-GB" dirty="0"/>
              <a:t> testy </a:t>
            </a:r>
            <a:r>
              <a:rPr lang="en-GB" dirty="0" err="1"/>
              <a:t>przejdą</a:t>
            </a:r>
            <a:r>
              <a:rPr lang="en-GB" dirty="0"/>
              <a:t> to </a:t>
            </a:r>
            <a:r>
              <a:rPr lang="en-GB" dirty="0" err="1"/>
              <a:t>potencjalny</a:t>
            </a:r>
            <a:r>
              <a:rPr lang="en-GB" dirty="0"/>
              <a:t> problem  </a:t>
            </a:r>
          </a:p>
        </p:txBody>
      </p:sp>
    </p:spTree>
    <p:extLst>
      <p:ext uri="{BB962C8B-B14F-4D97-AF65-F5344CB8AC3E}">
        <p14:creationId xmlns:p14="http://schemas.microsoft.com/office/powerpoint/2010/main" val="2139659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Narzędzia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Junit</a:t>
            </a:r>
            <a:r>
              <a:rPr lang="en-GB" dirty="0"/>
              <a:t>,</a:t>
            </a:r>
            <a:r>
              <a:rPr lang="pl-PL" dirty="0"/>
              <a:t> </a:t>
            </a:r>
            <a:r>
              <a:rPr lang="pl-PL" dirty="0" err="1"/>
              <a:t>TestNG</a:t>
            </a:r>
            <a:r>
              <a:rPr lang="en-GB" dirty="0"/>
              <a:t>,</a:t>
            </a:r>
            <a:r>
              <a:rPr lang="pl-PL" dirty="0"/>
              <a:t> Spock</a:t>
            </a:r>
            <a:endParaRPr lang="en-GB" dirty="0"/>
          </a:p>
          <a:p>
            <a:r>
              <a:rPr lang="pl-PL" dirty="0" err="1"/>
              <a:t>Mockito</a:t>
            </a:r>
            <a:r>
              <a:rPr lang="pl-PL" dirty="0"/>
              <a:t> </a:t>
            </a:r>
            <a:endParaRPr lang="en-GB" dirty="0"/>
          </a:p>
          <a:p>
            <a:r>
              <a:rPr lang="pl-PL" dirty="0" err="1"/>
              <a:t>AsserJ</a:t>
            </a:r>
            <a:r>
              <a:rPr lang="pl-PL" dirty="0"/>
              <a:t>, </a:t>
            </a:r>
            <a:r>
              <a:rPr lang="pl-PL" dirty="0" err="1"/>
              <a:t>Truth</a:t>
            </a:r>
            <a:r>
              <a:rPr lang="pl-PL" dirty="0"/>
              <a:t> </a:t>
            </a:r>
            <a:endParaRPr lang="en-GB" dirty="0"/>
          </a:p>
          <a:p>
            <a:r>
              <a:rPr lang="pl-PL" dirty="0" err="1"/>
              <a:t>Pitest</a:t>
            </a:r>
            <a:r>
              <a:rPr lang="pl-PL" dirty="0"/>
              <a:t> </a:t>
            </a:r>
            <a:endParaRPr lang="en-GB" dirty="0"/>
          </a:p>
          <a:p>
            <a:r>
              <a:rPr lang="pl-PL" dirty="0" err="1"/>
              <a:t>Cucumber</a:t>
            </a:r>
            <a:r>
              <a:rPr lang="pl-PL" dirty="0"/>
              <a:t>, </a:t>
            </a:r>
            <a:r>
              <a:rPr lang="pl-PL" dirty="0" err="1"/>
              <a:t>Jbehave</a:t>
            </a:r>
            <a:endParaRPr lang="en-GB" dirty="0"/>
          </a:p>
          <a:p>
            <a:r>
              <a:rPr lang="pl-PL" dirty="0" err="1"/>
              <a:t>Greenmail</a:t>
            </a:r>
            <a:endParaRPr lang="en-GB" dirty="0"/>
          </a:p>
          <a:p>
            <a:r>
              <a:rPr lang="pl-PL" dirty="0" err="1"/>
              <a:t>MockFTPServer</a:t>
            </a:r>
            <a:endParaRPr lang="en-GB" dirty="0"/>
          </a:p>
          <a:p>
            <a:r>
              <a:rPr lang="pl-PL" dirty="0" err="1"/>
              <a:t>okhttp</a:t>
            </a:r>
            <a:r>
              <a:rPr lang="pl-PL" dirty="0"/>
              <a:t>, </a:t>
            </a:r>
            <a:r>
              <a:rPr lang="pl-PL" dirty="0" err="1"/>
              <a:t>Wiremock</a:t>
            </a:r>
            <a:endParaRPr lang="en-GB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795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Dane </a:t>
            </a:r>
            <a:r>
              <a:rPr lang="en-GB" dirty="0" err="1"/>
              <a:t>wejsciowe</a:t>
            </a:r>
            <a:r>
              <a:rPr lang="en-GB" dirty="0"/>
              <a:t>: </a:t>
            </a:r>
            <a:r>
              <a:rPr lang="en-GB" dirty="0" err="1"/>
              <a:t>liczby</a:t>
            </a:r>
            <a:r>
              <a:rPr lang="en-GB" dirty="0"/>
              <a:t> od 1 do 100</a:t>
            </a:r>
          </a:p>
          <a:p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liczba</a:t>
            </a:r>
            <a:r>
              <a:rPr lang="en-GB" dirty="0"/>
              <a:t> jest </a:t>
            </a:r>
            <a:r>
              <a:rPr lang="en-GB" dirty="0" err="1"/>
              <a:t>podzielna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3 -&gt; </a:t>
            </a:r>
            <a:r>
              <a:rPr lang="en-GB" dirty="0" err="1"/>
              <a:t>zwróć</a:t>
            </a:r>
            <a:r>
              <a:rPr lang="en-GB" dirty="0"/>
              <a:t> Fizz</a:t>
            </a:r>
          </a:p>
          <a:p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liczba</a:t>
            </a:r>
            <a:r>
              <a:rPr lang="en-GB" dirty="0"/>
              <a:t> jest </a:t>
            </a:r>
            <a:r>
              <a:rPr lang="en-GB" dirty="0" err="1"/>
              <a:t>podzielna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5 -&gt; </a:t>
            </a:r>
            <a:r>
              <a:rPr lang="en-GB" dirty="0" err="1"/>
              <a:t>zwróć</a:t>
            </a:r>
            <a:r>
              <a:rPr lang="en-GB" dirty="0"/>
              <a:t> Buzz</a:t>
            </a:r>
          </a:p>
          <a:p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liczba</a:t>
            </a:r>
            <a:r>
              <a:rPr lang="en-GB" dirty="0"/>
              <a:t> jest </a:t>
            </a:r>
            <a:r>
              <a:rPr lang="en-GB" dirty="0" err="1"/>
              <a:t>podzielna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3 I 5 -&gt; </a:t>
            </a:r>
            <a:r>
              <a:rPr lang="en-GB" dirty="0" err="1"/>
              <a:t>zwróć</a:t>
            </a:r>
            <a:r>
              <a:rPr lang="en-GB" dirty="0"/>
              <a:t> </a:t>
            </a:r>
            <a:r>
              <a:rPr lang="en-GB" dirty="0" err="1"/>
              <a:t>FizzBuzz</a:t>
            </a:r>
            <a:endParaRPr lang="en-GB" dirty="0"/>
          </a:p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liczba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spełnia</a:t>
            </a:r>
            <a:r>
              <a:rPr lang="en-GB" dirty="0"/>
              <a:t> </a:t>
            </a:r>
            <a:r>
              <a:rPr lang="en-GB" dirty="0" err="1"/>
              <a:t>powyższych</a:t>
            </a:r>
            <a:r>
              <a:rPr lang="en-GB" dirty="0"/>
              <a:t> </a:t>
            </a:r>
            <a:r>
              <a:rPr lang="en-GB" dirty="0" err="1"/>
              <a:t>kryterii</a:t>
            </a:r>
            <a:r>
              <a:rPr lang="en-GB" dirty="0"/>
              <a:t> -&gt; </a:t>
            </a:r>
            <a:r>
              <a:rPr lang="en-GB" dirty="0" err="1"/>
              <a:t>zwróc</a:t>
            </a:r>
            <a:r>
              <a:rPr lang="en-GB" dirty="0"/>
              <a:t> </a:t>
            </a:r>
            <a:r>
              <a:rPr lang="en-GB" dirty="0" err="1"/>
              <a:t>tą</a:t>
            </a:r>
            <a:r>
              <a:rPr lang="en-GB" dirty="0"/>
              <a:t> </a:t>
            </a:r>
            <a:r>
              <a:rPr lang="en-GB" dirty="0" err="1"/>
              <a:t>liczbę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964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TennisGame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Cel</a:t>
            </a:r>
            <a:r>
              <a:rPr lang="en-GB" dirty="0"/>
              <a:t>: </a:t>
            </a:r>
            <a:r>
              <a:rPr lang="en-GB" dirty="0" err="1"/>
              <a:t>zbudowanie</a:t>
            </a:r>
            <a:r>
              <a:rPr lang="en-GB" dirty="0"/>
              <a:t> </a:t>
            </a:r>
            <a:r>
              <a:rPr lang="en-GB" dirty="0" err="1"/>
              <a:t>tablicy</a:t>
            </a:r>
            <a:r>
              <a:rPr lang="en-GB" dirty="0"/>
              <a:t> </a:t>
            </a:r>
            <a:r>
              <a:rPr lang="en-GB" dirty="0" err="1"/>
              <a:t>punktacji</a:t>
            </a:r>
            <a:r>
              <a:rPr lang="en-GB" dirty="0"/>
              <a:t> </a:t>
            </a:r>
            <a:r>
              <a:rPr lang="en-GB" dirty="0" err="1"/>
              <a:t>wywietlanej</a:t>
            </a:r>
            <a:r>
              <a:rPr lang="en-GB" dirty="0"/>
              <a:t> </a:t>
            </a:r>
            <a:r>
              <a:rPr lang="en-GB" dirty="0" err="1"/>
              <a:t>podczas</a:t>
            </a:r>
            <a:r>
              <a:rPr lang="en-GB" dirty="0"/>
              <a:t> </a:t>
            </a:r>
            <a:r>
              <a:rPr lang="en-GB" dirty="0" err="1"/>
              <a:t>gry</a:t>
            </a:r>
            <a:endParaRPr lang="en-GB" dirty="0"/>
          </a:p>
          <a:p>
            <a:r>
              <a:rPr lang="en-GB" dirty="0" err="1"/>
              <a:t>Wymagania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Klasa</a:t>
            </a:r>
            <a:r>
              <a:rPr lang="en-GB" dirty="0"/>
              <a:t> “</a:t>
            </a:r>
            <a:r>
              <a:rPr lang="en-GB" dirty="0" err="1"/>
              <a:t>TennisGame</a:t>
            </a:r>
            <a:r>
              <a:rPr lang="en-GB" dirty="0"/>
              <a:t>” </a:t>
            </a:r>
            <a:r>
              <a:rPr lang="en-GB" dirty="0" err="1"/>
              <a:t>zawiera</a:t>
            </a:r>
            <a:r>
              <a:rPr lang="en-GB" dirty="0"/>
              <a:t> </a:t>
            </a:r>
            <a:r>
              <a:rPr lang="en-GB" dirty="0" err="1"/>
              <a:t>logike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Zdobycie</a:t>
            </a:r>
            <a:r>
              <a:rPr lang="en-GB" dirty="0"/>
              <a:t> </a:t>
            </a:r>
            <a:r>
              <a:rPr lang="en-GB" dirty="0" err="1"/>
              <a:t>punktu</a:t>
            </a:r>
            <a:r>
              <a:rPr lang="en-GB" dirty="0"/>
              <a:t> </a:t>
            </a:r>
            <a:r>
              <a:rPr lang="en-GB" dirty="0" err="1"/>
              <a:t>wywołuje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zliczającą</a:t>
            </a:r>
            <a:endParaRPr lang="en-GB" dirty="0"/>
          </a:p>
          <a:p>
            <a:pPr lvl="1"/>
            <a:r>
              <a:rPr lang="en-GB" dirty="0" err="1"/>
              <a:t>Metoda</a:t>
            </a:r>
            <a:r>
              <a:rPr lang="en-GB" dirty="0"/>
              <a:t> score() </a:t>
            </a:r>
            <a:r>
              <a:rPr lang="en-GB" dirty="0" err="1"/>
              <a:t>wyświetla</a:t>
            </a:r>
            <a:r>
              <a:rPr lang="en-GB" dirty="0"/>
              <a:t> </a:t>
            </a:r>
            <a:r>
              <a:rPr lang="en-GB" dirty="0" err="1"/>
              <a:t>aktualny</a:t>
            </a:r>
            <a:r>
              <a:rPr lang="en-GB" dirty="0"/>
              <a:t> </a:t>
            </a:r>
            <a:r>
              <a:rPr lang="en-GB" dirty="0" err="1"/>
              <a:t>wynik</a:t>
            </a:r>
            <a:endParaRPr lang="en-GB" dirty="0"/>
          </a:p>
          <a:p>
            <a:r>
              <a:rPr lang="en-GB" dirty="0" err="1"/>
              <a:t>Zasady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Gre</a:t>
            </a:r>
            <a:r>
              <a:rPr lang="en-GB" dirty="0"/>
              <a:t> </a:t>
            </a:r>
            <a:r>
              <a:rPr lang="en-GB" dirty="0" err="1"/>
              <a:t>wygrywa</a:t>
            </a:r>
            <a:r>
              <a:rPr lang="en-GB" dirty="0"/>
              <a:t> </a:t>
            </a:r>
            <a:r>
              <a:rPr lang="en-GB" dirty="0" err="1"/>
              <a:t>gracz</a:t>
            </a:r>
            <a:r>
              <a:rPr lang="en-GB" dirty="0"/>
              <a:t>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zdobędzie</a:t>
            </a:r>
            <a:r>
              <a:rPr lang="en-GB" dirty="0"/>
              <a:t> co </a:t>
            </a:r>
            <a:r>
              <a:rPr lang="en-GB" dirty="0" err="1"/>
              <a:t>najmniej</a:t>
            </a:r>
            <a:r>
              <a:rPr lang="en-GB" dirty="0"/>
              <a:t> 4 </a:t>
            </a:r>
            <a:r>
              <a:rPr lang="en-GB" dirty="0" err="1"/>
              <a:t>pkt</a:t>
            </a:r>
            <a:r>
              <a:rPr lang="en-GB" dirty="0"/>
              <a:t>, ale </a:t>
            </a:r>
            <a:r>
              <a:rPr lang="en-GB" dirty="0" err="1"/>
              <a:t>musi</a:t>
            </a:r>
            <a:r>
              <a:rPr lang="en-GB" dirty="0"/>
              <a:t> </a:t>
            </a:r>
            <a:r>
              <a:rPr lang="en-GB" dirty="0" err="1"/>
              <a:t>mieć</a:t>
            </a:r>
            <a:r>
              <a:rPr lang="en-GB" dirty="0"/>
              <a:t> </a:t>
            </a:r>
            <a:r>
              <a:rPr lang="en-GB" dirty="0" err="1"/>
              <a:t>przewagę</a:t>
            </a:r>
            <a:r>
              <a:rPr lang="en-GB" dirty="0"/>
              <a:t> minimum 2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K</a:t>
            </a:r>
            <a:r>
              <a:rPr lang="pl-PL" dirty="0"/>
              <a:t>olejne pkt opisane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pl-PL" dirty="0"/>
              <a:t> następująco: 0(love), 1(15), 2(30), 3(40)</a:t>
            </a:r>
            <a:endParaRPr lang="en-GB" dirty="0"/>
          </a:p>
          <a:p>
            <a:pPr lvl="1"/>
            <a:r>
              <a:rPr lang="en-GB" dirty="0"/>
              <a:t>J</a:t>
            </a:r>
            <a:r>
              <a:rPr lang="pl-PL" dirty="0" err="1"/>
              <a:t>eśli</a:t>
            </a:r>
            <a:r>
              <a:rPr lang="pl-PL" dirty="0"/>
              <a:t> każdy gracz ma co najmniej 3 pkt to wynik: "</a:t>
            </a:r>
            <a:r>
              <a:rPr lang="pl-PL" dirty="0" err="1"/>
              <a:t>Deuce</a:t>
            </a:r>
            <a:r>
              <a:rPr lang="pl-PL" dirty="0"/>
              <a:t>“</a:t>
            </a:r>
            <a:endParaRPr lang="en-GB" dirty="0"/>
          </a:p>
          <a:p>
            <a:pPr lvl="1"/>
            <a:r>
              <a:rPr lang="en-GB" dirty="0"/>
              <a:t>J</a:t>
            </a:r>
            <a:r>
              <a:rPr lang="pl-PL" dirty="0" err="1"/>
              <a:t>esli</a:t>
            </a:r>
            <a:r>
              <a:rPr lang="pl-PL" dirty="0"/>
              <a:t> </a:t>
            </a:r>
            <a:r>
              <a:rPr lang="pl-PL" dirty="0" err="1"/>
              <a:t>kazdy</a:t>
            </a:r>
            <a:r>
              <a:rPr lang="pl-PL" dirty="0"/>
              <a:t> gracz ma co najmniej 3 pkt i jeden gracz zdobędzie jeden pkt to nazywa się to "Advantage“</a:t>
            </a:r>
            <a:endParaRPr lang="en-GB" dirty="0"/>
          </a:p>
          <a:p>
            <a:pPr lvl="1"/>
            <a:r>
              <a:rPr lang="pl-PL" dirty="0" err="1"/>
              <a:t>Bieżemy</a:t>
            </a:r>
            <a:r>
              <a:rPr lang="pl-PL" dirty="0"/>
              <a:t> pod uwagę tylko aktualny wynik. Sety i mecze są poza zakresem. 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6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38EFEC-646F-4656-AA60-E60BF650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Harry Potter – </a:t>
            </a:r>
            <a:r>
              <a:rPr lang="pl-PL" dirty="0" err="1"/>
              <a:t>Bookstore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30EAD8-5BD0-4327-868D-4D36224D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księgarni jest 5 różnych części sagi Harry Potter</a:t>
            </a:r>
          </a:p>
          <a:p>
            <a:r>
              <a:rPr lang="pl-PL" dirty="0"/>
              <a:t>Każda książka kosztuje 8 Euro</a:t>
            </a:r>
          </a:p>
          <a:p>
            <a:r>
              <a:rPr lang="pl-PL" dirty="0"/>
              <a:t>Jeżeli ktoś kupi różne książki dostaje rabat:</a:t>
            </a:r>
          </a:p>
          <a:p>
            <a:pPr lvl="1"/>
            <a:r>
              <a:rPr lang="pl-PL" dirty="0"/>
              <a:t>2 różne -&gt; 5%</a:t>
            </a:r>
          </a:p>
          <a:p>
            <a:pPr lvl="1"/>
            <a:r>
              <a:rPr lang="pl-PL" dirty="0"/>
              <a:t>3 różne -&gt; 10%</a:t>
            </a:r>
          </a:p>
          <a:p>
            <a:pPr lvl="1"/>
            <a:r>
              <a:rPr lang="pl-PL" dirty="0"/>
              <a:t>4 różne -&gt; 20%</a:t>
            </a:r>
          </a:p>
          <a:p>
            <a:pPr lvl="1"/>
            <a:r>
              <a:rPr lang="pl-PL" dirty="0"/>
              <a:t>5 różne -&gt; 25% </a:t>
            </a:r>
          </a:p>
          <a:p>
            <a:r>
              <a:rPr lang="pl-PL" dirty="0"/>
              <a:t>Rabat dotyczy tylko tych za którego go przyznano książek</a:t>
            </a:r>
          </a:p>
        </p:txBody>
      </p:sp>
    </p:spTree>
    <p:extLst>
      <p:ext uri="{BB962C8B-B14F-4D97-AF65-F5344CB8AC3E}">
        <p14:creationId xmlns:p14="http://schemas.microsoft.com/office/powerpoint/2010/main" val="219874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testów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funkcjonalne</a:t>
            </a:r>
          </a:p>
          <a:p>
            <a:r>
              <a:rPr lang="pl-PL" dirty="0"/>
              <a:t>niefunkcjonalne</a:t>
            </a:r>
          </a:p>
          <a:p>
            <a:r>
              <a:rPr lang="pl-PL" dirty="0"/>
              <a:t>strukturalne</a:t>
            </a:r>
          </a:p>
          <a:p>
            <a:r>
              <a:rPr lang="pl-PL" dirty="0"/>
              <a:t>ze względu na wprowadzane zmiany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regresywne</a:t>
            </a:r>
            <a:endParaRPr lang="en-GB" dirty="0"/>
          </a:p>
          <a:p>
            <a:pPr lvl="1"/>
            <a:r>
              <a:rPr lang="en-GB" dirty="0" err="1"/>
              <a:t>retesty</a:t>
            </a: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129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EF585A-46FD-4B90-93A6-8D69238F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Harry Potter – </a:t>
            </a:r>
            <a:r>
              <a:rPr lang="pl-PL" dirty="0" err="1"/>
              <a:t>Bookstore</a:t>
            </a:r>
            <a:r>
              <a:rPr lang="pl-PL" dirty="0"/>
              <a:t> cd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DE7450-90AE-488D-B14F-21BD2724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Zakupiono trzy książki:</a:t>
            </a:r>
          </a:p>
          <a:p>
            <a:pPr lvl="1"/>
            <a:r>
              <a:rPr lang="pl-PL" dirty="0"/>
              <a:t>2 kopie części 1 (2 x Episode1)</a:t>
            </a:r>
          </a:p>
          <a:p>
            <a:pPr lvl="1"/>
            <a:r>
              <a:rPr lang="pl-PL" dirty="0"/>
              <a:t>1 kopię części 2 (1 x Episode2)</a:t>
            </a:r>
          </a:p>
          <a:p>
            <a:r>
              <a:rPr lang="pl-PL" dirty="0"/>
              <a:t>Naliczone zniżki:</a:t>
            </a:r>
          </a:p>
          <a:p>
            <a:pPr lvl="1"/>
            <a:r>
              <a:rPr lang="pl-PL" dirty="0"/>
              <a:t>5 % na książki Episode1 i Episode2 </a:t>
            </a:r>
          </a:p>
          <a:p>
            <a:pPr lvl="1"/>
            <a:r>
              <a:rPr lang="pl-PL" dirty="0"/>
              <a:t>0% na książkę Episode1 </a:t>
            </a:r>
          </a:p>
          <a:p>
            <a:r>
              <a:rPr lang="pl-PL" dirty="0"/>
              <a:t>Do zapłaty:</a:t>
            </a:r>
          </a:p>
          <a:p>
            <a:pPr lvl="1"/>
            <a:r>
              <a:rPr lang="pl-PL" dirty="0"/>
              <a:t>2 * 8.00 * 0.95 = 15.2 (Episode1 i Episode2 )</a:t>
            </a:r>
          </a:p>
          <a:p>
            <a:pPr lvl="1"/>
            <a:r>
              <a:rPr lang="pl-PL" dirty="0"/>
              <a:t>1 * 8.00 = 8 (Episode1)</a:t>
            </a:r>
          </a:p>
          <a:p>
            <a:pPr lvl="1"/>
            <a:r>
              <a:rPr lang="pl-PL" dirty="0"/>
              <a:t>Razem: 15.2 + 8 = 23.2</a:t>
            </a:r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602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25860C-01CB-40BD-ACA2-BFDD1ABA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Harry Potter – </a:t>
            </a:r>
            <a:r>
              <a:rPr lang="pl-PL" dirty="0" err="1"/>
              <a:t>Bookstore</a:t>
            </a:r>
            <a:r>
              <a:rPr lang="pl-PL" dirty="0"/>
              <a:t> cd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383A0A-0BF5-4B3E-A700-5779420F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11435644" cy="4351338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Zakupiono trzy książki:</a:t>
            </a:r>
          </a:p>
          <a:p>
            <a:pPr lvl="1"/>
            <a:r>
              <a:rPr lang="pl-PL" dirty="0"/>
              <a:t>2 kopie części 1 (2 x Episode1)</a:t>
            </a:r>
          </a:p>
          <a:p>
            <a:pPr lvl="1"/>
            <a:r>
              <a:rPr lang="pl-PL" dirty="0"/>
              <a:t>2 kopię części 2 (2 x Episode2)</a:t>
            </a:r>
          </a:p>
          <a:p>
            <a:pPr lvl="1"/>
            <a:r>
              <a:rPr lang="pl-PL" dirty="0"/>
              <a:t>1 kopię części 3 (2 x Episode3)</a:t>
            </a:r>
          </a:p>
          <a:p>
            <a:pPr lvl="1"/>
            <a:r>
              <a:rPr lang="pl-PL" dirty="0"/>
              <a:t>1 kopię części 4 (1 x Episode4)</a:t>
            </a:r>
          </a:p>
          <a:p>
            <a:pPr lvl="1"/>
            <a:r>
              <a:rPr lang="pl-PL" dirty="0"/>
              <a:t>1 kopię części 5 (1 x Episode5)</a:t>
            </a:r>
          </a:p>
          <a:p>
            <a:r>
              <a:rPr lang="pl-PL" dirty="0"/>
              <a:t>Naliczone zniżki:</a:t>
            </a:r>
          </a:p>
          <a:p>
            <a:pPr lvl="1"/>
            <a:r>
              <a:rPr lang="pl-PL" dirty="0"/>
              <a:t>25 % na książki Episode1, Episode2, Episode3, Episode4 i</a:t>
            </a:r>
            <a:r>
              <a:rPr lang="pl-PL" b="1" dirty="0"/>
              <a:t> </a:t>
            </a:r>
            <a:r>
              <a:rPr lang="pl-PL" dirty="0"/>
              <a:t>Episode5</a:t>
            </a:r>
          </a:p>
          <a:p>
            <a:pPr lvl="1"/>
            <a:r>
              <a:rPr lang="pl-PL" dirty="0"/>
              <a:t>10% na książkę Episode1, Episode2 i Episode3</a:t>
            </a:r>
          </a:p>
          <a:p>
            <a:r>
              <a:rPr lang="pl-PL" dirty="0"/>
              <a:t>Do zapłaty:</a:t>
            </a:r>
          </a:p>
          <a:p>
            <a:pPr lvl="1"/>
            <a:r>
              <a:rPr lang="pl-PL" dirty="0"/>
              <a:t>5 * 8.00 * 0.75 = 30 (Episode1, Episode2, Episode3, Episode4 i</a:t>
            </a:r>
            <a:r>
              <a:rPr lang="pl-PL" b="1" dirty="0"/>
              <a:t> </a:t>
            </a:r>
            <a:r>
              <a:rPr lang="pl-PL" dirty="0"/>
              <a:t>Episode5 )</a:t>
            </a:r>
          </a:p>
          <a:p>
            <a:pPr lvl="1"/>
            <a:r>
              <a:rPr lang="pl-PL" dirty="0"/>
              <a:t>3 * 8.00 * 0.9 = 21.6 (Episode1 i Episode2)</a:t>
            </a:r>
          </a:p>
          <a:p>
            <a:pPr lvl="1"/>
            <a:r>
              <a:rPr lang="pl-PL" dirty="0"/>
              <a:t>Razem: 30 + 21.6 = 51.6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468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81F14E-4D17-4D07-8AC4-15FA06E8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A32E48F-F03D-4DC2-AE31-E658C4B5D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4" y="685800"/>
            <a:ext cx="11745684" cy="5486400"/>
          </a:xfrm>
        </p:spPr>
      </p:pic>
    </p:spTree>
    <p:extLst>
      <p:ext uri="{BB962C8B-B14F-4D97-AF65-F5344CB8AC3E}">
        <p14:creationId xmlns:p14="http://schemas.microsoft.com/office/powerpoint/2010/main" val="1670367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Źródła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 Marek Dominiak - Prezentacja </a:t>
            </a:r>
            <a:r>
              <a:rPr lang="en-GB" dirty="0"/>
              <a:t>“</a:t>
            </a:r>
            <a:r>
              <a:rPr lang="pl-PL" dirty="0"/>
              <a:t>Pragmatyczne podejście do pisania I</a:t>
            </a:r>
            <a:r>
              <a:rPr lang="en-GB" dirty="0"/>
              <a:t> </a:t>
            </a:r>
            <a:r>
              <a:rPr lang="pl-PL" dirty="0"/>
              <a:t> utrzymywania testów</a:t>
            </a:r>
            <a:r>
              <a:rPr lang="en-GB" dirty="0"/>
              <a:t>”</a:t>
            </a:r>
            <a:endParaRPr lang="pl-PL" dirty="0"/>
          </a:p>
          <a:p>
            <a:r>
              <a:rPr lang="pl-PL" dirty="0"/>
              <a:t> Adam Pierzchała – </a:t>
            </a:r>
            <a:r>
              <a:rPr lang="en-GB" dirty="0"/>
              <a:t> </a:t>
            </a:r>
            <a:r>
              <a:rPr lang="en-GB" dirty="0" err="1"/>
              <a:t>Prezentacja</a:t>
            </a:r>
            <a:r>
              <a:rPr lang="en-GB" dirty="0"/>
              <a:t> “</a:t>
            </a:r>
            <a:r>
              <a:rPr lang="pl-PL" dirty="0"/>
              <a:t>TDD</a:t>
            </a:r>
            <a:r>
              <a:rPr lang="en-GB" dirty="0"/>
              <a:t>”</a:t>
            </a:r>
            <a:endParaRPr lang="pl-PL" dirty="0"/>
          </a:p>
          <a:p>
            <a:r>
              <a:rPr lang="pl-PL" dirty="0"/>
              <a:t> Kent Beck – </a:t>
            </a:r>
            <a:r>
              <a:rPr lang="en-GB" dirty="0"/>
              <a:t>“</a:t>
            </a:r>
            <a:r>
              <a:rPr lang="pl-PL" dirty="0"/>
              <a:t>TDD. Sztuka tworzenia dobrego kodu</a:t>
            </a:r>
            <a:r>
              <a:rPr lang="en-GB" dirty="0"/>
              <a:t>”</a:t>
            </a:r>
            <a:endParaRPr lang="pl-PL" dirty="0"/>
          </a:p>
          <a:p>
            <a:r>
              <a:rPr lang="pl-PL" dirty="0"/>
              <a:t> Krzysztof Chruściel, Agnieszka Pieszczek – </a:t>
            </a:r>
            <a:r>
              <a:rPr lang="en-GB" dirty="0"/>
              <a:t>“</a:t>
            </a:r>
            <a:r>
              <a:rPr lang="pl-PL" dirty="0"/>
              <a:t>CodeCouple.pl</a:t>
            </a:r>
            <a:r>
              <a:rPr lang="en-GB" dirty="0"/>
              <a:t>”</a:t>
            </a:r>
            <a:endParaRPr lang="pl-PL" dirty="0"/>
          </a:p>
          <a:p>
            <a:r>
              <a:rPr lang="pl-PL" dirty="0"/>
              <a:t> Steve Freeman</a:t>
            </a:r>
            <a:r>
              <a:rPr lang="en-GB" dirty="0"/>
              <a:t> – “Growing Object-Oriented Programming. Guided By Tests”</a:t>
            </a:r>
          </a:p>
          <a:p>
            <a:r>
              <a:rPr lang="en-GB" dirty="0"/>
              <a:t> Kata - https://github.com/emilybache</a:t>
            </a:r>
          </a:p>
        </p:txBody>
      </p:sp>
    </p:spTree>
    <p:extLst>
      <p:ext uri="{BB962C8B-B14F-4D97-AF65-F5344CB8AC3E}">
        <p14:creationId xmlns:p14="http://schemas.microsoft.com/office/powerpoint/2010/main" val="1756056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Musisz</a:t>
            </a:r>
            <a:r>
              <a:rPr lang="en-GB" dirty="0"/>
              <a:t> </a:t>
            </a:r>
            <a:r>
              <a:rPr lang="en-GB" dirty="0" err="1"/>
              <a:t>mieć</a:t>
            </a:r>
            <a:r>
              <a:rPr lang="en-GB" dirty="0"/>
              <a:t> 100% </a:t>
            </a:r>
            <a:r>
              <a:rPr lang="en-GB" dirty="0" err="1"/>
              <a:t>pokrycia</a:t>
            </a:r>
            <a:r>
              <a:rPr lang="en-GB" dirty="0"/>
              <a:t> </a:t>
            </a:r>
            <a:r>
              <a:rPr lang="en-GB" dirty="0" err="1"/>
              <a:t>kodu</a:t>
            </a:r>
            <a:r>
              <a:rPr lang="en-GB" dirty="0"/>
              <a:t> w </a:t>
            </a:r>
            <a:r>
              <a:rPr lang="en-GB" dirty="0" err="1"/>
              <a:t>testach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Robert C. Martina (Uncle Bob)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86" y="3995504"/>
            <a:ext cx="2002519" cy="286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596" y="3386817"/>
            <a:ext cx="2205718" cy="315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12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BF7C03-C213-4E1D-8F80-B54B1FC0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Poziomy</a:t>
            </a:r>
            <a:r>
              <a:rPr lang="en-GB" dirty="0"/>
              <a:t> </a:t>
            </a:r>
            <a:r>
              <a:rPr lang="en-GB" dirty="0" err="1"/>
              <a:t>testów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F2AA4AF-9E7E-4A93-85C0-964572AC6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96" y="1153791"/>
            <a:ext cx="5070208" cy="5070208"/>
          </a:xfrm>
        </p:spPr>
      </p:pic>
    </p:spTree>
    <p:extLst>
      <p:ext uri="{BB962C8B-B14F-4D97-AF65-F5344CB8AC3E}">
        <p14:creationId xmlns:p14="http://schemas.microsoft.com/office/powerpoint/2010/main" val="139971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Ile </a:t>
            </a:r>
            <a:r>
              <a:rPr lang="en-GB" dirty="0" err="1"/>
              <a:t>powinno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testów</a:t>
            </a:r>
            <a:r>
              <a:rPr lang="en-GB" dirty="0"/>
              <a:t>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Jednostkowe - 80-90%</a:t>
            </a:r>
            <a:endParaRPr lang="en-GB" dirty="0"/>
          </a:p>
          <a:p>
            <a:endParaRPr lang="pl-PL" dirty="0"/>
          </a:p>
          <a:p>
            <a:r>
              <a:rPr lang="pl-PL" dirty="0" err="1"/>
              <a:t>Indegracyjne</a:t>
            </a:r>
            <a:r>
              <a:rPr lang="pl-PL" dirty="0"/>
              <a:t> - 5-15%</a:t>
            </a:r>
            <a:endParaRPr lang="en-GB" dirty="0"/>
          </a:p>
          <a:p>
            <a:endParaRPr lang="pl-PL" dirty="0"/>
          </a:p>
          <a:p>
            <a:r>
              <a:rPr lang="pl-PL" dirty="0"/>
              <a:t>Akceptacyjne - 1-5%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85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Rafi\Desktop\2-unit-0-integra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39" y="-1"/>
            <a:ext cx="6874889" cy="68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36D0A4-B3CC-44A3-B12E-FB0251F0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Dlaczego ludzie nie piszą testów?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47DFB0-4EE7-44E0-AEA2-A998C8F8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szkoda czasu </a:t>
            </a:r>
          </a:p>
          <a:p>
            <a:r>
              <a:rPr lang="pl-PL" dirty="0"/>
              <a:t>nie mam czasu na uczenie się kolejnego </a:t>
            </a:r>
            <a:r>
              <a:rPr lang="pl-PL" dirty="0" err="1"/>
              <a:t>framework</a:t>
            </a:r>
            <a:r>
              <a:rPr lang="en-GB" dirty="0"/>
              <a:t>’a</a:t>
            </a:r>
            <a:endParaRPr lang="pl-PL" dirty="0"/>
          </a:p>
          <a:p>
            <a:r>
              <a:rPr lang="pl-PL" dirty="0"/>
              <a:t>kod jest zbyt skomplikowany</a:t>
            </a:r>
          </a:p>
          <a:p>
            <a:r>
              <a:rPr lang="pl-PL" dirty="0"/>
              <a:t>kod jest zbyt prosty (nie potrzebuj</a:t>
            </a:r>
            <a:r>
              <a:rPr lang="en-GB" dirty="0"/>
              <a:t>ę</a:t>
            </a:r>
            <a:r>
              <a:rPr lang="pl-PL" dirty="0"/>
              <a:t> testów)</a:t>
            </a:r>
          </a:p>
          <a:p>
            <a:r>
              <a:rPr lang="pl-PL" dirty="0"/>
              <a:t>manager/klient nie pozwala</a:t>
            </a:r>
          </a:p>
          <a:p>
            <a:r>
              <a:rPr lang="pl-PL" dirty="0"/>
              <a:t>mamy testerów niech oni się tym zajmują</a:t>
            </a:r>
          </a:p>
        </p:txBody>
      </p:sp>
    </p:spTree>
    <p:extLst>
      <p:ext uri="{BB962C8B-B14F-4D97-AF65-F5344CB8AC3E}">
        <p14:creationId xmlns:p14="http://schemas.microsoft.com/office/powerpoint/2010/main" val="284488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 </a:t>
            </a:r>
            <a:r>
              <a:rPr lang="en-GB" dirty="0" err="1"/>
              <a:t>dają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testy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mog</a:t>
            </a:r>
            <a:r>
              <a:rPr lang="en-GB" dirty="0"/>
              <a:t>ą</a:t>
            </a:r>
            <a:r>
              <a:rPr lang="pl-PL" dirty="0"/>
              <a:t> </a:t>
            </a:r>
            <a:r>
              <a:rPr lang="pl-PL" dirty="0" err="1"/>
              <a:t>zweryfiko</a:t>
            </a:r>
            <a:r>
              <a:rPr lang="en-GB" dirty="0"/>
              <a:t>w</a:t>
            </a:r>
            <a:r>
              <a:rPr lang="pl-PL" dirty="0"/>
              <a:t>a</a:t>
            </a:r>
            <a:r>
              <a:rPr lang="en-GB" dirty="0"/>
              <a:t>ć</a:t>
            </a:r>
            <a:r>
              <a:rPr lang="pl-PL" dirty="0"/>
              <a:t> czy kod działa</a:t>
            </a:r>
            <a:endParaRPr lang="en-GB" dirty="0"/>
          </a:p>
          <a:p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dokumentacją</a:t>
            </a:r>
            <a:endParaRPr lang="en-GB" dirty="0"/>
          </a:p>
          <a:p>
            <a:r>
              <a:rPr lang="en-GB" dirty="0" err="1"/>
              <a:t>ułatwiają</a:t>
            </a:r>
            <a:r>
              <a:rPr lang="en-GB" dirty="0"/>
              <a:t> </a:t>
            </a:r>
            <a:r>
              <a:rPr lang="en-GB" dirty="0" err="1"/>
              <a:t>implemnatcję</a:t>
            </a:r>
            <a:endParaRPr lang="en-GB" dirty="0"/>
          </a:p>
          <a:p>
            <a:r>
              <a:rPr lang="en-GB" dirty="0" err="1"/>
              <a:t>bezpieczna</a:t>
            </a:r>
            <a:r>
              <a:rPr lang="en-GB" dirty="0"/>
              <a:t> </a:t>
            </a:r>
            <a:r>
              <a:rPr lang="en-GB" dirty="0" err="1"/>
              <a:t>zmiana</a:t>
            </a:r>
            <a:r>
              <a:rPr lang="en-GB" dirty="0"/>
              <a:t> </a:t>
            </a:r>
            <a:r>
              <a:rPr lang="en-GB" dirty="0" err="1"/>
              <a:t>kodu</a:t>
            </a:r>
            <a:r>
              <a:rPr lang="en-GB" dirty="0"/>
              <a:t> / </a:t>
            </a:r>
            <a:r>
              <a:rPr lang="en-GB" dirty="0" err="1"/>
              <a:t>refactoryzacja</a:t>
            </a:r>
            <a:endParaRPr lang="en-GB" dirty="0"/>
          </a:p>
          <a:p>
            <a:r>
              <a:rPr lang="en-GB" dirty="0" err="1"/>
              <a:t>zabezpieczenie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przed</a:t>
            </a:r>
            <a:r>
              <a:rPr lang="en-GB" dirty="0"/>
              <a:t> </a:t>
            </a:r>
            <a:r>
              <a:rPr lang="en-GB" dirty="0" err="1"/>
              <a:t>regresją</a:t>
            </a:r>
            <a:endParaRPr lang="en-GB" dirty="0"/>
          </a:p>
          <a:p>
            <a:r>
              <a:rPr lang="en-GB" dirty="0" err="1"/>
              <a:t>szybki</a:t>
            </a:r>
            <a:r>
              <a:rPr lang="en-GB" dirty="0"/>
              <a:t> feedback</a:t>
            </a:r>
          </a:p>
        </p:txBody>
      </p:sp>
    </p:spTree>
    <p:extLst>
      <p:ext uri="{BB962C8B-B14F-4D97-AF65-F5344CB8AC3E}">
        <p14:creationId xmlns:p14="http://schemas.microsoft.com/office/powerpoint/2010/main" val="67407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Struktura</a:t>
            </a:r>
            <a:r>
              <a:rPr lang="en-GB" dirty="0"/>
              <a:t> </a:t>
            </a:r>
            <a:r>
              <a:rPr lang="en-GB" dirty="0" err="1"/>
              <a:t>testów</a:t>
            </a:r>
            <a:r>
              <a:rPr lang="en-GB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Given</a:t>
            </a:r>
          </a:p>
          <a:p>
            <a:endParaRPr lang="en-GB" dirty="0"/>
          </a:p>
          <a:p>
            <a:r>
              <a:rPr lang="en-GB" dirty="0"/>
              <a:t>When</a:t>
            </a:r>
          </a:p>
          <a:p>
            <a:endParaRPr lang="en-GB" dirty="0"/>
          </a:p>
          <a:p>
            <a:r>
              <a:rPr lang="en-GB" dirty="0"/>
              <a:t>Then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07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Pisanie testów</a:t>
            </a:r>
            <a:r>
              <a:rPr lang="pl-PL" dirty="0"/>
              <a:t> do istniejącego </a:t>
            </a:r>
            <a:r>
              <a:rPr lang="pl-PL" b="1" dirty="0"/>
              <a:t>kodu</a:t>
            </a:r>
            <a:r>
              <a:rPr lang="pl-PL" dirty="0"/>
              <a:t> jest jak </a:t>
            </a:r>
            <a:r>
              <a:rPr lang="pl-PL" b="1" dirty="0"/>
              <a:t>gra wstępna</a:t>
            </a:r>
            <a:r>
              <a:rPr lang="pl-PL" dirty="0"/>
              <a:t> po seksie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		</a:t>
            </a:r>
            <a:r>
              <a:rPr lang="en-GB" dirty="0" err="1"/>
              <a:t>Maciej</a:t>
            </a:r>
            <a:r>
              <a:rPr lang="en-GB" dirty="0"/>
              <a:t> </a:t>
            </a:r>
            <a:r>
              <a:rPr lang="en-GB" dirty="0" err="1"/>
              <a:t>Aniserowicz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16114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1257</Words>
  <Application>Microsoft Office PowerPoint</Application>
  <PresentationFormat>Panoramiczny</PresentationFormat>
  <Paragraphs>226</Paragraphs>
  <Slides>24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Motyw pakietu Office</vt:lpstr>
      <vt:lpstr>Droga perfekcjonisty. TDD</vt:lpstr>
      <vt:lpstr>Typy testów</vt:lpstr>
      <vt:lpstr>Poziomy testów</vt:lpstr>
      <vt:lpstr>Ile powinno być testów?</vt:lpstr>
      <vt:lpstr>Prezentacja programu PowerPoint</vt:lpstr>
      <vt:lpstr>Dlaczego ludzie nie piszą testów?</vt:lpstr>
      <vt:lpstr>Co dają nam testy</vt:lpstr>
      <vt:lpstr>Struktura testów </vt:lpstr>
      <vt:lpstr>Prezentacja programu PowerPoint</vt:lpstr>
      <vt:lpstr>Prezentacja programu PowerPoint</vt:lpstr>
      <vt:lpstr>Rady </vt:lpstr>
      <vt:lpstr>Rady cd</vt:lpstr>
      <vt:lpstr>Cechy dobrych testów</vt:lpstr>
      <vt:lpstr>Testy integracyjne - hacki</vt:lpstr>
      <vt:lpstr>Testy mutacyjne </vt:lpstr>
      <vt:lpstr>Narzędzia</vt:lpstr>
      <vt:lpstr>FizzBuzz</vt:lpstr>
      <vt:lpstr>TennisGame</vt:lpstr>
      <vt:lpstr>Harry Potter – Bookstore</vt:lpstr>
      <vt:lpstr>Harry Potter – Bookstore cd</vt:lpstr>
      <vt:lpstr>Harry Potter – Bookstore cd</vt:lpstr>
      <vt:lpstr>Prezentacja programu PowerPoint</vt:lpstr>
      <vt:lpstr>Źródła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Droga perfekcjonisty. TDD</dc:title>
  <dc:creator>Rafał Jankowski</dc:creator>
  <cp:lastModifiedBy>Rafał Jankowski</cp:lastModifiedBy>
  <cp:revision>24</cp:revision>
  <dcterms:created xsi:type="dcterms:W3CDTF">2017-12-06T11:59:20Z</dcterms:created>
  <dcterms:modified xsi:type="dcterms:W3CDTF">2017-12-11T14:43:29Z</dcterms:modified>
</cp:coreProperties>
</file>