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8" r:id="rId4"/>
    <p:sldId id="262" r:id="rId5"/>
    <p:sldId id="263" r:id="rId6"/>
    <p:sldId id="259" r:id="rId7"/>
    <p:sldId id="265" r:id="rId8"/>
    <p:sldId id="260" r:id="rId9"/>
    <p:sldId id="261" r:id="rId10"/>
    <p:sldId id="264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5" r:id="rId19"/>
    <p:sldId id="266" r:id="rId20"/>
    <p:sldId id="276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58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810" y="26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E0C2-A04E-4D94-8EEE-86AE11C873DF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B9A66-6EA2-4307-B8FA-D708306007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25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25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expectedException</a:t>
            </a:r>
            <a:r>
              <a:rPr lang="pl-PL" b="1" dirty="0"/>
              <a:t> 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smtClean="0"/>
              <a:t>bo </a:t>
            </a:r>
            <a:r>
              <a:rPr lang="pl-PL" dirty="0"/>
              <a:t>nie </a:t>
            </a:r>
            <a:r>
              <a:rPr lang="pl-PL" dirty="0" err="1"/>
              <a:t>mozemy</a:t>
            </a:r>
            <a:r>
              <a:rPr lang="pl-PL" dirty="0"/>
              <a:t> </a:t>
            </a:r>
            <a:r>
              <a:rPr lang="pl-PL" dirty="0" err="1"/>
              <a:t>sprawdzic</a:t>
            </a:r>
            <a:r>
              <a:rPr lang="pl-PL" dirty="0"/>
              <a:t> </a:t>
            </a:r>
            <a:r>
              <a:rPr lang="pl-PL" dirty="0" err="1"/>
              <a:t>ktora</a:t>
            </a:r>
            <a:r>
              <a:rPr lang="pl-PL" dirty="0"/>
              <a:t> metoda </a:t>
            </a:r>
            <a:r>
              <a:rPr lang="pl-PL" dirty="0" smtClean="0"/>
              <a:t>dokładnie </a:t>
            </a:r>
            <a:r>
              <a:rPr lang="pl-PL" dirty="0"/>
              <a:t>w </a:t>
            </a:r>
            <a:r>
              <a:rPr lang="pl-PL" dirty="0" err="1"/>
              <a:t>tescie</a:t>
            </a:r>
            <a:r>
              <a:rPr lang="pl-PL" dirty="0"/>
              <a:t> rzuca </a:t>
            </a:r>
            <a:r>
              <a:rPr lang="pl-PL" dirty="0" err="1"/>
              <a:t>wyjatek</a:t>
            </a:r>
            <a:r>
              <a:rPr lang="pl-PL" dirty="0"/>
              <a:t> </a:t>
            </a:r>
            <a:r>
              <a:rPr lang="pl-PL" dirty="0" err="1"/>
              <a:t>moze</a:t>
            </a:r>
            <a:r>
              <a:rPr lang="pl-PL" dirty="0"/>
              <a:t> to </a:t>
            </a:r>
            <a:r>
              <a:rPr lang="pl-PL" dirty="0" err="1"/>
              <a:t>byc</a:t>
            </a:r>
            <a:r>
              <a:rPr lang="pl-PL" dirty="0"/>
              <a:t> </a:t>
            </a:r>
            <a:r>
              <a:rPr lang="pl-PL" dirty="0" err="1"/>
              <a:t>przeciez</a:t>
            </a:r>
            <a:r>
              <a:rPr lang="pl-PL" dirty="0"/>
              <a:t> </a:t>
            </a:r>
            <a:r>
              <a:rPr lang="pl-PL" dirty="0" err="1"/>
              <a:t>jakas</a:t>
            </a:r>
            <a:r>
              <a:rPr lang="pl-PL" dirty="0"/>
              <a:t> metoda z setup i wtedy test </a:t>
            </a:r>
            <a:r>
              <a:rPr lang="pl-PL" dirty="0" err="1"/>
              <a:t>sie</a:t>
            </a:r>
            <a:r>
              <a:rPr lang="pl-PL" dirty="0"/>
              <a:t> wykona a nie powinno tak </a:t>
            </a:r>
            <a:r>
              <a:rPr lang="pl-PL" dirty="0" err="1"/>
              <a:t>byc</a:t>
            </a:r>
            <a:r>
              <a:rPr lang="pl-PL" dirty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err="1" smtClean="0"/>
              <a:t>assercja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smtClean="0"/>
              <a:t>jak </a:t>
            </a:r>
            <a:r>
              <a:rPr lang="pl-PL" dirty="0" err="1"/>
              <a:t>bedzie</a:t>
            </a:r>
            <a:r>
              <a:rPr lang="pl-PL" dirty="0"/>
              <a:t> </a:t>
            </a:r>
            <a:r>
              <a:rPr lang="pl-PL" dirty="0" err="1"/>
              <a:t>wiecej</a:t>
            </a:r>
            <a:r>
              <a:rPr lang="pl-PL" dirty="0"/>
              <a:t> i wywali </a:t>
            </a:r>
            <a:r>
              <a:rPr lang="pl-PL" dirty="0" err="1"/>
              <a:t>sie</a:t>
            </a:r>
            <a:r>
              <a:rPr lang="pl-PL" dirty="0"/>
              <a:t> na pierwszym sprawdzaniu to problem bo nie wiemy co nie </a:t>
            </a:r>
            <a:r>
              <a:rPr lang="pl-PL" dirty="0" err="1"/>
              <a:t>dziala</a:t>
            </a:r>
            <a:r>
              <a:rPr lang="pl-PL" dirty="0"/>
              <a:t> czy tylko to </a:t>
            </a:r>
            <a:r>
              <a:rPr lang="pl-PL" dirty="0" smtClean="0"/>
              <a:t>jedno </a:t>
            </a:r>
            <a:r>
              <a:rPr lang="pl-PL" dirty="0"/>
              <a:t>czy </a:t>
            </a:r>
            <a:r>
              <a:rPr lang="pl-PL" dirty="0" smtClean="0"/>
              <a:t>wszystkie </a:t>
            </a:r>
            <a:r>
              <a:rPr lang="pl-PL" dirty="0" err="1"/>
              <a:t>nastepne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26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06900"/>
            <a:ext cx="5486400" cy="3600450"/>
          </a:xfrm>
        </p:spPr>
        <p:txBody>
          <a:bodyPr/>
          <a:lstStyle/>
          <a:p>
            <a:r>
              <a:rPr lang="pl-PL" dirty="0"/>
              <a:t>-  </a:t>
            </a:r>
            <a:r>
              <a:rPr lang="en-GB" b="1" dirty="0" smtClean="0"/>
              <a:t>Inline </a:t>
            </a:r>
            <a:r>
              <a:rPr lang="pl-PL" dirty="0" smtClean="0"/>
              <a:t>- </a:t>
            </a:r>
            <a:r>
              <a:rPr lang="pl-PL" dirty="0"/>
              <a:t>nie powinno </a:t>
            </a:r>
            <a:r>
              <a:rPr lang="pl-PL" dirty="0" err="1"/>
              <a:t>byc</a:t>
            </a:r>
            <a:r>
              <a:rPr lang="pl-PL" dirty="0"/>
              <a:t> tak ze trzeba </a:t>
            </a:r>
            <a:r>
              <a:rPr lang="pl-PL" dirty="0" err="1"/>
              <a:t>skakac</a:t>
            </a:r>
            <a:r>
              <a:rPr lang="pl-PL" dirty="0"/>
              <a:t> po kodzie </a:t>
            </a:r>
            <a:r>
              <a:rPr lang="pl-PL" dirty="0" err="1"/>
              <a:t>zeby</a:t>
            </a:r>
            <a:r>
              <a:rPr lang="pl-PL" dirty="0"/>
              <a:t> </a:t>
            </a:r>
            <a:r>
              <a:rPr lang="pl-PL" dirty="0" err="1"/>
              <a:t>szukac</a:t>
            </a:r>
            <a:r>
              <a:rPr lang="pl-PL" dirty="0"/>
              <a:t> czy test </a:t>
            </a:r>
            <a:r>
              <a:rPr lang="pl-PL" dirty="0" err="1"/>
              <a:t>dziala</a:t>
            </a:r>
            <a:r>
              <a:rPr lang="pl-PL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pl-PL" dirty="0"/>
          </a:p>
          <a:p>
            <a:r>
              <a:rPr lang="pl-PL" dirty="0"/>
              <a:t>-  </a:t>
            </a:r>
            <a:r>
              <a:rPr lang="en-GB" b="1" dirty="0" err="1" smtClean="0"/>
              <a:t>LocalDate</a:t>
            </a:r>
            <a:r>
              <a:rPr lang="en-GB" b="1" dirty="0" smtClean="0"/>
              <a:t> </a:t>
            </a:r>
            <a:r>
              <a:rPr lang="pl-PL" dirty="0" smtClean="0"/>
              <a:t>- </a:t>
            </a:r>
            <a:r>
              <a:rPr lang="pl-PL" dirty="0" err="1"/>
              <a:t>Clock</a:t>
            </a:r>
            <a:r>
              <a:rPr lang="pl-PL" dirty="0"/>
              <a:t> pozwala w łatwy </a:t>
            </a:r>
            <a:r>
              <a:rPr lang="pl-PL" dirty="0" err="1"/>
              <a:t>sposob</a:t>
            </a:r>
            <a:r>
              <a:rPr lang="pl-PL" dirty="0"/>
              <a:t> </a:t>
            </a:r>
            <a:r>
              <a:rPr lang="pl-PL" dirty="0" err="1"/>
              <a:t>manipulowac</a:t>
            </a:r>
            <a:r>
              <a:rPr lang="pl-PL" dirty="0"/>
              <a:t> datą przez dodanie sekundy - w Spring Security jest </a:t>
            </a:r>
            <a:r>
              <a:rPr lang="pl-PL" dirty="0" err="1"/>
              <a:t>np</a:t>
            </a:r>
            <a:r>
              <a:rPr lang="pl-PL" dirty="0"/>
              <a:t> taki test gdzie </a:t>
            </a:r>
            <a:r>
              <a:rPr lang="pl-PL" dirty="0" err="1"/>
              <a:t>ktos</a:t>
            </a:r>
            <a:r>
              <a:rPr lang="pl-PL" dirty="0"/>
              <a:t> </a:t>
            </a:r>
            <a:r>
              <a:rPr lang="pl-PL" dirty="0" err="1"/>
              <a:t>dodal</a:t>
            </a:r>
            <a:r>
              <a:rPr lang="pl-PL" dirty="0"/>
              <a:t> </a:t>
            </a:r>
            <a:r>
              <a:rPr lang="pl-PL" dirty="0" err="1"/>
              <a:t>Thread.sleep</a:t>
            </a:r>
            <a:r>
              <a:rPr lang="pl-PL" dirty="0"/>
              <a:t>(1000) i jeden test wykonuje </a:t>
            </a:r>
            <a:r>
              <a:rPr lang="pl-PL" dirty="0" err="1"/>
              <a:t>sie</a:t>
            </a:r>
            <a:r>
              <a:rPr lang="pl-PL" dirty="0"/>
              <a:t> </a:t>
            </a:r>
            <a:r>
              <a:rPr lang="pl-PL" dirty="0" err="1"/>
              <a:t>sekunde</a:t>
            </a:r>
            <a:r>
              <a:rPr lang="pl-PL" dirty="0"/>
              <a:t> a gdy </a:t>
            </a:r>
            <a:r>
              <a:rPr lang="pl-PL" dirty="0" err="1"/>
              <a:t>bedziemy</a:t>
            </a:r>
            <a:r>
              <a:rPr lang="pl-PL" dirty="0"/>
              <a:t> mieli 1000 takich </a:t>
            </a:r>
            <a:r>
              <a:rPr lang="pl-PL" dirty="0" err="1"/>
              <a:t>testow</a:t>
            </a:r>
            <a:r>
              <a:rPr lang="pl-PL" dirty="0"/>
              <a:t>, czyli robimy tak jakby </a:t>
            </a:r>
            <a:r>
              <a:rPr lang="pl-PL" dirty="0" err="1"/>
              <a:t>fejkowy</a:t>
            </a:r>
            <a:r>
              <a:rPr lang="pl-PL" dirty="0"/>
              <a:t> zegar </a:t>
            </a:r>
            <a:r>
              <a:rPr lang="pl-PL" dirty="0" err="1"/>
              <a:t>ktory</a:t>
            </a:r>
            <a:r>
              <a:rPr lang="pl-PL" dirty="0"/>
              <a:t> </a:t>
            </a:r>
            <a:r>
              <a:rPr lang="pl-PL" dirty="0" err="1"/>
              <a:t>pomoze</a:t>
            </a:r>
            <a:r>
              <a:rPr lang="pl-PL" dirty="0"/>
              <a:t> nam </a:t>
            </a:r>
            <a:r>
              <a:rPr lang="pl-PL" dirty="0" err="1"/>
              <a:t>przesuwac</a:t>
            </a:r>
            <a:r>
              <a:rPr lang="pl-PL" dirty="0"/>
              <a:t> czas </a:t>
            </a:r>
          </a:p>
          <a:p>
            <a:endParaRPr lang="pl-PL" dirty="0"/>
          </a:p>
          <a:p>
            <a:r>
              <a:rPr lang="pl-PL" dirty="0"/>
              <a:t>-  </a:t>
            </a:r>
            <a:r>
              <a:rPr lang="en-GB" b="1" dirty="0" err="1" smtClean="0"/>
              <a:t>Pliki</a:t>
            </a:r>
            <a:r>
              <a:rPr lang="en-GB" dirty="0" smtClean="0"/>
              <a:t> </a:t>
            </a:r>
            <a:r>
              <a:rPr lang="pl-PL" dirty="0" smtClean="0"/>
              <a:t>- nie </a:t>
            </a:r>
            <a:r>
              <a:rPr lang="pl-PL" dirty="0"/>
              <a:t>powinno </a:t>
            </a:r>
            <a:r>
              <a:rPr lang="pl-PL" dirty="0" smtClean="0"/>
              <a:t>być </a:t>
            </a:r>
            <a:r>
              <a:rPr lang="pl-PL" dirty="0" err="1"/>
              <a:t>new</a:t>
            </a:r>
            <a:r>
              <a:rPr lang="pl-PL" dirty="0"/>
              <a:t> File(), bo to mocno spowalnia testy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/>
              <a:t>-  </a:t>
            </a:r>
            <a:r>
              <a:rPr lang="en-GB" b="1" dirty="0" smtClean="0"/>
              <a:t>Mock </a:t>
            </a:r>
            <a:r>
              <a:rPr lang="pl-PL" dirty="0" smtClean="0"/>
              <a:t>- </a:t>
            </a:r>
            <a:r>
              <a:rPr lang="pl-PL" dirty="0"/>
              <a:t>to tez mocno spowolnia test tutaj tez </a:t>
            </a:r>
            <a:r>
              <a:rPr lang="pl-PL" dirty="0" err="1"/>
              <a:t>widac</a:t>
            </a:r>
            <a:r>
              <a:rPr lang="pl-PL" dirty="0"/>
              <a:t> ze </a:t>
            </a:r>
            <a:r>
              <a:rPr lang="pl-PL" dirty="0" err="1"/>
              <a:t>jezeli</a:t>
            </a:r>
            <a:r>
              <a:rPr lang="pl-PL" dirty="0"/>
              <a:t> kod </a:t>
            </a:r>
            <a:r>
              <a:rPr lang="pl-PL" dirty="0" err="1"/>
              <a:t>spelnia</a:t>
            </a:r>
            <a:r>
              <a:rPr lang="pl-PL" dirty="0"/>
              <a:t> SRP to nie </a:t>
            </a:r>
            <a:r>
              <a:rPr lang="pl-PL" dirty="0" smtClean="0"/>
              <a:t>trzeba </a:t>
            </a:r>
            <a:r>
              <a:rPr lang="pl-PL" dirty="0" err="1"/>
              <a:t>dawac</a:t>
            </a:r>
            <a:r>
              <a:rPr lang="pl-PL" dirty="0"/>
              <a:t> zbyt wielu </a:t>
            </a:r>
            <a:r>
              <a:rPr lang="pl-PL" dirty="0" err="1"/>
              <a:t>mockow</a:t>
            </a:r>
            <a:r>
              <a:rPr lang="pl-PL" dirty="0"/>
              <a:t> bo nie ma zbyt wielu </a:t>
            </a:r>
            <a:r>
              <a:rPr lang="pl-PL" dirty="0" err="1"/>
              <a:t>zaleznosci</a:t>
            </a:r>
            <a:endParaRPr lang="pl-PL" dirty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/>
              <a:t>-</a:t>
            </a:r>
            <a:r>
              <a:rPr lang="en-GB" dirty="0" smtClean="0"/>
              <a:t> </a:t>
            </a:r>
            <a:r>
              <a:rPr lang="en-GB" b="1" dirty="0" smtClean="0"/>
              <a:t>Ignore</a:t>
            </a:r>
            <a:r>
              <a:rPr lang="pl-PL" dirty="0" smtClean="0"/>
              <a:t>- </a:t>
            </a:r>
            <a:r>
              <a:rPr lang="pl-PL" dirty="0"/>
              <a:t>mamy to w gicie </a:t>
            </a:r>
            <a:r>
              <a:rPr lang="pl-PL" dirty="0" smtClean="0"/>
              <a:t>przecież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4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7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bazy </a:t>
            </a:r>
            <a:r>
              <a:rPr lang="pl-PL" b="1" dirty="0"/>
              <a:t>danych </a:t>
            </a:r>
            <a:r>
              <a:rPr lang="pl-PL" dirty="0"/>
              <a:t>(o ile nie </a:t>
            </a:r>
            <a:r>
              <a:rPr lang="pl-PL" dirty="0" smtClean="0"/>
              <a:t>używamy pamięciowej </a:t>
            </a:r>
            <a:r>
              <a:rPr lang="pl-PL" dirty="0"/>
              <a:t>bazy danych - ta jest najlepsza np. H2, </a:t>
            </a:r>
            <a:r>
              <a:rPr lang="pl-PL" dirty="0" err="1"/>
              <a:t>hsql</a:t>
            </a:r>
            <a:r>
              <a:rPr lang="pl-PL" dirty="0" smtClean="0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b="1" dirty="0" err="1" smtClean="0"/>
              <a:t>Srodowisko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smtClean="0"/>
              <a:t>zabezpieczenie się </a:t>
            </a:r>
            <a:r>
              <a:rPr lang="pl-PL" dirty="0"/>
              <a:t>przed u mnie działa </a:t>
            </a:r>
            <a:endParaRPr lang="en-GB" dirty="0" smtClean="0"/>
          </a:p>
          <a:p>
            <a:endParaRPr lang="en-GB" dirty="0"/>
          </a:p>
          <a:p>
            <a:r>
              <a:rPr lang="en-GB" b="1" dirty="0" err="1" smtClean="0"/>
              <a:t>Hierarchia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err="1" smtClean="0"/>
              <a:t>ciezko</a:t>
            </a:r>
            <a:r>
              <a:rPr lang="pl-PL" dirty="0" smtClean="0"/>
              <a:t> </a:t>
            </a:r>
            <a:r>
              <a:rPr lang="pl-PL" dirty="0" err="1"/>
              <a:t>sie</a:t>
            </a:r>
            <a:r>
              <a:rPr lang="pl-PL" dirty="0"/>
              <a:t> je </a:t>
            </a:r>
            <a:r>
              <a:rPr lang="pl-PL" dirty="0" err="1"/>
              <a:t>pozniej</a:t>
            </a:r>
            <a:r>
              <a:rPr lang="pl-PL" dirty="0"/>
              <a:t> czyta unikamy </a:t>
            </a:r>
            <a:r>
              <a:rPr lang="pl-PL" dirty="0" err="1" smtClean="0"/>
              <a:t>acstractCos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Equals</a:t>
            </a:r>
            <a:r>
              <a:rPr lang="en-GB" dirty="0" smtClean="0"/>
              <a:t> </a:t>
            </a:r>
            <a:r>
              <a:rPr lang="pl-PL" dirty="0" smtClean="0"/>
              <a:t>- porównanie </a:t>
            </a:r>
            <a:r>
              <a:rPr lang="pl-PL" dirty="0"/>
              <a:t>co do </a:t>
            </a:r>
            <a:r>
              <a:rPr lang="pl-PL" dirty="0" smtClean="0"/>
              <a:t>milisekundy </a:t>
            </a:r>
            <a:r>
              <a:rPr lang="pl-PL" dirty="0"/>
              <a:t>czyli </a:t>
            </a:r>
            <a:r>
              <a:rPr lang="pl-PL" dirty="0" err="1"/>
              <a:t>equals</a:t>
            </a:r>
            <a:r>
              <a:rPr lang="pl-PL" dirty="0"/>
              <a:t> </a:t>
            </a:r>
            <a:r>
              <a:rPr lang="pl-PL" dirty="0" smtClean="0"/>
              <a:t>może być </a:t>
            </a:r>
            <a:r>
              <a:rPr lang="pl-PL" dirty="0"/>
              <a:t>zawodne bo </a:t>
            </a:r>
            <a:r>
              <a:rPr lang="pl-PL" dirty="0" smtClean="0"/>
              <a:t>porównywanie </a:t>
            </a:r>
            <a:r>
              <a:rPr lang="pl-PL" dirty="0"/>
              <a:t>bo jak </a:t>
            </a:r>
            <a:r>
              <a:rPr lang="pl-PL" dirty="0" smtClean="0"/>
              <a:t>stworzymy </a:t>
            </a:r>
            <a:r>
              <a:rPr lang="pl-PL" dirty="0"/>
              <a:t>dwa razy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(0 to w jednostkowym </a:t>
            </a:r>
            <a:r>
              <a:rPr lang="pl-PL" dirty="0" smtClean="0"/>
              <a:t>może działać </a:t>
            </a:r>
            <a:r>
              <a:rPr lang="pl-PL" dirty="0"/>
              <a:t>ale integracyjne gdy to </a:t>
            </a:r>
            <a:r>
              <a:rPr lang="pl-PL" dirty="0" smtClean="0"/>
              <a:t>działa </a:t>
            </a:r>
            <a:r>
              <a:rPr lang="pl-PL" dirty="0"/>
              <a:t>na wolnej maszynie </a:t>
            </a:r>
            <a:r>
              <a:rPr lang="pl-PL" dirty="0" smtClean="0"/>
              <a:t>już </a:t>
            </a:r>
            <a:r>
              <a:rPr lang="pl-PL" dirty="0"/>
              <a:t>nie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39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20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 err="1"/>
              <a:t>Junit</a:t>
            </a:r>
            <a:r>
              <a:rPr lang="pl-PL" b="1" dirty="0"/>
              <a:t> </a:t>
            </a:r>
            <a:r>
              <a:rPr lang="pl-PL" b="1" dirty="0" err="1"/>
              <a:t>TestNG</a:t>
            </a:r>
            <a:r>
              <a:rPr lang="pl-PL" b="1" dirty="0"/>
              <a:t> </a:t>
            </a:r>
            <a:r>
              <a:rPr lang="pl-PL" b="1" dirty="0" smtClean="0"/>
              <a:t>Spock</a:t>
            </a:r>
            <a:r>
              <a:rPr lang="en-GB" dirty="0"/>
              <a:t> </a:t>
            </a:r>
            <a:r>
              <a:rPr lang="en-GB" dirty="0" smtClean="0"/>
              <a:t>-</a:t>
            </a:r>
            <a:r>
              <a:rPr lang="pl-PL" dirty="0" smtClean="0"/>
              <a:t> </a:t>
            </a:r>
            <a:r>
              <a:rPr lang="pl-PL" dirty="0"/>
              <a:t>do </a:t>
            </a:r>
            <a:r>
              <a:rPr lang="pl-PL" dirty="0" err="1"/>
              <a:t>testow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Mockito</a:t>
            </a:r>
            <a:r>
              <a:rPr lang="pl-PL" b="1" dirty="0"/>
              <a:t> </a:t>
            </a:r>
            <a:r>
              <a:rPr lang="pl-PL" dirty="0"/>
              <a:t>-&gt; do </a:t>
            </a:r>
            <a:r>
              <a:rPr lang="pl-PL" dirty="0" err="1"/>
              <a:t>mocków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AsserJ</a:t>
            </a:r>
            <a:r>
              <a:rPr lang="pl-PL" b="1" dirty="0"/>
              <a:t>, </a:t>
            </a:r>
            <a:r>
              <a:rPr lang="pl-PL" b="1" dirty="0" err="1"/>
              <a:t>Truth</a:t>
            </a:r>
            <a:r>
              <a:rPr lang="pl-PL" b="1" dirty="0"/>
              <a:t> </a:t>
            </a:r>
            <a:r>
              <a:rPr lang="pl-PL" dirty="0"/>
              <a:t>- &gt; bardzo fajne asercje</a:t>
            </a:r>
          </a:p>
          <a:p>
            <a:r>
              <a:rPr lang="pl-PL" dirty="0" smtClean="0"/>
              <a:t>- </a:t>
            </a:r>
            <a:r>
              <a:rPr lang="pl-PL" b="1" dirty="0" err="1" smtClean="0"/>
              <a:t>Pitest</a:t>
            </a:r>
            <a:r>
              <a:rPr lang="pl-PL" b="1" dirty="0" smtClean="0"/>
              <a:t> </a:t>
            </a:r>
            <a:r>
              <a:rPr lang="pl-PL" dirty="0"/>
              <a:t>-&gt; testy mutacyjne do </a:t>
            </a:r>
            <a:r>
              <a:rPr lang="pl-PL" dirty="0" smtClean="0"/>
              <a:t>testów </a:t>
            </a:r>
            <a:r>
              <a:rPr lang="pl-PL" dirty="0"/>
              <a:t>jednostkowych </a:t>
            </a:r>
            <a:endParaRPr lang="en-GB" dirty="0"/>
          </a:p>
          <a:p>
            <a:r>
              <a:rPr lang="pl-PL" dirty="0" smtClean="0"/>
              <a:t>- </a:t>
            </a:r>
            <a:r>
              <a:rPr lang="pl-PL" b="1" dirty="0" err="1"/>
              <a:t>Cucumber</a:t>
            </a:r>
            <a:r>
              <a:rPr lang="pl-PL" b="1" dirty="0"/>
              <a:t>, </a:t>
            </a:r>
            <a:r>
              <a:rPr lang="pl-PL" b="1" dirty="0" err="1"/>
              <a:t>JBehave</a:t>
            </a:r>
            <a:r>
              <a:rPr lang="pl-PL" b="1" dirty="0"/>
              <a:t> </a:t>
            </a:r>
            <a:r>
              <a:rPr lang="pl-PL" dirty="0"/>
              <a:t>-&gt; </a:t>
            </a:r>
            <a:r>
              <a:rPr lang="pl-PL" dirty="0" smtClean="0"/>
              <a:t>jeżeli </a:t>
            </a:r>
            <a:r>
              <a:rPr lang="pl-PL" dirty="0"/>
              <a:t>w firmie jest mocny kontakt z biznesowymi osobami i korzystacie z </a:t>
            </a:r>
            <a:r>
              <a:rPr lang="pl-PL" dirty="0" err="1"/>
              <a:t>user</a:t>
            </a:r>
            <a:r>
              <a:rPr lang="pl-PL" dirty="0"/>
              <a:t> story</a:t>
            </a:r>
          </a:p>
          <a:p>
            <a:r>
              <a:rPr lang="pl-PL" dirty="0"/>
              <a:t>- </a:t>
            </a:r>
            <a:r>
              <a:rPr lang="pl-PL" b="1" dirty="0" err="1"/>
              <a:t>Greenmail</a:t>
            </a:r>
            <a:r>
              <a:rPr lang="pl-PL" dirty="0"/>
              <a:t> </a:t>
            </a:r>
            <a:r>
              <a:rPr lang="pl-PL" dirty="0" smtClean="0"/>
              <a:t>-&gt; </a:t>
            </a:r>
            <a:r>
              <a:rPr lang="pl-PL" dirty="0" err="1"/>
              <a:t>Mailserver</a:t>
            </a:r>
            <a:r>
              <a:rPr lang="pl-PL" dirty="0"/>
              <a:t> (biblioteka która daje serwer mailowy no i </a:t>
            </a:r>
            <a:r>
              <a:rPr lang="pl-PL" dirty="0" smtClean="0"/>
              <a:t>skrzynkę)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MockFTPServer</a:t>
            </a:r>
            <a:r>
              <a:rPr lang="pl-PL" dirty="0"/>
              <a:t> </a:t>
            </a:r>
            <a:r>
              <a:rPr lang="en-GB" dirty="0" smtClean="0"/>
              <a:t> </a:t>
            </a:r>
            <a:r>
              <a:rPr lang="pl-PL" dirty="0" smtClean="0"/>
              <a:t>-&gt; </a:t>
            </a:r>
            <a:r>
              <a:rPr lang="pl-PL" dirty="0"/>
              <a:t>FTP </a:t>
            </a:r>
          </a:p>
          <a:p>
            <a:r>
              <a:rPr lang="pl-PL" dirty="0"/>
              <a:t>- </a:t>
            </a:r>
            <a:r>
              <a:rPr lang="pl-PL" b="1" dirty="0" err="1" smtClean="0"/>
              <a:t>okhttp</a:t>
            </a:r>
            <a:r>
              <a:rPr lang="pl-PL" dirty="0"/>
              <a:t>, </a:t>
            </a:r>
            <a:r>
              <a:rPr lang="pl-PL" b="1" dirty="0" err="1"/>
              <a:t>Wiremock</a:t>
            </a:r>
            <a:r>
              <a:rPr lang="pl-PL" dirty="0"/>
              <a:t> -&gt; </a:t>
            </a:r>
            <a:r>
              <a:rPr lang="en-GB" dirty="0" smtClean="0"/>
              <a:t> </a:t>
            </a:r>
            <a:r>
              <a:rPr lang="pl-PL" dirty="0" smtClean="0"/>
              <a:t>HTTP (</a:t>
            </a:r>
            <a:r>
              <a:rPr lang="pl-PL" dirty="0" err="1"/>
              <a:t>mokowanie</a:t>
            </a:r>
            <a:r>
              <a:rPr lang="pl-PL" dirty="0"/>
              <a:t> po </a:t>
            </a:r>
            <a:r>
              <a:rPr lang="pl-PL" dirty="0" err="1"/>
              <a:t>rescie</a:t>
            </a:r>
            <a:r>
              <a:rPr lang="pl-PL" dirty="0"/>
              <a:t> </a:t>
            </a:r>
            <a:r>
              <a:rPr lang="pl-PL" dirty="0" smtClean="0"/>
              <a:t>dwóch kontekstów 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96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70400"/>
            <a:ext cx="5486400" cy="3600450"/>
          </a:xfrm>
        </p:spPr>
        <p:txBody>
          <a:bodyPr/>
          <a:lstStyle/>
          <a:p>
            <a:r>
              <a:rPr lang="pl-PL" sz="1000" b="1" dirty="0" smtClean="0"/>
              <a:t>Funkcjonalne</a:t>
            </a:r>
            <a:r>
              <a:rPr lang="en-GB" sz="1000" b="1" dirty="0" smtClean="0"/>
              <a:t> 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</a:t>
            </a:r>
            <a:r>
              <a:rPr lang="en-GB" sz="1000" dirty="0" err="1" smtClean="0"/>
              <a:t>weryfikacja</a:t>
            </a:r>
            <a:r>
              <a:rPr lang="en-GB" sz="1000" dirty="0" smtClean="0"/>
              <a:t> </a:t>
            </a:r>
            <a:r>
              <a:rPr lang="en-GB" sz="1000" dirty="0" err="1"/>
              <a:t>wymagań</a:t>
            </a:r>
            <a:r>
              <a:rPr lang="en-GB" sz="1000" dirty="0"/>
              <a:t> </a:t>
            </a:r>
            <a:r>
              <a:rPr lang="en-GB" sz="1000" dirty="0" err="1" smtClean="0"/>
              <a:t>funkcjonalnych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</a:t>
            </a:r>
            <a:r>
              <a:rPr lang="pl-PL" sz="1000" dirty="0" smtClean="0"/>
              <a:t>sprawdzają </a:t>
            </a:r>
            <a:r>
              <a:rPr lang="pl-PL" sz="1000" dirty="0"/>
              <a:t>“co” dany moduł </a:t>
            </a:r>
            <a:r>
              <a:rPr lang="pl-PL" sz="1000" dirty="0" smtClean="0"/>
              <a:t>robi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w</a:t>
            </a:r>
            <a:r>
              <a:rPr lang="pl-PL" sz="1000" dirty="0" err="1" smtClean="0"/>
              <a:t>ykorzystuj</a:t>
            </a:r>
            <a:r>
              <a:rPr lang="en-GB" sz="1000" dirty="0" smtClean="0"/>
              <a:t>ą</a:t>
            </a:r>
            <a:r>
              <a:rPr lang="pl-PL" sz="1000" dirty="0" smtClean="0"/>
              <a:t> techniki czarnoskrzynkowe (</a:t>
            </a:r>
            <a:r>
              <a:rPr lang="en-GB" sz="1000" dirty="0" err="1" smtClean="0"/>
              <a:t>przy</a:t>
            </a:r>
            <a:r>
              <a:rPr lang="en-GB" sz="1000" dirty="0" smtClean="0"/>
              <a:t> </a:t>
            </a:r>
            <a:r>
              <a:rPr lang="en-GB" sz="1000" dirty="0" err="1" smtClean="0"/>
              <a:t>projektowaniu</a:t>
            </a:r>
            <a:r>
              <a:rPr lang="en-GB" sz="1000" dirty="0" smtClean="0"/>
              <a:t> </a:t>
            </a:r>
            <a:r>
              <a:rPr lang="en-GB" sz="1000" dirty="0" err="1" smtClean="0"/>
              <a:t>testów</a:t>
            </a:r>
            <a:r>
              <a:rPr lang="en-GB" sz="1000" dirty="0" smtClean="0"/>
              <a:t> </a:t>
            </a:r>
            <a:r>
              <a:rPr lang="pl-PL" sz="1000" dirty="0" smtClean="0"/>
              <a:t>bazuj</a:t>
            </a:r>
            <a:r>
              <a:rPr lang="en-GB" sz="1000" dirty="0" smtClean="0"/>
              <a:t>e </a:t>
            </a:r>
            <a:r>
              <a:rPr lang="en-GB" sz="1000" dirty="0" err="1" smtClean="0"/>
              <a:t>się</a:t>
            </a:r>
            <a:r>
              <a:rPr lang="pl-PL" sz="1000" dirty="0" smtClean="0"/>
              <a:t> na specyfikacji, bez wnikania w kod programu).</a:t>
            </a:r>
            <a:endParaRPr lang="en-GB" sz="1000" dirty="0" smtClean="0"/>
          </a:p>
          <a:p>
            <a:endParaRPr lang="pl-PL" sz="1000" dirty="0" smtClean="0"/>
          </a:p>
          <a:p>
            <a:r>
              <a:rPr lang="pl-PL" sz="1000" b="1" dirty="0" smtClean="0"/>
              <a:t>Niefunkcjonalne</a:t>
            </a:r>
            <a:r>
              <a:rPr lang="en-GB" sz="1000" b="1" dirty="0" smtClean="0"/>
              <a:t> :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/>
              <a:t>- </a:t>
            </a:r>
            <a:r>
              <a:rPr lang="pl-PL" sz="1000" dirty="0" smtClean="0"/>
              <a:t>sprawdzanie </a:t>
            </a:r>
            <a:r>
              <a:rPr lang="pl-PL" sz="1000" dirty="0"/>
              <a:t>“jak” działają dane </a:t>
            </a:r>
            <a:r>
              <a:rPr lang="pl-PL" sz="1000" dirty="0" smtClean="0"/>
              <a:t>komponenty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/>
              <a:t>- </a:t>
            </a:r>
            <a:r>
              <a:rPr lang="pl-PL" sz="1000" dirty="0" smtClean="0"/>
              <a:t>między </a:t>
            </a:r>
            <a:r>
              <a:rPr lang="pl-PL" sz="1000" dirty="0"/>
              <a:t>innymi niezawodność, efektywność, obciążenie systemu, </a:t>
            </a:r>
            <a:r>
              <a:rPr lang="pl-PL" sz="1000" dirty="0" smtClean="0"/>
              <a:t>bezpieczeństwo.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/>
              <a:t>- </a:t>
            </a:r>
            <a:r>
              <a:rPr lang="en-GB" sz="1000" dirty="0" smtClean="0"/>
              <a:t>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czarnoskrzynkowe </a:t>
            </a:r>
          </a:p>
          <a:p>
            <a:endParaRPr lang="en-GB" sz="1000" dirty="0" smtClean="0"/>
          </a:p>
          <a:p>
            <a:r>
              <a:rPr lang="pl-PL" sz="1000" b="1" dirty="0" smtClean="0"/>
              <a:t>Strukturalne</a:t>
            </a:r>
            <a:r>
              <a:rPr lang="en-GB" sz="1000" b="1" dirty="0" smtClean="0"/>
              <a:t> :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</a:t>
            </a:r>
            <a:r>
              <a:rPr lang="pl-PL" sz="1000" dirty="0"/>
              <a:t> ich zadaniem jest przetestowanie każdej możliwej </a:t>
            </a:r>
            <a:r>
              <a:rPr lang="pl-PL" sz="1000" dirty="0" smtClean="0"/>
              <a:t>ścieżki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</a:t>
            </a:r>
            <a:r>
              <a:rPr lang="en-GB" sz="1000" dirty="0"/>
              <a:t>u</a:t>
            </a:r>
            <a:r>
              <a:rPr lang="pl-PL" sz="1000" dirty="0" err="1" smtClean="0"/>
              <a:t>pewniamy</a:t>
            </a:r>
            <a:r>
              <a:rPr lang="pl-PL" sz="1000" dirty="0" smtClean="0"/>
              <a:t> </a:t>
            </a:r>
            <a:r>
              <a:rPr lang="pl-PL" sz="1000" dirty="0"/>
              <a:t>się, że wszystkie elementy oprogramowania zostały </a:t>
            </a:r>
            <a:r>
              <a:rPr lang="pl-PL" sz="1000" dirty="0" smtClean="0"/>
              <a:t>pokryte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</a:t>
            </a:r>
            <a:r>
              <a:rPr lang="en-GB" sz="1000" dirty="0" err="1" smtClean="0"/>
              <a:t>białoskrzynkowe</a:t>
            </a:r>
            <a:endParaRPr lang="pl-PL" sz="1000" dirty="0"/>
          </a:p>
          <a:p>
            <a:endParaRPr lang="pl-PL" sz="1000" dirty="0"/>
          </a:p>
          <a:p>
            <a:r>
              <a:rPr lang="pl-PL" sz="1000" b="1" dirty="0" smtClean="0"/>
              <a:t>ze </a:t>
            </a:r>
            <a:r>
              <a:rPr lang="pl-PL" sz="1000" b="1" dirty="0"/>
              <a:t>względu na wprowadzane </a:t>
            </a:r>
            <a:r>
              <a:rPr lang="pl-PL" sz="1000" b="1" dirty="0" smtClean="0"/>
              <a:t>zmiany</a:t>
            </a:r>
            <a:r>
              <a:rPr lang="en-GB" sz="1000" b="1" dirty="0" smtClean="0"/>
              <a:t> :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- </a:t>
            </a:r>
            <a:r>
              <a:rPr lang="pl-PL" sz="1000" dirty="0"/>
              <a:t>dotyczą ponownego wykonania testu po wprowadzanych </a:t>
            </a:r>
            <a:r>
              <a:rPr lang="pl-PL" sz="1000" dirty="0" smtClean="0"/>
              <a:t>zmianach</a:t>
            </a:r>
            <a:endParaRPr lang="en-GB" sz="1000" dirty="0" smtClean="0"/>
          </a:p>
          <a:p>
            <a:r>
              <a:rPr lang="en-GB" sz="1000" dirty="0" smtClean="0"/>
              <a:t>** </a:t>
            </a:r>
            <a:r>
              <a:rPr lang="pl-PL" sz="1000" dirty="0" smtClean="0"/>
              <a:t>regresywne –</a:t>
            </a:r>
            <a:r>
              <a:rPr lang="en-GB" sz="1000" dirty="0" smtClean="0"/>
              <a:t> </a:t>
            </a:r>
            <a:r>
              <a:rPr lang="pl-PL" sz="1000" dirty="0" smtClean="0"/>
              <a:t>po </a:t>
            </a:r>
            <a:r>
              <a:rPr lang="pl-PL" sz="1000" dirty="0"/>
              <a:t>zaplanowanych zmianach kodu, upewniamy się, że po wprowadzonych zmianach nie pojawiły się nowe błędy</a:t>
            </a:r>
            <a:r>
              <a:rPr lang="pl-PL" sz="1000" dirty="0" smtClean="0"/>
              <a:t>.</a:t>
            </a:r>
            <a:endParaRPr lang="en-GB" sz="1000" dirty="0" smtClean="0"/>
          </a:p>
          <a:p>
            <a:r>
              <a:rPr lang="en-GB" sz="1000" dirty="0" smtClean="0"/>
              <a:t>** </a:t>
            </a:r>
            <a:r>
              <a:rPr lang="pl-PL" sz="1000" dirty="0" smtClean="0"/>
              <a:t>retesty </a:t>
            </a:r>
            <a:r>
              <a:rPr lang="pl-PL" sz="1000" dirty="0"/>
              <a:t>– testy zmiany kodu po wykryciu i naprawie błędu</a:t>
            </a:r>
          </a:p>
          <a:p>
            <a:endParaRPr lang="pl-PL" sz="1000" dirty="0"/>
          </a:p>
          <a:p>
            <a:endParaRPr lang="pl-PL" sz="1000" dirty="0"/>
          </a:p>
          <a:p>
            <a:endParaRPr lang="en-GB" sz="1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77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dirty="0" smtClean="0"/>
              <a:t>- </a:t>
            </a:r>
            <a:r>
              <a:rPr lang="pl-PL" sz="1300" b="1" dirty="0" smtClean="0"/>
              <a:t>Jednostkowe</a:t>
            </a:r>
            <a:r>
              <a:rPr lang="pl-PL" sz="1300" dirty="0" smtClean="0"/>
              <a:t> (</a:t>
            </a:r>
            <a:r>
              <a:rPr lang="pl-PL" sz="1300" dirty="0" err="1"/>
              <a:t>najwiecej</a:t>
            </a:r>
            <a:r>
              <a:rPr lang="pl-PL" sz="1300" dirty="0"/>
              <a:t>)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powinny sprawdzać </a:t>
            </a:r>
            <a:r>
              <a:rPr lang="pl-PL" sz="1300" dirty="0"/>
              <a:t>prawie wszystkie </a:t>
            </a:r>
            <a:r>
              <a:rPr lang="pl-PL" sz="1300" dirty="0" smtClean="0"/>
              <a:t>możliwe </a:t>
            </a:r>
            <a:r>
              <a:rPr lang="pl-PL" sz="1300" dirty="0"/>
              <a:t>przypadki</a:t>
            </a:r>
            <a:r>
              <a:rPr lang="pl-PL" sz="1300" dirty="0" smtClean="0"/>
              <a:t>,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bardzo </a:t>
            </a:r>
            <a:r>
              <a:rPr lang="pl-PL" sz="1300" dirty="0"/>
              <a:t>szybkie,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nie </a:t>
            </a:r>
            <a:r>
              <a:rPr lang="pl-PL" sz="1300" dirty="0"/>
              <a:t>testują one komponentów graficznych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en-GB" sz="1300" dirty="0" err="1" smtClean="0"/>
              <a:t>nie</a:t>
            </a:r>
            <a:r>
              <a:rPr lang="en-GB" sz="1300" dirty="0" smtClean="0"/>
              <a:t> </a:t>
            </a:r>
            <a:r>
              <a:rPr lang="en-GB" sz="1300" dirty="0" err="1" smtClean="0"/>
              <a:t>testują</a:t>
            </a:r>
            <a:r>
              <a:rPr lang="en-GB" sz="1300" dirty="0" smtClean="0"/>
              <a:t> </a:t>
            </a:r>
            <a:r>
              <a:rPr lang="pl-PL" sz="1300" dirty="0" smtClean="0"/>
              <a:t>integracji </a:t>
            </a:r>
            <a:r>
              <a:rPr lang="pl-PL" sz="1300" dirty="0"/>
              <a:t>z innymi systemami</a:t>
            </a:r>
            <a:r>
              <a:rPr lang="pl-PL" sz="1300" dirty="0" smtClean="0"/>
              <a:t>,</a:t>
            </a:r>
            <a:r>
              <a:rPr lang="en-GB" sz="1300" dirty="0" smtClean="0"/>
              <a:t/>
            </a:r>
            <a:br>
              <a:rPr lang="en-GB" sz="1300" dirty="0" smtClean="0"/>
            </a:br>
            <a:endParaRPr lang="pl-PL" sz="1300" dirty="0"/>
          </a:p>
          <a:p>
            <a:r>
              <a:rPr lang="en-GB" sz="1300" dirty="0" smtClean="0"/>
              <a:t>- </a:t>
            </a:r>
            <a:r>
              <a:rPr lang="pl-PL" sz="1300" b="1" dirty="0" smtClean="0"/>
              <a:t>Integracyjne</a:t>
            </a:r>
            <a:r>
              <a:rPr lang="pl-PL" sz="1300" dirty="0" smtClean="0"/>
              <a:t> (</a:t>
            </a:r>
            <a:r>
              <a:rPr lang="pl-PL" sz="1300" dirty="0"/>
              <a:t>mniej)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powinny przechodzić przez </a:t>
            </a:r>
            <a:r>
              <a:rPr lang="pl-PL" sz="1300" dirty="0"/>
              <a:t>jedna tzw. </a:t>
            </a:r>
            <a:r>
              <a:rPr lang="pl-PL" sz="1300" dirty="0" smtClean="0"/>
              <a:t>szczęśliwą ścieżkę zęby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sprawdza</a:t>
            </a:r>
            <a:r>
              <a:rPr lang="en-GB" sz="1300" dirty="0" err="1" smtClean="0"/>
              <a:t>ją</a:t>
            </a:r>
            <a:r>
              <a:rPr lang="pl-PL" sz="1300" dirty="0" smtClean="0"/>
              <a:t> </a:t>
            </a:r>
            <a:r>
              <a:rPr lang="pl-PL" sz="1300" dirty="0"/>
              <a:t>czy tak </a:t>
            </a:r>
            <a:r>
              <a:rPr lang="pl-PL" sz="1300" dirty="0" smtClean="0"/>
              <a:t>naprawdę </a:t>
            </a:r>
            <a:r>
              <a:rPr lang="pl-PL" sz="1300" dirty="0"/>
              <a:t>te nasze komponenty dobrze "</a:t>
            </a:r>
            <a:r>
              <a:rPr lang="pl-PL" sz="1300" dirty="0" err="1"/>
              <a:t>integruja</a:t>
            </a:r>
            <a:r>
              <a:rPr lang="pl-PL" sz="1300" dirty="0"/>
              <a:t>" </a:t>
            </a:r>
            <a:r>
              <a:rPr lang="pl-PL" sz="1300" dirty="0" smtClean="0"/>
              <a:t>się </a:t>
            </a:r>
            <a:r>
              <a:rPr lang="pl-PL" sz="1300" dirty="0"/>
              <a:t>ze </a:t>
            </a:r>
            <a:r>
              <a:rPr lang="pl-PL" sz="1300" dirty="0" smtClean="0"/>
              <a:t>sobą</a:t>
            </a:r>
            <a:r>
              <a:rPr lang="en-GB" sz="1300" dirty="0" smtClean="0"/>
              <a:t/>
            </a:r>
            <a:br>
              <a:rPr lang="en-GB" sz="1300" dirty="0" smtClean="0"/>
            </a:br>
            <a:endParaRPr lang="pl-PL" sz="1300" dirty="0"/>
          </a:p>
          <a:p>
            <a:r>
              <a:rPr lang="en-GB" sz="1300" dirty="0" smtClean="0"/>
              <a:t>- </a:t>
            </a:r>
            <a:r>
              <a:rPr lang="pl-PL" sz="1300" b="1" dirty="0" smtClean="0"/>
              <a:t>Akceptacyjne</a:t>
            </a:r>
            <a:r>
              <a:rPr lang="pl-PL" sz="1300" dirty="0" smtClean="0"/>
              <a:t> </a:t>
            </a:r>
            <a:r>
              <a:rPr lang="en-GB" sz="1300" dirty="0" smtClean="0"/>
              <a:t> (</a:t>
            </a:r>
            <a:r>
              <a:rPr lang="en-GB" sz="1300" dirty="0" err="1" smtClean="0"/>
              <a:t>najmniej</a:t>
            </a:r>
            <a:r>
              <a:rPr lang="en-GB" sz="1300" dirty="0" smtClean="0"/>
              <a:t> / </a:t>
            </a:r>
            <a:r>
              <a:rPr lang="pl-PL" sz="1300" dirty="0" smtClean="0"/>
              <a:t>różne nazwy</a:t>
            </a:r>
            <a:r>
              <a:rPr lang="en-GB" sz="1300" dirty="0" smtClean="0"/>
              <a:t>)</a:t>
            </a:r>
            <a:r>
              <a:rPr lang="en-GB" sz="1300" dirty="0"/>
              <a:t/>
            </a:r>
            <a:br>
              <a:rPr lang="en-GB" sz="1300" dirty="0"/>
            </a:br>
            <a:r>
              <a:rPr lang="en-GB" sz="1300" dirty="0" smtClean="0"/>
              <a:t>* </a:t>
            </a:r>
            <a:r>
              <a:rPr lang="pl-PL" sz="1300" dirty="0" err="1" smtClean="0"/>
              <a:t>testuja</a:t>
            </a:r>
            <a:r>
              <a:rPr lang="pl-PL" sz="1300" dirty="0" smtClean="0"/>
              <a:t> </a:t>
            </a:r>
            <a:r>
              <a:rPr lang="en-GB" sz="1300" dirty="0" smtClean="0"/>
              <a:t>c</a:t>
            </a:r>
            <a:r>
              <a:rPr lang="pl-PL" sz="1300" dirty="0" err="1" smtClean="0"/>
              <a:t>ał</a:t>
            </a:r>
            <a:r>
              <a:rPr lang="en-GB" sz="1300" dirty="0" smtClean="0"/>
              <a:t>ą</a:t>
            </a:r>
            <a:r>
              <a:rPr lang="pl-PL" sz="1300" dirty="0" smtClean="0"/>
              <a:t> </a:t>
            </a:r>
            <a:r>
              <a:rPr lang="pl-PL" sz="1300" dirty="0"/>
              <a:t>funkcjonalność od początku do końca, </a:t>
            </a:r>
            <a:r>
              <a:rPr lang="en-GB" sz="1300" dirty="0" smtClean="0"/>
              <a:t/>
            </a:r>
            <a:br>
              <a:rPr lang="en-GB" sz="1300" dirty="0" smtClean="0"/>
            </a:br>
            <a:r>
              <a:rPr lang="en-GB" sz="1300" dirty="0" smtClean="0"/>
              <a:t>* </a:t>
            </a:r>
            <a:r>
              <a:rPr lang="pl-PL" sz="1300" dirty="0" smtClean="0"/>
              <a:t>ich </a:t>
            </a:r>
            <a:r>
              <a:rPr lang="pl-PL" sz="1300" dirty="0"/>
              <a:t>celem tak </a:t>
            </a:r>
            <a:r>
              <a:rPr lang="pl-PL" sz="1300" dirty="0" err="1"/>
              <a:t>naprawde</a:t>
            </a:r>
            <a:r>
              <a:rPr lang="pl-PL" sz="1300" dirty="0"/>
              <a:t> nie jest wykrycie błędów, a jedynie uzyskanie formalnego potwierdzenia wykonania oprogramowania odpowiedniej </a:t>
            </a:r>
            <a:r>
              <a:rPr lang="pl-PL" sz="1300" dirty="0" smtClean="0"/>
              <a:t>jakości</a:t>
            </a:r>
            <a:r>
              <a:rPr lang="en-GB" sz="1300" dirty="0" smtClean="0"/>
              <a:t/>
            </a:r>
            <a:br>
              <a:rPr lang="en-GB" sz="1300" dirty="0" smtClean="0"/>
            </a:br>
            <a:endParaRPr lang="pl-PL" sz="1300" dirty="0"/>
          </a:p>
          <a:p>
            <a:r>
              <a:rPr lang="pl-PL" sz="1300" dirty="0" smtClean="0"/>
              <a:t>Wszystkie </a:t>
            </a:r>
            <a:r>
              <a:rPr lang="pl-PL" sz="1300" dirty="0"/>
              <a:t>te testy </a:t>
            </a:r>
            <a:r>
              <a:rPr lang="pl-PL" sz="1300" dirty="0" smtClean="0"/>
              <a:t>nadają się </a:t>
            </a:r>
            <a:r>
              <a:rPr lang="pl-PL" sz="1300" dirty="0"/>
              <a:t>do TDD ale </a:t>
            </a:r>
            <a:r>
              <a:rPr lang="pl-PL" sz="1300" dirty="0" smtClean="0"/>
              <a:t>najlepiej </a:t>
            </a:r>
            <a:r>
              <a:rPr lang="pl-PL" sz="1300" dirty="0"/>
              <a:t>nadają </a:t>
            </a:r>
            <a:r>
              <a:rPr lang="pl-PL" sz="1300" dirty="0" smtClean="0"/>
              <a:t>się jednostkowe </a:t>
            </a:r>
            <a:r>
              <a:rPr lang="pl-PL" sz="1300" dirty="0"/>
              <a:t>i o takich dziś </a:t>
            </a:r>
            <a:r>
              <a:rPr lang="pl-PL" sz="1300" dirty="0" smtClean="0"/>
              <a:t>będziemy </a:t>
            </a:r>
            <a:r>
              <a:rPr lang="pl-PL" sz="1300" dirty="0"/>
              <a:t>mówić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11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85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Testów jednostkowych </a:t>
            </a:r>
            <a:r>
              <a:rPr lang="pl-PL" dirty="0"/>
              <a:t>powinno </a:t>
            </a:r>
            <a:r>
              <a:rPr lang="pl-PL" dirty="0" smtClean="0"/>
              <a:t>być dużo</a:t>
            </a:r>
            <a:r>
              <a:rPr lang="en-GB" dirty="0" smtClean="0"/>
              <a:t>,</a:t>
            </a:r>
            <a:r>
              <a:rPr lang="pl-PL" dirty="0" smtClean="0"/>
              <a:t> </a:t>
            </a:r>
            <a:r>
              <a:rPr lang="pl-PL" dirty="0"/>
              <a:t>ale nie powinny </a:t>
            </a:r>
            <a:r>
              <a:rPr lang="pl-PL" dirty="0" smtClean="0"/>
              <a:t>być </a:t>
            </a:r>
            <a:r>
              <a:rPr lang="pl-PL" dirty="0"/>
              <a:t>to jedyne </a:t>
            </a:r>
            <a:r>
              <a:rPr lang="pl-PL" dirty="0" smtClean="0"/>
              <a:t>testy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</a:t>
            </a:r>
            <a:r>
              <a:rPr lang="pl-PL" dirty="0" err="1" smtClean="0"/>
              <a:t>ntegracyjne</a:t>
            </a:r>
            <a:r>
              <a:rPr lang="pl-PL" dirty="0" smtClean="0"/>
              <a:t> </a:t>
            </a:r>
            <a:r>
              <a:rPr lang="pl-PL" dirty="0"/>
              <a:t>tez </a:t>
            </a:r>
            <a:r>
              <a:rPr lang="pl-PL" dirty="0" smtClean="0"/>
              <a:t>są potrzebne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/>
              <a:t>szkoda czasu</a:t>
            </a:r>
            <a:r>
              <a:rPr lang="pl-PL" dirty="0"/>
              <a:t> (to inwestycja w </a:t>
            </a:r>
            <a:r>
              <a:rPr lang="pl-PL" dirty="0" smtClean="0"/>
              <a:t>przyszłość </a:t>
            </a:r>
            <a:r>
              <a:rPr lang="pl-PL" dirty="0"/>
              <a:t>nawet </a:t>
            </a:r>
            <a:r>
              <a:rPr lang="pl-PL" dirty="0" smtClean="0"/>
              <a:t>jeżeli </a:t>
            </a:r>
            <a:r>
              <a:rPr lang="pl-PL" dirty="0"/>
              <a:t>na początku tracimy trochę czasu to potem zyskujemy - jest mniej </a:t>
            </a:r>
            <a:r>
              <a:rPr lang="pl-PL" dirty="0" smtClean="0"/>
              <a:t>b</a:t>
            </a:r>
            <a:r>
              <a:rPr lang="en-GB" dirty="0" err="1" smtClean="0"/>
              <a:t>łę</a:t>
            </a:r>
            <a:r>
              <a:rPr lang="pl-PL" dirty="0" err="1" smtClean="0"/>
              <a:t>dów</a:t>
            </a:r>
            <a:r>
              <a:rPr lang="pl-PL" dirty="0" smtClean="0"/>
              <a:t> </a:t>
            </a:r>
            <a:r>
              <a:rPr lang="pl-PL" dirty="0" err="1"/>
              <a:t>itd</a:t>
            </a:r>
            <a:r>
              <a:rPr lang="pl-PL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endParaRPr lang="pl-PL" dirty="0"/>
          </a:p>
          <a:p>
            <a:r>
              <a:rPr lang="pl-PL" dirty="0"/>
              <a:t>- </a:t>
            </a:r>
            <a:r>
              <a:rPr lang="pl-PL" b="1" dirty="0" smtClean="0"/>
              <a:t>Framework</a:t>
            </a:r>
            <a:r>
              <a:rPr lang="en-GB" b="1" dirty="0" smtClean="0"/>
              <a:t> </a:t>
            </a:r>
            <a:r>
              <a:rPr lang="pl-PL" dirty="0" smtClean="0"/>
              <a:t>(nie </a:t>
            </a:r>
            <a:r>
              <a:rPr lang="pl-PL" dirty="0"/>
              <a:t>ma potrzeby uczenia </a:t>
            </a:r>
            <a:r>
              <a:rPr lang="pl-PL" dirty="0" err="1"/>
              <a:t>sie</a:t>
            </a:r>
            <a:r>
              <a:rPr lang="pl-PL" dirty="0"/>
              <a:t> </a:t>
            </a:r>
            <a:r>
              <a:rPr lang="pl-PL" dirty="0" smtClean="0"/>
              <a:t>skomplikowanych </a:t>
            </a:r>
            <a:r>
              <a:rPr lang="pl-PL" dirty="0" err="1"/>
              <a:t>framework'ów</a:t>
            </a:r>
            <a:r>
              <a:rPr lang="pl-PL" dirty="0"/>
              <a:t> - testy jednostkowe </a:t>
            </a:r>
            <a:r>
              <a:rPr lang="pl-PL" dirty="0" smtClean="0"/>
              <a:t>można pisać </a:t>
            </a:r>
            <a:r>
              <a:rPr lang="pl-PL" dirty="0"/>
              <a:t>w najprostszym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)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/>
              <a:t>- </a:t>
            </a:r>
            <a:r>
              <a:rPr lang="pl-PL" b="1" dirty="0" smtClean="0"/>
              <a:t>zbyt </a:t>
            </a:r>
            <a:r>
              <a:rPr lang="pl-PL" b="1" dirty="0"/>
              <a:t>skomplikowany </a:t>
            </a:r>
            <a:r>
              <a:rPr lang="pl-PL" dirty="0" smtClean="0"/>
              <a:t>(często pisząc </a:t>
            </a:r>
            <a:r>
              <a:rPr lang="pl-PL" dirty="0"/>
              <a:t>po </a:t>
            </a:r>
            <a:r>
              <a:rPr lang="pl-PL" dirty="0" smtClean="0"/>
              <a:t>trochę test</a:t>
            </a:r>
            <a:r>
              <a:rPr lang="en-GB" dirty="0" err="1" smtClean="0"/>
              <a:t>ów</a:t>
            </a:r>
            <a:r>
              <a:rPr lang="pl-PL" dirty="0" smtClean="0"/>
              <a:t> </a:t>
            </a:r>
            <a:r>
              <a:rPr lang="pl-PL" dirty="0"/>
              <a:t>odkrywamy ze </a:t>
            </a:r>
            <a:r>
              <a:rPr lang="pl-PL" dirty="0" smtClean="0"/>
              <a:t>niektóre </a:t>
            </a:r>
            <a:r>
              <a:rPr lang="pl-PL" dirty="0"/>
              <a:t>rzeczy da </a:t>
            </a:r>
            <a:r>
              <a:rPr lang="pl-PL" dirty="0" smtClean="0"/>
              <a:t>się zrobić prościej)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l-PL" b="1" dirty="0" smtClean="0"/>
              <a:t>- </a:t>
            </a:r>
            <a:r>
              <a:rPr lang="pl-PL" b="1" dirty="0"/>
              <a:t>kod nie potrzebuje testów </a:t>
            </a:r>
            <a:r>
              <a:rPr lang="pl-PL" dirty="0"/>
              <a:t>(ludzie </a:t>
            </a:r>
            <a:r>
              <a:rPr lang="pl-PL" dirty="0" smtClean="0"/>
              <a:t>się mylą </a:t>
            </a:r>
            <a:r>
              <a:rPr lang="pl-PL" dirty="0"/>
              <a:t>nawet w najprostszych funkcjach)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/>
              <a:t>- </a:t>
            </a:r>
            <a:r>
              <a:rPr lang="pl-PL" b="1" dirty="0" smtClean="0"/>
              <a:t>nie </a:t>
            </a:r>
            <a:r>
              <a:rPr lang="pl-PL" b="1" dirty="0"/>
              <a:t>pozwala </a:t>
            </a:r>
            <a:r>
              <a:rPr lang="pl-PL" dirty="0"/>
              <a:t>(czy narzuca wam jak nazywamy </a:t>
            </a:r>
            <a:r>
              <a:rPr lang="pl-PL" dirty="0" smtClean="0"/>
              <a:t>klasę </a:t>
            </a:r>
            <a:r>
              <a:rPr lang="pl-PL" dirty="0"/>
              <a:t>albo </a:t>
            </a:r>
            <a:r>
              <a:rPr lang="en-GB" dirty="0" err="1" smtClean="0"/>
              <a:t>jakiego</a:t>
            </a:r>
            <a:r>
              <a:rPr lang="en-GB" dirty="0" smtClean="0"/>
              <a:t> </a:t>
            </a:r>
            <a:r>
              <a:rPr lang="en-GB" dirty="0" err="1" smtClean="0"/>
              <a:t>sortowania</a:t>
            </a:r>
            <a:r>
              <a:rPr lang="en-GB" dirty="0" smtClean="0"/>
              <a:t> </a:t>
            </a:r>
            <a:r>
              <a:rPr lang="en-GB" dirty="0" err="1" smtClean="0"/>
              <a:t>użyć</a:t>
            </a:r>
            <a:r>
              <a:rPr lang="pl-PL" dirty="0" smtClean="0"/>
              <a:t>, </a:t>
            </a:r>
            <a:r>
              <a:rPr lang="pl-PL" dirty="0"/>
              <a:t>to Ty decydujesz jak cos </a:t>
            </a:r>
            <a:r>
              <a:rPr lang="pl-PL" dirty="0" smtClean="0"/>
              <a:t>zrobić)</a:t>
            </a:r>
            <a:endParaRPr lang="pl-PL" dirty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pl-PL" dirty="0" smtClean="0"/>
              <a:t>- </a:t>
            </a:r>
            <a:r>
              <a:rPr lang="pl-PL" b="1" dirty="0"/>
              <a:t>mamy </a:t>
            </a:r>
            <a:r>
              <a:rPr lang="pl-PL" b="1" dirty="0" smtClean="0"/>
              <a:t>testerów</a:t>
            </a:r>
            <a:r>
              <a:rPr lang="pl-PL" dirty="0" smtClean="0"/>
              <a:t> (</a:t>
            </a:r>
            <a:r>
              <a:rPr lang="pl-PL" dirty="0"/>
              <a:t>to developer najlepiej pozna </a:t>
            </a:r>
            <a:r>
              <a:rPr lang="pl-PL" dirty="0" smtClean="0"/>
              <a:t>funkcjonalność </a:t>
            </a:r>
            <a:r>
              <a:rPr lang="pl-PL" dirty="0"/>
              <a:t>i to on wie </a:t>
            </a:r>
            <a:r>
              <a:rPr lang="pl-PL" dirty="0" smtClean="0"/>
              <a:t>które </a:t>
            </a:r>
            <a:r>
              <a:rPr lang="pl-PL" dirty="0"/>
              <a:t>miejsca </a:t>
            </a:r>
            <a:r>
              <a:rPr lang="pl-PL" dirty="0" smtClean="0"/>
              <a:t>są </a:t>
            </a:r>
            <a:r>
              <a:rPr lang="pl-PL" dirty="0"/>
              <a:t>najbardziej </a:t>
            </a:r>
            <a:r>
              <a:rPr lang="pl-PL" dirty="0" smtClean="0"/>
              <a:t>wrażliwe </a:t>
            </a:r>
            <a:r>
              <a:rPr lang="pl-PL" dirty="0"/>
              <a:t>na </a:t>
            </a:r>
            <a:r>
              <a:rPr lang="pl-PL" dirty="0" smtClean="0"/>
              <a:t>błędy </a:t>
            </a:r>
            <a:r>
              <a:rPr lang="pl-PL" dirty="0"/>
              <a:t>gdzie </a:t>
            </a:r>
            <a:r>
              <a:rPr lang="pl-PL" dirty="0" smtClean="0"/>
              <a:t>są </a:t>
            </a:r>
            <a:r>
              <a:rPr lang="pl-PL" dirty="0"/>
              <a:t>warunki brzegowe a po drugie testerzy </a:t>
            </a:r>
            <a:r>
              <a:rPr lang="pl-PL" dirty="0" smtClean="0"/>
              <a:t>już </a:t>
            </a:r>
            <a:r>
              <a:rPr lang="pl-PL" dirty="0"/>
              <a:t>na </a:t>
            </a:r>
            <a:r>
              <a:rPr lang="pl-PL" dirty="0" smtClean="0"/>
              <a:t>późniejszym </a:t>
            </a:r>
            <a:r>
              <a:rPr lang="pl-PL" dirty="0"/>
              <a:t>poziomie testują, a wiec czym szybciej poprawimy </a:t>
            </a:r>
            <a:r>
              <a:rPr lang="pl-PL" dirty="0" smtClean="0"/>
              <a:t>błąd </a:t>
            </a:r>
            <a:r>
              <a:rPr lang="pl-PL" dirty="0"/>
              <a:t>tym mniej czasu stracimy)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18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66750" y="117475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b="1" dirty="0" err="1" smtClean="0"/>
              <a:t>Zweryfikować</a:t>
            </a:r>
            <a:r>
              <a:rPr lang="en-GB" b="1" dirty="0" smtClean="0"/>
              <a:t> </a:t>
            </a:r>
            <a:r>
              <a:rPr lang="en-GB" b="1" dirty="0" err="1" smtClean="0"/>
              <a:t>kod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smtClean="0"/>
              <a:t>w </a:t>
            </a:r>
            <a:r>
              <a:rPr lang="pl-PL" dirty="0"/>
              <a:t>czasie </a:t>
            </a:r>
            <a:r>
              <a:rPr lang="en-GB" dirty="0" err="1" smtClean="0"/>
              <a:t>kodzenia</a:t>
            </a:r>
            <a:r>
              <a:rPr lang="en-GB" dirty="0" smtClean="0"/>
              <a:t> </a:t>
            </a:r>
            <a:r>
              <a:rPr lang="pl-PL" dirty="0" err="1" smtClean="0"/>
              <a:t>ju</a:t>
            </a:r>
            <a:r>
              <a:rPr lang="en-GB" dirty="0" smtClean="0"/>
              <a:t>ż</a:t>
            </a:r>
            <a:r>
              <a:rPr lang="pl-PL" dirty="0" smtClean="0"/>
              <a:t> </a:t>
            </a:r>
            <a:r>
              <a:rPr lang="pl-PL" dirty="0" err="1" smtClean="0"/>
              <a:t>spra</a:t>
            </a:r>
            <a:r>
              <a:rPr lang="en-GB" dirty="0" smtClean="0"/>
              <a:t>w</a:t>
            </a:r>
            <a:r>
              <a:rPr lang="pl-PL" dirty="0" err="1" smtClean="0"/>
              <a:t>dz</a:t>
            </a:r>
            <a:r>
              <a:rPr lang="en-GB" dirty="0" smtClean="0"/>
              <a:t>a</a:t>
            </a:r>
            <a:r>
              <a:rPr lang="en-GB" dirty="0"/>
              <a:t>m</a:t>
            </a:r>
            <a:r>
              <a:rPr lang="pl-PL" dirty="0" smtClean="0"/>
              <a:t>y </a:t>
            </a:r>
            <a:r>
              <a:rPr lang="pl-PL" dirty="0" err="1" smtClean="0"/>
              <a:t>popr</a:t>
            </a:r>
            <a:r>
              <a:rPr lang="en-GB" dirty="0" smtClean="0"/>
              <a:t>a</a:t>
            </a:r>
            <a:r>
              <a:rPr lang="pl-PL" dirty="0" smtClean="0"/>
              <a:t>w</a:t>
            </a:r>
            <a:r>
              <a:rPr lang="en-GB" dirty="0" smtClean="0"/>
              <a:t>n</a:t>
            </a:r>
            <a:r>
              <a:rPr lang="pl-PL" dirty="0" smtClean="0"/>
              <a:t>o</a:t>
            </a:r>
            <a:r>
              <a:rPr lang="en-GB" dirty="0" err="1" smtClean="0"/>
              <a:t>ść</a:t>
            </a:r>
            <a:r>
              <a:rPr lang="pl-PL" dirty="0" smtClean="0"/>
              <a:t> </a:t>
            </a:r>
            <a:r>
              <a:rPr lang="pl-PL" dirty="0" err="1" smtClean="0"/>
              <a:t>np</a:t>
            </a:r>
            <a:r>
              <a:rPr lang="en-GB" dirty="0" smtClean="0"/>
              <a:t>.</a:t>
            </a:r>
            <a:r>
              <a:rPr lang="pl-PL" dirty="0" smtClean="0"/>
              <a:t> </a:t>
            </a:r>
            <a:r>
              <a:rPr lang="pl-PL" dirty="0"/>
              <a:t>nie musimy </a:t>
            </a:r>
            <a:r>
              <a:rPr lang="pl-PL" dirty="0" err="1" smtClean="0"/>
              <a:t>st</a:t>
            </a:r>
            <a:r>
              <a:rPr lang="en-GB" dirty="0" smtClean="0"/>
              <a:t>a</a:t>
            </a:r>
            <a:r>
              <a:rPr lang="pl-PL" dirty="0" err="1" smtClean="0"/>
              <a:t>wia</a:t>
            </a:r>
            <a:r>
              <a:rPr lang="en-GB" dirty="0" smtClean="0"/>
              <a:t>ć</a:t>
            </a:r>
            <a:r>
              <a:rPr lang="pl-PL" dirty="0" smtClean="0"/>
              <a:t> </a:t>
            </a:r>
            <a:r>
              <a:rPr lang="pl-PL" dirty="0"/>
              <a:t>serwera </a:t>
            </a:r>
            <a:r>
              <a:rPr lang="pl-PL" dirty="0" smtClean="0"/>
              <a:t>c</a:t>
            </a:r>
            <a:r>
              <a:rPr lang="en-GB" dirty="0" smtClean="0"/>
              <a:t>z</a:t>
            </a:r>
            <a:r>
              <a:rPr lang="pl-PL" dirty="0" smtClean="0"/>
              <a:t>y</a:t>
            </a:r>
            <a:r>
              <a:rPr lang="en-GB" dirty="0" smtClean="0"/>
              <a:t> k</a:t>
            </a:r>
            <a:r>
              <a:rPr lang="pl-PL" dirty="0" err="1" smtClean="0"/>
              <a:t>ontekstu</a:t>
            </a:r>
            <a:r>
              <a:rPr lang="pl-PL" dirty="0" smtClean="0"/>
              <a:t> </a:t>
            </a:r>
            <a:r>
              <a:rPr lang="pl-PL" dirty="0" err="1"/>
              <a:t>springa</a:t>
            </a:r>
            <a:r>
              <a:rPr lang="pl-PL" dirty="0"/>
              <a:t> </a:t>
            </a:r>
            <a:r>
              <a:rPr lang="en-GB" dirty="0" err="1" smtClean="0"/>
              <a:t>że</a:t>
            </a:r>
            <a:r>
              <a:rPr lang="pl-PL" dirty="0" smtClean="0"/>
              <a:t>by co</a:t>
            </a:r>
            <a:r>
              <a:rPr lang="en-GB" dirty="0"/>
              <a:t>ś</a:t>
            </a:r>
            <a:r>
              <a:rPr lang="pl-PL" dirty="0" smtClean="0"/>
              <a:t> spraw</a:t>
            </a:r>
            <a:r>
              <a:rPr lang="en-GB" dirty="0" smtClean="0"/>
              <a:t>d</a:t>
            </a:r>
            <a:r>
              <a:rPr lang="pl-PL" dirty="0" err="1" smtClean="0"/>
              <a:t>zi</a:t>
            </a:r>
            <a:r>
              <a:rPr lang="en-GB" dirty="0" smtClean="0"/>
              <a:t>ć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smtClean="0"/>
              <a:t>Refactor </a:t>
            </a:r>
            <a:r>
              <a:rPr lang="en-GB" dirty="0" smtClean="0"/>
              <a:t>- </a:t>
            </a:r>
            <a:r>
              <a:rPr lang="pl-PL" dirty="0" err="1" smtClean="0"/>
              <a:t>jezeli</a:t>
            </a:r>
            <a:r>
              <a:rPr lang="pl-PL" dirty="0" smtClean="0"/>
              <a:t> </a:t>
            </a:r>
            <a:r>
              <a:rPr lang="pl-PL" dirty="0"/>
              <a:t>trzeba </a:t>
            </a:r>
            <a:r>
              <a:rPr lang="pl-PL" dirty="0" err="1"/>
              <a:t>zmienic</a:t>
            </a:r>
            <a:r>
              <a:rPr lang="pl-PL" dirty="0"/>
              <a:t> kod </a:t>
            </a:r>
            <a:r>
              <a:rPr lang="en-GB" dirty="0" smtClean="0"/>
              <a:t>to w </a:t>
            </a:r>
            <a:r>
              <a:rPr lang="en-GB" dirty="0" err="1" smtClean="0"/>
              <a:t>łatwy</a:t>
            </a:r>
            <a:r>
              <a:rPr lang="en-GB" dirty="0" smtClean="0"/>
              <a:t> </a:t>
            </a:r>
            <a:r>
              <a:rPr lang="en-GB" dirty="0" err="1" smtClean="0"/>
              <a:t>sposób</a:t>
            </a:r>
            <a:r>
              <a:rPr lang="en-GB" dirty="0" smtClean="0"/>
              <a:t> </a:t>
            </a:r>
            <a:r>
              <a:rPr lang="en-GB" dirty="0" err="1" smtClean="0"/>
              <a:t>można</a:t>
            </a:r>
            <a:r>
              <a:rPr lang="en-GB" dirty="0" smtClean="0"/>
              <a:t> </a:t>
            </a:r>
            <a:r>
              <a:rPr lang="en-GB" dirty="0" err="1" smtClean="0"/>
              <a:t>sprawdzić</a:t>
            </a:r>
            <a:r>
              <a:rPr lang="en-GB" dirty="0" smtClean="0"/>
              <a:t> </a:t>
            </a:r>
            <a:r>
              <a:rPr lang="pl-PL" dirty="0" smtClean="0"/>
              <a:t>czy </a:t>
            </a:r>
            <a:r>
              <a:rPr lang="pl-PL" dirty="0" err="1"/>
              <a:t>czegos</a:t>
            </a:r>
            <a:r>
              <a:rPr lang="pl-PL" dirty="0"/>
              <a:t> nie </a:t>
            </a:r>
            <a:r>
              <a:rPr lang="pl-PL" dirty="0" smtClean="0"/>
              <a:t>zepsuje</a:t>
            </a:r>
            <a:r>
              <a:rPr lang="en-GB" dirty="0" smtClean="0"/>
              <a:t>, </a:t>
            </a:r>
            <a:r>
              <a:rPr lang="pl-PL" dirty="0"/>
              <a:t>nie boje </a:t>
            </a:r>
            <a:r>
              <a:rPr lang="pl-PL" dirty="0" err="1"/>
              <a:t>sie</a:t>
            </a:r>
            <a:r>
              <a:rPr lang="pl-PL" dirty="0"/>
              <a:t> </a:t>
            </a:r>
            <a:r>
              <a:rPr lang="pl-PL" dirty="0" smtClean="0"/>
              <a:t>zmienić </a:t>
            </a:r>
            <a:r>
              <a:rPr lang="pl-PL" dirty="0"/>
              <a:t>nazwy </a:t>
            </a:r>
            <a:r>
              <a:rPr lang="pl-PL" dirty="0" err="1"/>
              <a:t>ruszyc</a:t>
            </a:r>
            <a:r>
              <a:rPr lang="pl-PL" dirty="0"/>
              <a:t> </a:t>
            </a:r>
            <a:r>
              <a:rPr lang="pl-PL" dirty="0" err="1"/>
              <a:t>czegos</a:t>
            </a:r>
            <a:r>
              <a:rPr lang="pl-PL" dirty="0"/>
              <a:t> w kodzie 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err="1" smtClean="0"/>
              <a:t>Regresja</a:t>
            </a:r>
            <a:r>
              <a:rPr lang="en-GB" b="1" dirty="0" smtClean="0"/>
              <a:t> </a:t>
            </a:r>
            <a:r>
              <a:rPr lang="en-GB" dirty="0" smtClean="0"/>
              <a:t>- </a:t>
            </a:r>
            <a:r>
              <a:rPr lang="pl-PL" dirty="0" smtClean="0"/>
              <a:t>jest </a:t>
            </a:r>
            <a:r>
              <a:rPr lang="pl-PL" dirty="0" err="1"/>
              <a:t>blad</a:t>
            </a:r>
            <a:r>
              <a:rPr lang="pl-PL" dirty="0"/>
              <a:t> naprawiamy go i </a:t>
            </a:r>
            <a:r>
              <a:rPr lang="pl-PL" dirty="0" smtClean="0"/>
              <a:t>pisz</a:t>
            </a:r>
            <a:r>
              <a:rPr lang="en-GB" dirty="0" smtClean="0"/>
              <a:t>e</a:t>
            </a:r>
            <a:r>
              <a:rPr lang="pl-PL" dirty="0" smtClean="0"/>
              <a:t>my </a:t>
            </a:r>
            <a:r>
              <a:rPr lang="pl-PL" dirty="0"/>
              <a:t>test </a:t>
            </a:r>
            <a:r>
              <a:rPr lang="pl-PL" dirty="0" err="1"/>
              <a:t>dzieki</a:t>
            </a:r>
            <a:r>
              <a:rPr lang="pl-PL" dirty="0"/>
              <a:t> temu </a:t>
            </a:r>
            <a:r>
              <a:rPr lang="pl-PL" dirty="0" err="1"/>
              <a:t>juz</a:t>
            </a:r>
            <a:r>
              <a:rPr lang="pl-PL" dirty="0"/>
              <a:t> ten </a:t>
            </a:r>
            <a:r>
              <a:rPr lang="pl-PL" dirty="0" err="1"/>
              <a:t>blad</a:t>
            </a:r>
            <a:r>
              <a:rPr lang="pl-PL" dirty="0"/>
              <a:t> nie </a:t>
            </a:r>
            <a:r>
              <a:rPr lang="pl-PL" dirty="0" err="1" smtClean="0"/>
              <a:t>wyst</a:t>
            </a:r>
            <a:r>
              <a:rPr lang="en-GB" dirty="0" smtClean="0"/>
              <a:t>ą</a:t>
            </a:r>
            <a:r>
              <a:rPr lang="pl-PL" dirty="0" smtClean="0"/>
              <a:t>pi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smtClean="0"/>
              <a:t>Feedback </a:t>
            </a:r>
            <a:r>
              <a:rPr lang="en-GB" dirty="0" smtClean="0"/>
              <a:t>- </a:t>
            </a:r>
            <a:r>
              <a:rPr lang="pl-PL" dirty="0" smtClean="0"/>
              <a:t>jeżeli </a:t>
            </a:r>
            <a:r>
              <a:rPr lang="pl-PL" dirty="0"/>
              <a:t>mamy szybkie testy to </a:t>
            </a:r>
            <a:r>
              <a:rPr lang="pl-PL" dirty="0" err="1"/>
              <a:t>mozemy</a:t>
            </a:r>
            <a:r>
              <a:rPr lang="pl-PL" dirty="0"/>
              <a:t> bardzo szybko </a:t>
            </a:r>
            <a:r>
              <a:rPr lang="pl-PL" dirty="0" err="1"/>
              <a:t>dostac</a:t>
            </a:r>
            <a:r>
              <a:rPr lang="pl-PL" dirty="0"/>
              <a:t> wyniki bez uruchamianie kontenera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51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Pomocne przy czytaniu </a:t>
            </a:r>
            <a:r>
              <a:rPr lang="pl-PL" dirty="0" smtClean="0"/>
              <a:t>testów: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given</a:t>
            </a:r>
            <a:r>
              <a:rPr lang="pl-PL" dirty="0"/>
              <a:t> (przygotowanie przypadku testowego)</a:t>
            </a:r>
          </a:p>
          <a:p>
            <a:r>
              <a:rPr lang="pl-PL" dirty="0"/>
              <a:t>- </a:t>
            </a:r>
            <a:r>
              <a:rPr lang="pl-PL" b="1" dirty="0" err="1"/>
              <a:t>when</a:t>
            </a:r>
            <a:r>
              <a:rPr lang="pl-PL" dirty="0"/>
              <a:t> (</a:t>
            </a:r>
            <a:r>
              <a:rPr lang="pl-PL" dirty="0" err="1"/>
              <a:t>wywolanie</a:t>
            </a:r>
            <a:r>
              <a:rPr lang="pl-PL" dirty="0"/>
              <a:t> akcji)</a:t>
            </a:r>
          </a:p>
          <a:p>
            <a:r>
              <a:rPr lang="pl-PL" dirty="0"/>
              <a:t>- </a:t>
            </a:r>
            <a:r>
              <a:rPr lang="pl-PL" b="1" dirty="0" err="1"/>
              <a:t>then</a:t>
            </a:r>
            <a:r>
              <a:rPr lang="pl-PL" dirty="0"/>
              <a:t> (sprawdzenie czy wynik jest poprawny</a:t>
            </a:r>
            <a:r>
              <a:rPr lang="pl-PL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endParaRPr lang="pl-PL" dirty="0"/>
          </a:p>
          <a:p>
            <a:r>
              <a:rPr lang="pl-PL" dirty="0" smtClean="0"/>
              <a:t>Jeżeli </a:t>
            </a:r>
            <a:r>
              <a:rPr lang="pl-PL" dirty="0"/>
              <a:t>przy </a:t>
            </a:r>
            <a:r>
              <a:rPr lang="pl-PL" dirty="0" smtClean="0"/>
              <a:t>skomplikowanych </a:t>
            </a:r>
            <a:r>
              <a:rPr lang="pl-PL" dirty="0"/>
              <a:t>testach "</a:t>
            </a:r>
            <a:r>
              <a:rPr lang="pl-PL" b="1" dirty="0" err="1"/>
              <a:t>when</a:t>
            </a:r>
            <a:r>
              <a:rPr lang="pl-PL" dirty="0"/>
              <a:t>" </a:t>
            </a:r>
            <a:r>
              <a:rPr lang="pl-PL" dirty="0" smtClean="0"/>
              <a:t>się </a:t>
            </a:r>
            <a:r>
              <a:rPr lang="pl-PL" dirty="0"/>
              <a:t>rozrasta to </a:t>
            </a:r>
            <a:r>
              <a:rPr lang="pl-PL" dirty="0" smtClean="0"/>
              <a:t>może </a:t>
            </a:r>
            <a:r>
              <a:rPr lang="pl-PL" dirty="0"/>
              <a:t>nie testujemy jednego przypadku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b="1" dirty="0"/>
              <a:t>red</a:t>
            </a:r>
            <a:r>
              <a:rPr lang="en-GB" dirty="0"/>
              <a:t> (test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rpzehcodzi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green</a:t>
            </a:r>
            <a:r>
              <a:rPr lang="en-GB" dirty="0"/>
              <a:t> (</a:t>
            </a:r>
            <a:r>
              <a:rPr lang="en-GB" dirty="0" err="1"/>
              <a:t>implementacja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blue</a:t>
            </a:r>
            <a:r>
              <a:rPr lang="en-GB" dirty="0"/>
              <a:t> (refactor)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1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7789CE2-02CB-4A0E-933E-6BCBEF5F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B578179E-436E-481F-AC99-F1E54023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889FC906-3FFB-44AB-AE8D-DA20220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0B397549-EC63-4024-961C-56126D08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FB53A155-EE84-4C43-BC84-33E7A1A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50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98E1526-A027-4453-B5E3-7E824C2D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0176EF8F-B078-43B3-92FE-3C7DA000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BF631584-DC8D-43A7-AD14-147A37C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E018B8D0-3E77-46B6-985E-915E8AE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901AE34F-1A73-459D-9464-04FE38E3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A339AC55-FC5B-437C-9EA0-C89C6441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CC452456-1A56-4114-B7B6-F25DB600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837E6BE0-8A8A-40E2-AA08-BA5232CD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E3206FD4-5640-48A5-AF98-BA4D3EB0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DF9D1F14-56ED-4C68-98C7-AE8EE9C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3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78FDA5E-9994-4B42-9DB0-A28CEFAC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8872AF2-6DB7-45FA-805E-F5D57D03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695FCCDE-239F-4FFF-B7A9-AC6C7986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EB1779CD-42CD-40B6-B6F8-CCE09C7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2B7A5251-EB4F-4E89-B87D-895C918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3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5156F95-9DEC-429B-8B44-836AFBA3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0DE08D1F-0DD7-4F11-BA97-41CEDCC2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85FB2473-2195-4B0A-A8A6-BA427247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B1D9130D-4DD7-4085-9160-8E9D7DD9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94174245-B8D9-418E-9913-3DD7734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7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AE2ECC6-7E83-4533-A878-E1127E2F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1852047-A5D6-44D1-BE56-5237AEC4D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A05C4D29-28DE-4A79-B9D9-42C9CEB5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E7F9ED71-0EAF-4749-A8DE-02FAC607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EE63FAB1-035E-44D6-984E-FD9FE60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E026DE53-5D40-443A-AC9B-7D5B5DD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7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EFFBC24-2FA7-4001-886A-317CA554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28E922E0-2B81-4F12-AF07-52E70A8C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99C8FE82-5CA6-4F14-BFA5-27879CAC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8DBAE333-D174-4E9C-8A06-CF29DAF2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584DB7AE-08D9-45D2-9F5F-0BC1CDEB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839934AE-4992-492B-9A04-DBDE68C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8314BE62-D086-4BED-8A67-16DEAC37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5C475B88-6259-4576-A077-0A9661C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4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D416816-2F77-4857-839C-AE55BFCB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67031903-0260-4C50-93FC-3B7E63C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964B7A2D-644A-4D3B-B1C2-CC9761F7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D3CB70F7-2136-49BD-B02C-7AC1301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2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0C980605-5348-4D87-AD98-FE2E6D2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78DF6A23-755C-4BD4-A73E-BA2A7596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BF53F91B-05B8-4079-A49D-22E65D73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EB652E4-BF49-46D3-B86E-EBCAD665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2C87FD6-C493-4FD6-9A63-25BD9661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B937039B-650A-4099-896F-30DC1019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36A089B8-4DDF-4D1A-A577-34DC886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4D93C9B5-7BA8-4BBD-935C-99B0E9B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EB2200CD-46CB-4C51-A7B5-C2688AE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5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093DECF-2A82-48F5-8074-2F84173E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07F62B1-23DA-4697-B72C-2FFE78B5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DB951394-739F-4DB3-8D88-7A891AF7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1353A353-16C0-4D2C-A483-A6342F8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47804BE4-1C73-4B53-B657-C5A787D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7C3ACC19-8897-40EC-B654-F647B720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5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E6E92A03-387B-4C4E-8600-0BD2EC51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016C6BC4-7401-46D3-BF9F-6FC7E6D0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8614F191-9AB7-4DC5-966E-8C5B40E3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1131-99CE-46D1-951C-00D4EE88907E}" type="datetimeFigureOut">
              <a:rPr lang="pl-PL" smtClean="0"/>
              <a:t>10.12.2017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F12A9D9-BB7C-4D07-AF9D-F78F75EC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6F5E05D6-0B48-4EAD-A857-20B2D990A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2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E460B4C-2B4A-4CF8-B845-1AE9B72AD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Droga perfekcjonisty. TDD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75FAD423-FAE5-4542-93CF-A7CC6C45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dirty="0"/>
              <a:t>Rafał Jankowski</a:t>
            </a:r>
          </a:p>
        </p:txBody>
      </p:sp>
    </p:spTree>
    <p:extLst>
      <p:ext uri="{BB962C8B-B14F-4D97-AF65-F5344CB8AC3E}">
        <p14:creationId xmlns:p14="http://schemas.microsoft.com/office/powerpoint/2010/main" val="15179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Rafi\Desktop\tdd-microcyc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39" y="0"/>
            <a:ext cx="7968683" cy="6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Rady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testuj </a:t>
            </a:r>
            <a:r>
              <a:rPr lang="pl-PL" dirty="0" smtClean="0"/>
              <a:t>poje</a:t>
            </a:r>
            <a:r>
              <a:rPr lang="en-GB" dirty="0" err="1" smtClean="0"/>
              <a:t>dyń</a:t>
            </a:r>
            <a:r>
              <a:rPr lang="pl-PL" dirty="0" err="1" smtClean="0"/>
              <a:t>cze</a:t>
            </a:r>
            <a:r>
              <a:rPr lang="pl-PL" dirty="0" smtClean="0"/>
              <a:t> </a:t>
            </a:r>
            <a:r>
              <a:rPr lang="pl-PL" dirty="0"/>
              <a:t>wymagania </a:t>
            </a:r>
            <a:r>
              <a:rPr lang="en-GB" dirty="0" smtClean="0"/>
              <a:t>(</a:t>
            </a:r>
            <a:r>
              <a:rPr lang="pl-PL" dirty="0" smtClean="0"/>
              <a:t>jak najmniejsze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refactor </a:t>
            </a:r>
            <a:r>
              <a:rPr lang="en-GB" dirty="0" err="1"/>
              <a:t>kodu</a:t>
            </a:r>
            <a:r>
              <a:rPr lang="en-GB" dirty="0"/>
              <a:t> i </a:t>
            </a:r>
            <a:r>
              <a:rPr lang="en-GB" dirty="0" err="1" smtClean="0"/>
              <a:t>testów</a:t>
            </a:r>
            <a:endParaRPr lang="en-GB" dirty="0" smtClean="0"/>
          </a:p>
          <a:p>
            <a:r>
              <a:rPr lang="pl-PL" dirty="0"/>
              <a:t>test </a:t>
            </a:r>
            <a:r>
              <a:rPr lang="pl-PL" dirty="0" err="1"/>
              <a:t>powinnien</a:t>
            </a:r>
            <a:r>
              <a:rPr lang="pl-PL" dirty="0"/>
              <a:t> </a:t>
            </a:r>
            <a:r>
              <a:rPr lang="pl-PL" dirty="0" smtClean="0"/>
              <a:t>wywala</a:t>
            </a:r>
            <a:r>
              <a:rPr lang="en-GB" dirty="0" smtClean="0"/>
              <a:t>ć</a:t>
            </a:r>
            <a:r>
              <a:rPr lang="pl-PL" dirty="0" smtClean="0"/>
              <a:t> si</a:t>
            </a:r>
            <a:r>
              <a:rPr lang="en-GB" dirty="0"/>
              <a:t>ę</a:t>
            </a:r>
            <a:r>
              <a:rPr lang="pl-PL" dirty="0" smtClean="0"/>
              <a:t> </a:t>
            </a:r>
            <a:r>
              <a:rPr lang="pl-PL" dirty="0"/>
              <a:t>tylko z jednego </a:t>
            </a:r>
            <a:r>
              <a:rPr lang="pl-PL" dirty="0" smtClean="0"/>
              <a:t>powodu</a:t>
            </a:r>
            <a:r>
              <a:rPr lang="en-GB" dirty="0" smtClean="0"/>
              <a:t>,</a:t>
            </a:r>
            <a:r>
              <a:rPr lang="pl-PL" dirty="0" smtClean="0"/>
              <a:t> </a:t>
            </a:r>
            <a:r>
              <a:rPr lang="pl-PL" dirty="0"/>
              <a:t>a nie z </a:t>
            </a:r>
            <a:r>
              <a:rPr lang="pl-PL" dirty="0" smtClean="0"/>
              <a:t>kilku</a:t>
            </a:r>
            <a:endParaRPr lang="en-GB" dirty="0" smtClean="0"/>
          </a:p>
          <a:p>
            <a:r>
              <a:rPr lang="en-GB" dirty="0" err="1"/>
              <a:t>testujemy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publiczne</a:t>
            </a:r>
            <a:endParaRPr lang="en-GB" dirty="0"/>
          </a:p>
          <a:p>
            <a:r>
              <a:rPr lang="pl-PL" dirty="0"/>
              <a:t>nie </a:t>
            </a:r>
            <a:r>
              <a:rPr lang="pl-PL" dirty="0" smtClean="0"/>
              <a:t>u</a:t>
            </a:r>
            <a:r>
              <a:rPr lang="en-GB" dirty="0" smtClean="0"/>
              <a:t>ż</a:t>
            </a:r>
            <a:r>
              <a:rPr lang="pl-PL" dirty="0" err="1" smtClean="0"/>
              <a:t>ywa</a:t>
            </a:r>
            <a:r>
              <a:rPr lang="en-GB" dirty="0" smtClean="0"/>
              <a:t>j</a:t>
            </a:r>
            <a:r>
              <a:rPr lang="pl-PL" dirty="0" smtClean="0"/>
              <a:t> </a:t>
            </a:r>
            <a:r>
              <a:rPr lang="en-GB" dirty="0" err="1" smtClean="0"/>
              <a:t>adnotacji</a:t>
            </a:r>
            <a:r>
              <a:rPr lang="en-GB" dirty="0" smtClean="0"/>
              <a:t> “</a:t>
            </a:r>
            <a:r>
              <a:rPr lang="pl-PL" dirty="0" err="1" smtClean="0"/>
              <a:t>expectedException</a:t>
            </a:r>
            <a:r>
              <a:rPr lang="en-GB" dirty="0" smtClean="0"/>
              <a:t>”</a:t>
            </a:r>
          </a:p>
          <a:p>
            <a:r>
              <a:rPr lang="pl-PL" dirty="0" err="1" smtClean="0"/>
              <a:t>jedn</a:t>
            </a:r>
            <a:r>
              <a:rPr lang="en-GB" dirty="0" smtClean="0"/>
              <a:t>a</a:t>
            </a:r>
            <a:r>
              <a:rPr lang="pl-PL" dirty="0" smtClean="0"/>
              <a:t> </a:t>
            </a:r>
            <a:r>
              <a:rPr lang="pl-PL" dirty="0" err="1"/>
              <a:t>assercja</a:t>
            </a:r>
            <a:r>
              <a:rPr lang="pl-PL" dirty="0"/>
              <a:t> w jednym </a:t>
            </a:r>
            <a:r>
              <a:rPr lang="pl-PL" dirty="0" smtClean="0"/>
              <a:t>te</a:t>
            </a:r>
            <a:r>
              <a:rPr lang="en-GB" dirty="0" smtClean="0"/>
              <a:t>ś</a:t>
            </a:r>
            <a:r>
              <a:rPr lang="pl-PL" dirty="0" err="1" smtClean="0"/>
              <a:t>cie</a:t>
            </a:r>
            <a:endParaRPr lang="en-GB" dirty="0" smtClean="0"/>
          </a:p>
          <a:p>
            <a:r>
              <a:rPr lang="pl-PL" dirty="0"/>
              <a:t>unikaj </a:t>
            </a:r>
            <a:r>
              <a:rPr lang="pl-PL" dirty="0" err="1"/>
              <a:t>hierarchi</a:t>
            </a:r>
            <a:r>
              <a:rPr lang="pl-PL" dirty="0"/>
              <a:t> dziedziczenia w testach </a:t>
            </a:r>
            <a:endParaRPr lang="en-GB" dirty="0" smtClean="0"/>
          </a:p>
          <a:p>
            <a:r>
              <a:rPr lang="pl-PL" dirty="0"/>
              <a:t>testy powinny </a:t>
            </a:r>
            <a:r>
              <a:rPr lang="pl-PL" dirty="0" smtClean="0"/>
              <a:t>testowa</a:t>
            </a:r>
            <a:r>
              <a:rPr lang="en-GB" dirty="0" smtClean="0"/>
              <a:t>ć</a:t>
            </a:r>
            <a:r>
              <a:rPr lang="pl-PL" dirty="0" smtClean="0"/>
              <a:t> </a:t>
            </a:r>
            <a:r>
              <a:rPr lang="pl-PL" dirty="0"/>
              <a:t>jedno zachowanie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Rady</a:t>
            </a:r>
            <a:r>
              <a:rPr lang="en-GB" dirty="0" smtClean="0"/>
              <a:t> cd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</a:t>
            </a:r>
            <a:r>
              <a:rPr lang="en-GB" dirty="0" smtClean="0"/>
              <a:t>setup</a:t>
            </a:r>
          </a:p>
          <a:p>
            <a:r>
              <a:rPr lang="en-GB" dirty="0" err="1"/>
              <a:t>unikaj</a:t>
            </a:r>
            <a:r>
              <a:rPr lang="en-GB" dirty="0"/>
              <a:t> </a:t>
            </a:r>
            <a:r>
              <a:rPr lang="en-GB" dirty="0" err="1" smtClean="0"/>
              <a:t>obiektów</a:t>
            </a:r>
            <a:r>
              <a:rPr lang="en-GB" dirty="0" smtClean="0"/>
              <a:t> </a:t>
            </a:r>
            <a:r>
              <a:rPr lang="en-GB" dirty="0" err="1" smtClean="0"/>
              <a:t>LocalDate</a:t>
            </a:r>
            <a:r>
              <a:rPr lang="en-GB" dirty="0" smtClean="0"/>
              <a:t> (</a:t>
            </a:r>
            <a:r>
              <a:rPr lang="en-GB" dirty="0" err="1" smtClean="0"/>
              <a:t>unikaj</a:t>
            </a:r>
            <a:r>
              <a:rPr lang="en-GB" dirty="0" smtClean="0"/>
              <a:t> sleep) -&gt; Clock</a:t>
            </a:r>
          </a:p>
          <a:p>
            <a:r>
              <a:rPr lang="pl-PL" dirty="0"/>
              <a:t>testy nie powinny </a:t>
            </a:r>
            <a:r>
              <a:rPr lang="pl-PL" dirty="0" smtClean="0"/>
              <a:t>dotykać </a:t>
            </a:r>
            <a:r>
              <a:rPr lang="pl-PL" dirty="0"/>
              <a:t>systemu </a:t>
            </a:r>
            <a:r>
              <a:rPr lang="pl-PL" dirty="0" err="1" smtClean="0"/>
              <a:t>plikow</a:t>
            </a:r>
            <a:endParaRPr lang="en-GB" dirty="0" smtClean="0"/>
          </a:p>
          <a:p>
            <a:r>
              <a:rPr lang="pl-PL" dirty="0"/>
              <a:t>nie </a:t>
            </a:r>
            <a:r>
              <a:rPr lang="pl-PL" dirty="0" smtClean="0"/>
              <a:t>powinno być </a:t>
            </a:r>
            <a:r>
              <a:rPr lang="pl-PL" dirty="0"/>
              <a:t>za </a:t>
            </a:r>
            <a:r>
              <a:rPr lang="pl-PL" dirty="0" smtClean="0"/>
              <a:t>dużo </a:t>
            </a:r>
            <a:r>
              <a:rPr lang="pl-PL" dirty="0" err="1" smtClean="0"/>
              <a:t>mockow</a:t>
            </a:r>
            <a:endParaRPr lang="en-GB" dirty="0" smtClean="0"/>
          </a:p>
          <a:p>
            <a:r>
              <a:rPr lang="pl-PL" dirty="0"/>
              <a:t> nie </a:t>
            </a:r>
            <a:r>
              <a:rPr lang="pl-PL" dirty="0" smtClean="0"/>
              <a:t>używam </a:t>
            </a:r>
            <a:r>
              <a:rPr lang="pl-PL" dirty="0"/>
              <a:t>@</a:t>
            </a:r>
            <a:r>
              <a:rPr lang="pl-PL" dirty="0" err="1"/>
              <a:t>Ignore</a:t>
            </a:r>
            <a:r>
              <a:rPr lang="pl-PL" dirty="0"/>
              <a:t> </a:t>
            </a:r>
            <a:r>
              <a:rPr lang="pl-PL" dirty="0" smtClean="0"/>
              <a:t>jeżeli </a:t>
            </a:r>
            <a:r>
              <a:rPr lang="pl-PL" dirty="0"/>
              <a:t>chcemy </a:t>
            </a:r>
            <a:r>
              <a:rPr lang="pl-PL" dirty="0" smtClean="0"/>
              <a:t>użyć </a:t>
            </a:r>
            <a:r>
              <a:rPr lang="pl-PL" dirty="0" err="1"/>
              <a:t>ignore</a:t>
            </a:r>
            <a:r>
              <a:rPr lang="pl-PL" dirty="0"/>
              <a:t> to usuwamy test </a:t>
            </a:r>
            <a:endParaRPr lang="en-GB" dirty="0" smtClean="0"/>
          </a:p>
          <a:p>
            <a:r>
              <a:rPr lang="en-GB" dirty="0" err="1" smtClean="0"/>
              <a:t>unikaj</a:t>
            </a:r>
            <a:r>
              <a:rPr lang="en-GB" dirty="0" smtClean="0"/>
              <a:t> t</a:t>
            </a:r>
            <a:r>
              <a:rPr lang="pl-PL" dirty="0" err="1" smtClean="0"/>
              <a:t>est</a:t>
            </a:r>
            <a:r>
              <a:rPr lang="en-GB" dirty="0" err="1" smtClean="0"/>
              <a:t>ów</a:t>
            </a:r>
            <a:r>
              <a:rPr lang="en-GB" dirty="0" smtClean="0"/>
              <a:t>,</a:t>
            </a:r>
            <a:r>
              <a:rPr lang="pl-PL" dirty="0" smtClean="0"/>
              <a:t> który </a:t>
            </a:r>
            <a:r>
              <a:rPr lang="pl-PL" dirty="0"/>
              <a:t>raz </a:t>
            </a:r>
            <a:r>
              <a:rPr lang="pl-PL" dirty="0" smtClean="0"/>
              <a:t>działa </a:t>
            </a:r>
            <a:r>
              <a:rPr lang="pl-PL" dirty="0"/>
              <a:t>a raz 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Cechy</a:t>
            </a:r>
            <a:r>
              <a:rPr lang="en-GB" dirty="0" smtClean="0"/>
              <a:t> </a:t>
            </a:r>
            <a:r>
              <a:rPr lang="en-GB" dirty="0" err="1" smtClean="0"/>
              <a:t>dobrych</a:t>
            </a:r>
            <a:r>
              <a:rPr lang="en-GB" dirty="0" smtClean="0"/>
              <a:t> </a:t>
            </a:r>
            <a:r>
              <a:rPr lang="en-GB" dirty="0" err="1" smtClean="0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niezależne </a:t>
            </a:r>
            <a:r>
              <a:rPr lang="pl-PL" dirty="0"/>
              <a:t>od siebie</a:t>
            </a:r>
          </a:p>
          <a:p>
            <a:r>
              <a:rPr lang="pl-PL" dirty="0" smtClean="0"/>
              <a:t>niezawodne</a:t>
            </a:r>
            <a:endParaRPr lang="pl-PL" dirty="0"/>
          </a:p>
          <a:p>
            <a:r>
              <a:rPr lang="pl-PL" dirty="0" smtClean="0"/>
              <a:t>czytelne</a:t>
            </a:r>
            <a:endParaRPr lang="pl-PL" dirty="0"/>
          </a:p>
          <a:p>
            <a:r>
              <a:rPr lang="pl-PL" dirty="0" smtClean="0"/>
              <a:t>testują </a:t>
            </a:r>
            <a:r>
              <a:rPr lang="pl-PL" dirty="0"/>
              <a:t>jedno zachowanie - jeden </a:t>
            </a:r>
            <a:r>
              <a:rPr lang="pl-PL" dirty="0" smtClean="0"/>
              <a:t>powód </a:t>
            </a:r>
            <a:r>
              <a:rPr lang="pl-PL" dirty="0"/>
              <a:t>do zmiany </a:t>
            </a:r>
          </a:p>
          <a:p>
            <a:r>
              <a:rPr lang="en-GB" dirty="0"/>
              <a:t>s</a:t>
            </a:r>
            <a:r>
              <a:rPr lang="pl-PL" dirty="0" err="1" smtClean="0"/>
              <a:t>zybkie</a:t>
            </a:r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ylko</a:t>
            </a:r>
            <a:r>
              <a:rPr lang="en-GB" dirty="0" smtClean="0"/>
              <a:t> </a:t>
            </a:r>
            <a:r>
              <a:rPr lang="en-GB" dirty="0" err="1" smtClean="0"/>
              <a:t>jedna</a:t>
            </a:r>
            <a:r>
              <a:rPr lang="en-GB" dirty="0" smtClean="0"/>
              <a:t> </a:t>
            </a:r>
            <a:r>
              <a:rPr lang="en-GB" dirty="0" err="1" smtClean="0"/>
              <a:t>assercja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Testy </a:t>
            </a:r>
            <a:r>
              <a:rPr lang="en-GB" dirty="0" err="1" smtClean="0"/>
              <a:t>integracyjne</a:t>
            </a:r>
            <a:r>
              <a:rPr lang="en-GB" dirty="0" smtClean="0"/>
              <a:t> - </a:t>
            </a:r>
            <a:r>
              <a:rPr lang="en-GB" dirty="0" err="1" smtClean="0"/>
              <a:t>hacki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zmniejsz </a:t>
            </a:r>
            <a:r>
              <a:rPr lang="pl-PL" dirty="0" smtClean="0"/>
              <a:t>ilość testów integracyjnych (</a:t>
            </a:r>
            <a:r>
              <a:rPr lang="pl-PL" dirty="0" err="1" smtClean="0"/>
              <a:t>zami</a:t>
            </a:r>
            <a:r>
              <a:rPr lang="en-GB" dirty="0" smtClean="0"/>
              <a:t>e</a:t>
            </a:r>
            <a:r>
              <a:rPr lang="pl-PL" dirty="0" smtClean="0"/>
              <a:t>ni</a:t>
            </a:r>
            <a:r>
              <a:rPr lang="en-GB" dirty="0" smtClean="0"/>
              <a:t>ć</a:t>
            </a:r>
            <a:r>
              <a:rPr lang="pl-PL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pl-PL" dirty="0" smtClean="0"/>
              <a:t>testy </a:t>
            </a:r>
            <a:r>
              <a:rPr lang="pl-PL" dirty="0"/>
              <a:t>jednostkowe</a:t>
            </a:r>
            <a:r>
              <a:rPr lang="pl-PL" dirty="0" smtClean="0"/>
              <a:t>)</a:t>
            </a:r>
            <a:endParaRPr lang="en-GB" dirty="0" smtClean="0"/>
          </a:p>
          <a:p>
            <a:r>
              <a:rPr lang="en-GB" dirty="0" err="1"/>
              <a:t>usunac</a:t>
            </a:r>
            <a:r>
              <a:rPr lang="en-GB" dirty="0"/>
              <a:t> sleep z </a:t>
            </a:r>
            <a:r>
              <a:rPr lang="en-GB" dirty="0" err="1" smtClean="0"/>
              <a:t>testow</a:t>
            </a:r>
            <a:endParaRPr lang="en-GB" dirty="0" smtClean="0"/>
          </a:p>
          <a:p>
            <a:r>
              <a:rPr lang="pl-PL" dirty="0"/>
              <a:t>SSD/RAM dysku do partycji </a:t>
            </a:r>
            <a:r>
              <a:rPr lang="pl-PL" dirty="0" err="1"/>
              <a:t>tmp</a:t>
            </a:r>
            <a:r>
              <a:rPr lang="pl-PL" dirty="0"/>
              <a:t> </a:t>
            </a:r>
            <a:endParaRPr lang="en-GB" dirty="0" smtClean="0"/>
          </a:p>
          <a:p>
            <a:r>
              <a:rPr lang="pl-PL" dirty="0"/>
              <a:t>SSD/RAM dysku dla bazy </a:t>
            </a:r>
            <a:r>
              <a:rPr lang="pl-PL" dirty="0" smtClean="0"/>
              <a:t>danych</a:t>
            </a:r>
            <a:endParaRPr lang="en-GB" dirty="0" smtClean="0"/>
          </a:p>
          <a:p>
            <a:r>
              <a:rPr lang="en-GB" dirty="0" err="1" smtClean="0"/>
              <a:t>usuń</a:t>
            </a:r>
            <a:r>
              <a:rPr lang="en-GB" dirty="0" smtClean="0"/>
              <a:t> </a:t>
            </a:r>
            <a:r>
              <a:rPr lang="en-GB" dirty="0" err="1" smtClean="0"/>
              <a:t>zbędne</a:t>
            </a:r>
            <a:r>
              <a:rPr lang="en-GB" dirty="0" smtClean="0"/>
              <a:t> </a:t>
            </a:r>
            <a:r>
              <a:rPr lang="en-GB" dirty="0" err="1"/>
              <a:t>logowania</a:t>
            </a:r>
            <a:r>
              <a:rPr lang="en-GB" dirty="0"/>
              <a:t> </a:t>
            </a:r>
            <a:endParaRPr lang="en-GB" dirty="0" smtClean="0"/>
          </a:p>
          <a:p>
            <a:r>
              <a:rPr lang="pl-PL" dirty="0"/>
              <a:t>zapewnij takie same </a:t>
            </a:r>
            <a:r>
              <a:rPr lang="en-GB" dirty="0" err="1"/>
              <a:t>ś</a:t>
            </a:r>
            <a:r>
              <a:rPr lang="pl-PL" dirty="0" err="1" smtClean="0"/>
              <a:t>rodowisko</a:t>
            </a:r>
            <a:r>
              <a:rPr lang="pl-PL" dirty="0" smtClean="0"/>
              <a:t> </a:t>
            </a:r>
            <a:r>
              <a:rPr lang="pl-PL" dirty="0"/>
              <a:t>testowe co </a:t>
            </a:r>
            <a:r>
              <a:rPr lang="pl-PL" dirty="0" smtClean="0"/>
              <a:t>produkcyjne</a:t>
            </a:r>
            <a:endParaRPr lang="en-GB" dirty="0" smtClean="0"/>
          </a:p>
          <a:p>
            <a:r>
              <a:rPr lang="pl-PL" dirty="0" smtClean="0"/>
              <a:t>unika</a:t>
            </a:r>
            <a:r>
              <a:rPr lang="en-GB" dirty="0" smtClean="0"/>
              <a:t>j</a:t>
            </a:r>
            <a:r>
              <a:rPr lang="pl-PL" dirty="0" smtClean="0"/>
              <a:t> </a:t>
            </a:r>
            <a:r>
              <a:rPr lang="pl-PL" dirty="0" err="1"/>
              <a:t>hierarchi</a:t>
            </a:r>
            <a:r>
              <a:rPr lang="pl-PL" dirty="0"/>
              <a:t> dziedziczenia w </a:t>
            </a:r>
            <a:r>
              <a:rPr lang="pl-PL" dirty="0" smtClean="0"/>
              <a:t>testach</a:t>
            </a:r>
            <a:endParaRPr lang="en-GB" dirty="0" smtClean="0"/>
          </a:p>
          <a:p>
            <a:r>
              <a:rPr lang="en-GB" dirty="0" err="1" smtClean="0"/>
              <a:t>nie</a:t>
            </a:r>
            <a:r>
              <a:rPr lang="en-GB" dirty="0" smtClean="0"/>
              <a:t> </a:t>
            </a:r>
            <a:r>
              <a:rPr lang="en-GB" dirty="0" err="1" smtClean="0"/>
              <a:t>używaj</a:t>
            </a:r>
            <a:r>
              <a:rPr lang="en-GB" dirty="0" smtClean="0"/>
              <a:t> equals() </a:t>
            </a:r>
            <a:r>
              <a:rPr lang="en-GB" dirty="0" err="1" smtClean="0"/>
              <a:t>przy</a:t>
            </a:r>
            <a:r>
              <a:rPr lang="en-GB" dirty="0" smtClean="0"/>
              <a:t> </a:t>
            </a:r>
            <a:r>
              <a:rPr lang="en-GB" dirty="0" err="1" smtClean="0"/>
              <a:t>datach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Testy </a:t>
            </a:r>
            <a:r>
              <a:rPr lang="en-GB" dirty="0" err="1" smtClean="0"/>
              <a:t>mutacyjne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Uszkodzenie</a:t>
            </a:r>
            <a:r>
              <a:rPr lang="en-GB" dirty="0" smtClean="0"/>
              <a:t> </a:t>
            </a:r>
            <a:r>
              <a:rPr lang="en-GB" dirty="0" err="1" smtClean="0"/>
              <a:t>wybranej</a:t>
            </a:r>
            <a:r>
              <a:rPr lang="en-GB" dirty="0" smtClean="0"/>
              <a:t> </a:t>
            </a:r>
            <a:r>
              <a:rPr lang="en-GB" dirty="0" err="1" smtClean="0"/>
              <a:t>linii</a:t>
            </a:r>
            <a:r>
              <a:rPr lang="en-GB" dirty="0" smtClean="0"/>
              <a:t> </a:t>
            </a:r>
            <a:r>
              <a:rPr lang="en-GB" dirty="0" err="1" smtClean="0"/>
              <a:t>kodu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Sprawdzenie</a:t>
            </a:r>
            <a:r>
              <a:rPr lang="en-GB" dirty="0" smtClean="0"/>
              <a:t> </a:t>
            </a:r>
            <a:r>
              <a:rPr lang="en-GB" dirty="0" err="1" smtClean="0"/>
              <a:t>czy</a:t>
            </a:r>
            <a:r>
              <a:rPr lang="en-GB" dirty="0" smtClean="0"/>
              <a:t> test </a:t>
            </a:r>
            <a:r>
              <a:rPr lang="en-GB" dirty="0" err="1" smtClean="0"/>
              <a:t>wykryje</a:t>
            </a:r>
            <a:r>
              <a:rPr lang="en-GB" dirty="0" smtClean="0"/>
              <a:t> to </a:t>
            </a:r>
            <a:r>
              <a:rPr lang="en-GB" dirty="0" err="1" smtClean="0"/>
              <a:t>automatycznie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Jeżeli</a:t>
            </a:r>
            <a:r>
              <a:rPr lang="en-GB" dirty="0" smtClean="0"/>
              <a:t> </a:t>
            </a:r>
            <a:r>
              <a:rPr lang="en-GB" dirty="0" err="1" smtClean="0"/>
              <a:t>wszytskie</a:t>
            </a:r>
            <a:r>
              <a:rPr lang="en-GB" dirty="0" smtClean="0"/>
              <a:t> testy </a:t>
            </a:r>
            <a:r>
              <a:rPr lang="en-GB" dirty="0" err="1" smtClean="0"/>
              <a:t>przejdą</a:t>
            </a:r>
            <a:r>
              <a:rPr lang="en-GB" dirty="0" smtClean="0"/>
              <a:t> to </a:t>
            </a:r>
            <a:r>
              <a:rPr lang="en-GB" dirty="0" err="1" smtClean="0"/>
              <a:t>potencjalny</a:t>
            </a:r>
            <a:r>
              <a:rPr lang="en-GB" dirty="0" smtClean="0"/>
              <a:t> problem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mtClean="0"/>
              <a:t>Narzędzia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Junit</a:t>
            </a:r>
            <a:r>
              <a:rPr lang="en-GB" dirty="0" smtClean="0"/>
              <a:t>,</a:t>
            </a:r>
            <a:r>
              <a:rPr lang="pl-PL" dirty="0" smtClean="0"/>
              <a:t> </a:t>
            </a:r>
            <a:r>
              <a:rPr lang="pl-PL" dirty="0" err="1" smtClean="0"/>
              <a:t>TestNG</a:t>
            </a:r>
            <a:r>
              <a:rPr lang="en-GB" dirty="0" smtClean="0"/>
              <a:t>,</a:t>
            </a:r>
            <a:r>
              <a:rPr lang="pl-PL" dirty="0" smtClean="0"/>
              <a:t> Spock</a:t>
            </a:r>
            <a:endParaRPr lang="en-GB" dirty="0" smtClean="0"/>
          </a:p>
          <a:p>
            <a:r>
              <a:rPr lang="pl-PL" dirty="0" err="1" smtClean="0"/>
              <a:t>Mockito</a:t>
            </a:r>
            <a:r>
              <a:rPr lang="pl-PL" dirty="0" smtClean="0"/>
              <a:t> </a:t>
            </a:r>
            <a:endParaRPr lang="en-GB" dirty="0" smtClean="0"/>
          </a:p>
          <a:p>
            <a:r>
              <a:rPr lang="pl-PL" dirty="0" err="1" smtClean="0"/>
              <a:t>AsserJ</a:t>
            </a:r>
            <a:r>
              <a:rPr lang="pl-PL" dirty="0"/>
              <a:t>, </a:t>
            </a:r>
            <a:r>
              <a:rPr lang="pl-PL" dirty="0" err="1"/>
              <a:t>Truth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 smtClean="0"/>
              <a:t>Pitest</a:t>
            </a:r>
            <a:r>
              <a:rPr lang="pl-PL" dirty="0" smtClean="0"/>
              <a:t> </a:t>
            </a:r>
            <a:endParaRPr lang="en-GB" dirty="0" smtClean="0"/>
          </a:p>
          <a:p>
            <a:r>
              <a:rPr lang="pl-PL" dirty="0" err="1" smtClean="0"/>
              <a:t>Cucumber</a:t>
            </a:r>
            <a:r>
              <a:rPr lang="pl-PL" dirty="0"/>
              <a:t>, </a:t>
            </a:r>
            <a:r>
              <a:rPr lang="pl-PL" dirty="0" err="1" smtClean="0"/>
              <a:t>Jbehave</a:t>
            </a:r>
            <a:endParaRPr lang="en-GB" dirty="0"/>
          </a:p>
          <a:p>
            <a:r>
              <a:rPr lang="pl-PL" dirty="0" err="1"/>
              <a:t>Greenmail</a:t>
            </a:r>
            <a:endParaRPr lang="en-GB" dirty="0" smtClean="0"/>
          </a:p>
          <a:p>
            <a:r>
              <a:rPr lang="pl-PL" dirty="0" err="1" smtClean="0"/>
              <a:t>MockFTPServer</a:t>
            </a:r>
            <a:endParaRPr lang="en-GB" dirty="0" smtClean="0"/>
          </a:p>
          <a:p>
            <a:r>
              <a:rPr lang="pl-PL" dirty="0" err="1" smtClean="0"/>
              <a:t>okhttp</a:t>
            </a:r>
            <a:r>
              <a:rPr lang="pl-PL" dirty="0" smtClean="0"/>
              <a:t>, </a:t>
            </a:r>
            <a:r>
              <a:rPr lang="pl-PL" dirty="0" err="1" smtClean="0"/>
              <a:t>Wiremock</a:t>
            </a:r>
            <a:endParaRPr lang="en-GB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279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FizzBuzz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Dane </a:t>
            </a:r>
            <a:r>
              <a:rPr lang="en-GB" dirty="0" err="1" smtClean="0"/>
              <a:t>wejsciowe</a:t>
            </a:r>
            <a:r>
              <a:rPr lang="en-GB" dirty="0" smtClean="0"/>
              <a:t>: </a:t>
            </a:r>
            <a:r>
              <a:rPr lang="en-GB" dirty="0" err="1" smtClean="0"/>
              <a:t>liczby</a:t>
            </a:r>
            <a:r>
              <a:rPr lang="en-GB" dirty="0" smtClean="0"/>
              <a:t> od 1 do 100</a:t>
            </a:r>
          </a:p>
          <a:p>
            <a:r>
              <a:rPr lang="en-GB" dirty="0" err="1" smtClean="0"/>
              <a:t>Jeśli</a:t>
            </a:r>
            <a:r>
              <a:rPr lang="en-GB" dirty="0" smtClean="0"/>
              <a:t> </a:t>
            </a:r>
            <a:r>
              <a:rPr lang="en-GB" dirty="0" err="1" smtClean="0"/>
              <a:t>liczba</a:t>
            </a:r>
            <a:r>
              <a:rPr lang="en-GB" dirty="0" smtClean="0"/>
              <a:t> jest </a:t>
            </a:r>
            <a:r>
              <a:rPr lang="en-GB" dirty="0" err="1" smtClean="0"/>
              <a:t>podzielna</a:t>
            </a:r>
            <a:r>
              <a:rPr lang="en-GB" dirty="0" smtClean="0"/>
              <a:t> </a:t>
            </a:r>
            <a:r>
              <a:rPr lang="en-GB" dirty="0" err="1" smtClean="0"/>
              <a:t>przez</a:t>
            </a:r>
            <a:r>
              <a:rPr lang="en-GB" dirty="0" smtClean="0"/>
              <a:t> 3 -&gt; </a:t>
            </a:r>
            <a:r>
              <a:rPr lang="en-GB" dirty="0" err="1" smtClean="0"/>
              <a:t>zwróć</a:t>
            </a:r>
            <a:r>
              <a:rPr lang="en-GB" dirty="0" smtClean="0"/>
              <a:t> Fizz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smtClean="0"/>
              <a:t>5 </a:t>
            </a:r>
            <a:r>
              <a:rPr lang="en-GB" dirty="0"/>
              <a:t>-&gt; </a:t>
            </a:r>
            <a:r>
              <a:rPr lang="en-GB" dirty="0" err="1"/>
              <a:t>zwróć</a:t>
            </a:r>
            <a:r>
              <a:rPr lang="en-GB" dirty="0"/>
              <a:t> </a:t>
            </a:r>
            <a:r>
              <a:rPr lang="en-GB" dirty="0" smtClean="0"/>
              <a:t>Buzz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smtClean="0"/>
              <a:t>3 I 5 </a:t>
            </a:r>
            <a:r>
              <a:rPr lang="en-GB" dirty="0"/>
              <a:t>-&gt; </a:t>
            </a:r>
            <a:r>
              <a:rPr lang="en-GB" dirty="0" err="1"/>
              <a:t>zwróć</a:t>
            </a:r>
            <a:r>
              <a:rPr lang="en-GB" dirty="0"/>
              <a:t> </a:t>
            </a:r>
            <a:r>
              <a:rPr lang="en-GB" dirty="0" err="1" smtClean="0"/>
              <a:t>FizzBuzz</a:t>
            </a:r>
            <a:endParaRPr lang="en-GB" dirty="0" smtClean="0"/>
          </a:p>
          <a:p>
            <a:r>
              <a:rPr lang="en-GB" dirty="0" err="1" smtClean="0"/>
              <a:t>Jesli</a:t>
            </a:r>
            <a:r>
              <a:rPr lang="en-GB" dirty="0" smtClean="0"/>
              <a:t> </a:t>
            </a:r>
            <a:r>
              <a:rPr lang="en-GB" dirty="0" err="1" smtClean="0"/>
              <a:t>liczba</a:t>
            </a:r>
            <a:r>
              <a:rPr lang="en-GB" dirty="0" smtClean="0"/>
              <a:t> </a:t>
            </a:r>
            <a:r>
              <a:rPr lang="en-GB" dirty="0" err="1" smtClean="0"/>
              <a:t>nie</a:t>
            </a:r>
            <a:r>
              <a:rPr lang="en-GB" dirty="0" smtClean="0"/>
              <a:t> </a:t>
            </a:r>
            <a:r>
              <a:rPr lang="en-GB" dirty="0" err="1" smtClean="0"/>
              <a:t>spełnia</a:t>
            </a:r>
            <a:r>
              <a:rPr lang="en-GB" dirty="0" smtClean="0"/>
              <a:t> </a:t>
            </a:r>
            <a:r>
              <a:rPr lang="en-GB" dirty="0" err="1" smtClean="0"/>
              <a:t>powyższych</a:t>
            </a:r>
            <a:r>
              <a:rPr lang="en-GB" dirty="0" smtClean="0"/>
              <a:t> </a:t>
            </a:r>
            <a:r>
              <a:rPr lang="en-GB" dirty="0" err="1" smtClean="0"/>
              <a:t>kryterii</a:t>
            </a:r>
            <a:r>
              <a:rPr lang="en-GB" dirty="0" smtClean="0"/>
              <a:t> -&gt; </a:t>
            </a:r>
            <a:r>
              <a:rPr lang="en-GB" dirty="0" err="1" smtClean="0"/>
              <a:t>zwróc</a:t>
            </a:r>
            <a:r>
              <a:rPr lang="en-GB" dirty="0" smtClean="0"/>
              <a:t> </a:t>
            </a:r>
            <a:r>
              <a:rPr lang="en-GB" dirty="0" err="1" smtClean="0"/>
              <a:t>tą</a:t>
            </a:r>
            <a:r>
              <a:rPr lang="en-GB" dirty="0" smtClean="0"/>
              <a:t> </a:t>
            </a:r>
            <a:r>
              <a:rPr lang="en-GB" dirty="0" err="1" smtClean="0"/>
              <a:t>liczbę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64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TennisGame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Cel</a:t>
            </a:r>
            <a:r>
              <a:rPr lang="en-GB" dirty="0" smtClean="0"/>
              <a:t>: </a:t>
            </a:r>
            <a:r>
              <a:rPr lang="en-GB" dirty="0" err="1" smtClean="0"/>
              <a:t>zbudowanie</a:t>
            </a:r>
            <a:r>
              <a:rPr lang="en-GB" dirty="0" smtClean="0"/>
              <a:t> </a:t>
            </a:r>
            <a:r>
              <a:rPr lang="en-GB" dirty="0" err="1" smtClean="0"/>
              <a:t>tablicy</a:t>
            </a:r>
            <a:r>
              <a:rPr lang="en-GB" dirty="0" smtClean="0"/>
              <a:t> </a:t>
            </a:r>
            <a:r>
              <a:rPr lang="en-GB" dirty="0" err="1" smtClean="0"/>
              <a:t>punktacji</a:t>
            </a:r>
            <a:r>
              <a:rPr lang="en-GB" dirty="0" smtClean="0"/>
              <a:t> </a:t>
            </a:r>
            <a:r>
              <a:rPr lang="en-GB" dirty="0" err="1" smtClean="0"/>
              <a:t>wywietlanej</a:t>
            </a:r>
            <a:r>
              <a:rPr lang="en-GB" dirty="0" smtClean="0"/>
              <a:t> </a:t>
            </a:r>
            <a:r>
              <a:rPr lang="en-GB" dirty="0" err="1" smtClean="0"/>
              <a:t>podczas</a:t>
            </a:r>
            <a:r>
              <a:rPr lang="en-GB" dirty="0" smtClean="0"/>
              <a:t> </a:t>
            </a:r>
            <a:r>
              <a:rPr lang="en-GB" dirty="0" err="1" smtClean="0"/>
              <a:t>gry</a:t>
            </a:r>
            <a:endParaRPr lang="en-GB" dirty="0" smtClean="0"/>
          </a:p>
          <a:p>
            <a:r>
              <a:rPr lang="en-GB" dirty="0" err="1" smtClean="0"/>
              <a:t>Wymagania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Klasa</a:t>
            </a:r>
            <a:r>
              <a:rPr lang="en-GB" dirty="0"/>
              <a:t> “</a:t>
            </a:r>
            <a:r>
              <a:rPr lang="en-GB" dirty="0" err="1"/>
              <a:t>TennisGame</a:t>
            </a:r>
            <a:r>
              <a:rPr lang="en-GB" dirty="0"/>
              <a:t>” </a:t>
            </a:r>
            <a:r>
              <a:rPr lang="en-GB" dirty="0" err="1"/>
              <a:t>zawiera</a:t>
            </a:r>
            <a:r>
              <a:rPr lang="en-GB" dirty="0"/>
              <a:t> </a:t>
            </a:r>
            <a:r>
              <a:rPr lang="en-GB" dirty="0" err="1"/>
              <a:t>logike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Zdobycie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wywołuje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zliczającą</a:t>
            </a:r>
            <a:endParaRPr lang="en-GB" dirty="0"/>
          </a:p>
          <a:p>
            <a:pPr lvl="1"/>
            <a:r>
              <a:rPr lang="en-GB" dirty="0" err="1"/>
              <a:t>Metoda</a:t>
            </a:r>
            <a:r>
              <a:rPr lang="en-GB" dirty="0"/>
              <a:t> score() </a:t>
            </a:r>
            <a:r>
              <a:rPr lang="en-GB" dirty="0" err="1"/>
              <a:t>wyświetla</a:t>
            </a:r>
            <a:r>
              <a:rPr lang="en-GB" dirty="0"/>
              <a:t> </a:t>
            </a:r>
            <a:r>
              <a:rPr lang="en-GB" dirty="0" err="1"/>
              <a:t>aktualny</a:t>
            </a:r>
            <a:r>
              <a:rPr lang="en-GB" dirty="0"/>
              <a:t> </a:t>
            </a:r>
            <a:r>
              <a:rPr lang="en-GB" dirty="0" err="1"/>
              <a:t>wynik</a:t>
            </a:r>
            <a:endParaRPr lang="en-GB" dirty="0"/>
          </a:p>
          <a:p>
            <a:r>
              <a:rPr lang="en-GB" dirty="0" err="1" smtClean="0"/>
              <a:t>Zasady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Gre</a:t>
            </a:r>
            <a:r>
              <a:rPr lang="en-GB" dirty="0"/>
              <a:t> </a:t>
            </a:r>
            <a:r>
              <a:rPr lang="en-GB" dirty="0" err="1"/>
              <a:t>wygrywa</a:t>
            </a:r>
            <a:r>
              <a:rPr lang="en-GB" dirty="0"/>
              <a:t>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zdobędzie</a:t>
            </a:r>
            <a:r>
              <a:rPr lang="en-GB" dirty="0"/>
              <a:t> co </a:t>
            </a:r>
            <a:r>
              <a:rPr lang="en-GB" dirty="0" err="1"/>
              <a:t>najmniej</a:t>
            </a:r>
            <a:r>
              <a:rPr lang="en-GB" dirty="0"/>
              <a:t> 4 </a:t>
            </a:r>
            <a:r>
              <a:rPr lang="en-GB" dirty="0" err="1"/>
              <a:t>pkt</a:t>
            </a:r>
            <a:r>
              <a:rPr lang="en-GB" dirty="0"/>
              <a:t>, ale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przewagę</a:t>
            </a:r>
            <a:r>
              <a:rPr lang="en-GB" dirty="0"/>
              <a:t> minimum 2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K</a:t>
            </a:r>
            <a:r>
              <a:rPr lang="pl-PL" dirty="0"/>
              <a:t>olejne pkt opisane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pl-PL" dirty="0"/>
              <a:t> następująco: 0(love), 1(15), 2(30), 3(40)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eśli</a:t>
            </a:r>
            <a:r>
              <a:rPr lang="pl-PL" dirty="0"/>
              <a:t> każdy gracz ma co najmniej 3 pkt to wynik: "</a:t>
            </a:r>
            <a:r>
              <a:rPr lang="pl-PL" dirty="0" err="1"/>
              <a:t>Deuce</a:t>
            </a:r>
            <a:r>
              <a:rPr lang="pl-PL" dirty="0"/>
              <a:t>“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esli</a:t>
            </a:r>
            <a:r>
              <a:rPr lang="pl-PL" dirty="0"/>
              <a:t> </a:t>
            </a:r>
            <a:r>
              <a:rPr lang="pl-PL" dirty="0" err="1"/>
              <a:t>kazdy</a:t>
            </a:r>
            <a:r>
              <a:rPr lang="pl-PL" dirty="0"/>
              <a:t> gracz ma co najmniej 3 pkt i jeden gracz zdobędzie jeden pkt to nazywa się to "</a:t>
            </a:r>
            <a:r>
              <a:rPr lang="pl-PL" dirty="0" smtClean="0"/>
              <a:t>Advantage“</a:t>
            </a:r>
            <a:endParaRPr lang="en-GB" dirty="0" smtClean="0"/>
          </a:p>
          <a:p>
            <a:pPr lvl="1"/>
            <a:r>
              <a:rPr lang="pl-PL" dirty="0" err="1"/>
              <a:t>Bieżemy</a:t>
            </a:r>
            <a:r>
              <a:rPr lang="pl-PL" dirty="0"/>
              <a:t> pod uwagę tylko aktualny wynik. Sety i mecze są poza zakresem. 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6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Ź</a:t>
            </a:r>
            <a:r>
              <a:rPr lang="en-GB" dirty="0" err="1" smtClean="0"/>
              <a:t>ródła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Marek Dominiak - Prezentacja </a:t>
            </a:r>
            <a:r>
              <a:rPr lang="en-GB" dirty="0" smtClean="0"/>
              <a:t>“</a:t>
            </a:r>
            <a:r>
              <a:rPr lang="pl-PL" dirty="0" smtClean="0"/>
              <a:t>Pragmatyczne podejście </a:t>
            </a:r>
            <a:r>
              <a:rPr lang="pl-PL" dirty="0"/>
              <a:t>do pisania </a:t>
            </a:r>
            <a:r>
              <a:rPr lang="pl-PL" dirty="0" smtClean="0"/>
              <a:t>I</a:t>
            </a:r>
            <a:r>
              <a:rPr lang="en-GB" dirty="0" smtClean="0"/>
              <a:t> </a:t>
            </a:r>
            <a:r>
              <a:rPr lang="pl-PL" dirty="0" smtClean="0"/>
              <a:t> utrzymywania testów</a:t>
            </a:r>
            <a:r>
              <a:rPr lang="en-GB" dirty="0" smtClean="0"/>
              <a:t>”</a:t>
            </a:r>
            <a:endParaRPr lang="pl-PL" dirty="0"/>
          </a:p>
          <a:p>
            <a:r>
              <a:rPr lang="pl-PL" dirty="0"/>
              <a:t> Adam Pierzchała </a:t>
            </a:r>
            <a:r>
              <a:rPr lang="pl-PL" dirty="0" smtClean="0"/>
              <a:t>– </a:t>
            </a:r>
            <a:r>
              <a:rPr lang="en-GB" dirty="0" smtClean="0"/>
              <a:t> </a:t>
            </a:r>
            <a:r>
              <a:rPr lang="en-GB" dirty="0" err="1" smtClean="0"/>
              <a:t>Prezentacja</a:t>
            </a:r>
            <a:r>
              <a:rPr lang="en-GB" dirty="0" smtClean="0"/>
              <a:t> “</a:t>
            </a:r>
            <a:r>
              <a:rPr lang="pl-PL" dirty="0" smtClean="0"/>
              <a:t>TDD</a:t>
            </a:r>
            <a:r>
              <a:rPr lang="en-GB" dirty="0" smtClean="0"/>
              <a:t>”</a:t>
            </a:r>
            <a:endParaRPr lang="pl-PL" dirty="0"/>
          </a:p>
          <a:p>
            <a:r>
              <a:rPr lang="pl-PL" dirty="0"/>
              <a:t> Kent Beck </a:t>
            </a:r>
            <a:r>
              <a:rPr lang="pl-PL" dirty="0" smtClean="0"/>
              <a:t>– </a:t>
            </a:r>
            <a:r>
              <a:rPr lang="en-GB" dirty="0" smtClean="0"/>
              <a:t>“</a:t>
            </a:r>
            <a:r>
              <a:rPr lang="pl-PL" dirty="0" smtClean="0"/>
              <a:t>TDD</a:t>
            </a:r>
            <a:r>
              <a:rPr lang="pl-PL" dirty="0"/>
              <a:t>. Sztuka tworzenia dobrego </a:t>
            </a:r>
            <a:r>
              <a:rPr lang="pl-PL" dirty="0" smtClean="0"/>
              <a:t>kodu</a:t>
            </a:r>
            <a:r>
              <a:rPr lang="en-GB" dirty="0" smtClean="0"/>
              <a:t>”</a:t>
            </a:r>
            <a:endParaRPr lang="pl-PL" dirty="0"/>
          </a:p>
          <a:p>
            <a:r>
              <a:rPr lang="pl-PL" dirty="0"/>
              <a:t> Krzysztof Chruściel, Agnieszka Pieszczek </a:t>
            </a:r>
            <a:r>
              <a:rPr lang="pl-PL" dirty="0" smtClean="0"/>
              <a:t>– </a:t>
            </a:r>
            <a:r>
              <a:rPr lang="en-GB" dirty="0" smtClean="0"/>
              <a:t>“</a:t>
            </a:r>
            <a:r>
              <a:rPr lang="pl-PL" dirty="0" smtClean="0"/>
              <a:t>CodeCouple.pl</a:t>
            </a:r>
            <a:r>
              <a:rPr lang="en-GB" dirty="0" smtClean="0"/>
              <a:t>”</a:t>
            </a:r>
            <a:endParaRPr lang="pl-PL" dirty="0"/>
          </a:p>
          <a:p>
            <a:r>
              <a:rPr lang="pl-PL" dirty="0"/>
              <a:t> Steve </a:t>
            </a:r>
            <a:r>
              <a:rPr lang="pl-PL" dirty="0" smtClean="0"/>
              <a:t>Freeman</a:t>
            </a:r>
            <a:r>
              <a:rPr lang="en-GB" dirty="0" smtClean="0"/>
              <a:t> – “Growing </a:t>
            </a:r>
            <a:r>
              <a:rPr lang="en-GB" dirty="0"/>
              <a:t>Object-Oriented Programming. Guided By </a:t>
            </a:r>
            <a:r>
              <a:rPr lang="en-GB" dirty="0" smtClean="0"/>
              <a:t>Tests”</a:t>
            </a:r>
          </a:p>
          <a:p>
            <a:r>
              <a:rPr lang="en-GB" dirty="0" smtClean="0"/>
              <a:t> Kata - https</a:t>
            </a:r>
            <a:r>
              <a:rPr lang="en-GB" dirty="0"/>
              <a:t>://github.com/emilybache</a:t>
            </a:r>
          </a:p>
        </p:txBody>
      </p:sp>
    </p:spTree>
    <p:extLst>
      <p:ext uri="{BB962C8B-B14F-4D97-AF65-F5344CB8AC3E}">
        <p14:creationId xmlns:p14="http://schemas.microsoft.com/office/powerpoint/2010/main" val="17560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Typy</a:t>
            </a:r>
            <a:r>
              <a:rPr lang="en-GB" dirty="0" smtClean="0"/>
              <a:t> </a:t>
            </a:r>
            <a:r>
              <a:rPr lang="en-GB" dirty="0" err="1" smtClean="0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  <a:p>
            <a:r>
              <a:rPr lang="pl-PL" dirty="0"/>
              <a:t>niefunkcjonalne</a:t>
            </a:r>
          </a:p>
          <a:p>
            <a:r>
              <a:rPr lang="pl-PL" dirty="0"/>
              <a:t>strukturalne</a:t>
            </a:r>
          </a:p>
          <a:p>
            <a:r>
              <a:rPr lang="pl-PL" dirty="0"/>
              <a:t>ze względu na wprowadzane </a:t>
            </a:r>
            <a:r>
              <a:rPr lang="pl-PL" dirty="0" smtClean="0"/>
              <a:t>zmiany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regresywne</a:t>
            </a:r>
            <a:endParaRPr lang="en-GB" dirty="0" smtClean="0"/>
          </a:p>
          <a:p>
            <a:pPr lvl="1"/>
            <a:r>
              <a:rPr lang="en-GB" dirty="0" err="1" smtClean="0"/>
              <a:t>retesty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1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Musisz</a:t>
            </a:r>
            <a:r>
              <a:rPr lang="en-GB" dirty="0" smtClean="0"/>
              <a:t> </a:t>
            </a:r>
            <a:r>
              <a:rPr lang="en-GB" dirty="0" err="1" smtClean="0"/>
              <a:t>mieć</a:t>
            </a:r>
            <a:r>
              <a:rPr lang="en-GB" dirty="0" smtClean="0"/>
              <a:t> 100% </a:t>
            </a:r>
            <a:r>
              <a:rPr lang="en-GB" dirty="0" err="1" smtClean="0"/>
              <a:t>pokrycia</a:t>
            </a:r>
            <a:r>
              <a:rPr lang="en-GB" dirty="0" smtClean="0"/>
              <a:t> </a:t>
            </a:r>
            <a:r>
              <a:rPr lang="en-GB" dirty="0" err="1" smtClean="0"/>
              <a:t>kodu</a:t>
            </a:r>
            <a:r>
              <a:rPr lang="en-GB" dirty="0" smtClean="0"/>
              <a:t> w </a:t>
            </a:r>
            <a:r>
              <a:rPr lang="en-GB" dirty="0" err="1" smtClean="0"/>
              <a:t>testach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	Robert </a:t>
            </a:r>
            <a:r>
              <a:rPr lang="en-GB" dirty="0"/>
              <a:t>C. </a:t>
            </a:r>
            <a:r>
              <a:rPr lang="en-GB" dirty="0" smtClean="0"/>
              <a:t>Martina (Uncle Bob)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81" y="3787853"/>
            <a:ext cx="2002519" cy="286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96" y="3386817"/>
            <a:ext cx="2205718" cy="31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EBF7C03-C213-4E1D-8F80-B54B1FC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Poziomy</a:t>
            </a:r>
            <a:r>
              <a:rPr lang="en-GB" dirty="0" smtClean="0"/>
              <a:t> </a:t>
            </a:r>
            <a:r>
              <a:rPr lang="en-GB" dirty="0" err="1" smtClean="0"/>
              <a:t>testów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xmlns="" id="{8F2AA4AF-9E7E-4A93-85C0-964572AC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96" y="1153791"/>
            <a:ext cx="5070208" cy="5070208"/>
          </a:xfrm>
        </p:spPr>
      </p:pic>
    </p:spTree>
    <p:extLst>
      <p:ext uri="{BB962C8B-B14F-4D97-AF65-F5344CB8AC3E}">
        <p14:creationId xmlns:p14="http://schemas.microsoft.com/office/powerpoint/2010/main" val="13997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Ile </a:t>
            </a:r>
            <a:r>
              <a:rPr lang="en-GB" dirty="0" err="1" smtClean="0"/>
              <a:t>powinno</a:t>
            </a:r>
            <a:r>
              <a:rPr lang="en-GB" dirty="0" smtClean="0"/>
              <a:t> </a:t>
            </a:r>
            <a:r>
              <a:rPr lang="en-GB" dirty="0" err="1" smtClean="0"/>
              <a:t>być</a:t>
            </a:r>
            <a:r>
              <a:rPr lang="en-GB" dirty="0" smtClean="0"/>
              <a:t> </a:t>
            </a:r>
            <a:r>
              <a:rPr lang="en-GB" dirty="0" err="1" smtClean="0"/>
              <a:t>testów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Jednostkowe - 80-90</a:t>
            </a:r>
            <a:r>
              <a:rPr lang="pl-PL" dirty="0" smtClean="0"/>
              <a:t>%</a:t>
            </a:r>
            <a:endParaRPr lang="en-GB" dirty="0" smtClean="0"/>
          </a:p>
          <a:p>
            <a:endParaRPr lang="pl-PL" dirty="0"/>
          </a:p>
          <a:p>
            <a:r>
              <a:rPr lang="pl-PL" dirty="0" err="1"/>
              <a:t>Indegracyjne</a:t>
            </a:r>
            <a:r>
              <a:rPr lang="pl-PL" dirty="0"/>
              <a:t> - 5-15</a:t>
            </a:r>
            <a:r>
              <a:rPr lang="pl-PL" dirty="0" smtClean="0"/>
              <a:t>%</a:t>
            </a:r>
            <a:endParaRPr lang="en-GB" dirty="0" smtClean="0"/>
          </a:p>
          <a:p>
            <a:endParaRPr lang="pl-PL" dirty="0"/>
          </a:p>
          <a:p>
            <a:r>
              <a:rPr lang="pl-PL" dirty="0"/>
              <a:t>Akceptacyjne - 1-5%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Rafi\Desktop\2-unit-0-integ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39" y="-1"/>
            <a:ext cx="6874889" cy="6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536D0A4-B3CC-44A3-B12E-FB0251F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Dlaczego ludzie nie piszą testów?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347DFB0-4EE7-44E0-AEA2-A998C8F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szkoda czasu </a:t>
            </a:r>
          </a:p>
          <a:p>
            <a:r>
              <a:rPr lang="pl-PL" dirty="0"/>
              <a:t>nie mam czasu na uczenie się kolejnego </a:t>
            </a:r>
            <a:r>
              <a:rPr lang="pl-PL" dirty="0" err="1" smtClean="0"/>
              <a:t>framework</a:t>
            </a:r>
            <a:r>
              <a:rPr lang="en-GB" dirty="0" smtClean="0"/>
              <a:t>’a</a:t>
            </a:r>
            <a:endParaRPr lang="pl-PL" dirty="0"/>
          </a:p>
          <a:p>
            <a:r>
              <a:rPr lang="pl-PL" dirty="0"/>
              <a:t>kod jest zbyt skomplikowany</a:t>
            </a:r>
          </a:p>
          <a:p>
            <a:r>
              <a:rPr lang="pl-PL" dirty="0"/>
              <a:t>kod jest zbyt prosty (nie </a:t>
            </a:r>
            <a:r>
              <a:rPr lang="pl-PL" dirty="0" smtClean="0"/>
              <a:t>potrzebuj</a:t>
            </a:r>
            <a:r>
              <a:rPr lang="en-GB" dirty="0" smtClean="0"/>
              <a:t>ę</a:t>
            </a:r>
            <a:r>
              <a:rPr lang="pl-PL" dirty="0" smtClean="0"/>
              <a:t> </a:t>
            </a:r>
            <a:r>
              <a:rPr lang="pl-PL" dirty="0"/>
              <a:t>testów)</a:t>
            </a:r>
          </a:p>
          <a:p>
            <a:r>
              <a:rPr lang="pl-PL" dirty="0"/>
              <a:t>manager/klient nie pozwala</a:t>
            </a:r>
          </a:p>
          <a:p>
            <a:r>
              <a:rPr lang="pl-PL" dirty="0"/>
              <a:t>mamy testerów niech oni się tym zajmują</a:t>
            </a:r>
          </a:p>
        </p:txBody>
      </p:sp>
    </p:spTree>
    <p:extLst>
      <p:ext uri="{BB962C8B-B14F-4D97-AF65-F5344CB8AC3E}">
        <p14:creationId xmlns:p14="http://schemas.microsoft.com/office/powerpoint/2010/main" val="28448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 </a:t>
            </a:r>
            <a:r>
              <a:rPr lang="en-GB" dirty="0" err="1" smtClean="0"/>
              <a:t>dają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testy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mog</a:t>
            </a:r>
            <a:r>
              <a:rPr lang="en-GB" dirty="0" smtClean="0"/>
              <a:t>ą</a:t>
            </a:r>
            <a:r>
              <a:rPr lang="pl-PL" dirty="0" smtClean="0"/>
              <a:t> </a:t>
            </a:r>
            <a:r>
              <a:rPr lang="pl-PL" dirty="0" err="1" smtClean="0"/>
              <a:t>zweryfiko</a:t>
            </a:r>
            <a:r>
              <a:rPr lang="en-GB" dirty="0" smtClean="0"/>
              <a:t>w</a:t>
            </a:r>
            <a:r>
              <a:rPr lang="pl-PL" dirty="0" smtClean="0"/>
              <a:t>a</a:t>
            </a:r>
            <a:r>
              <a:rPr lang="en-GB" dirty="0" smtClean="0"/>
              <a:t>ć</a:t>
            </a:r>
            <a:r>
              <a:rPr lang="pl-PL" dirty="0" smtClean="0"/>
              <a:t> </a:t>
            </a:r>
            <a:r>
              <a:rPr lang="pl-PL" dirty="0"/>
              <a:t>czy kod </a:t>
            </a:r>
            <a:r>
              <a:rPr lang="pl-PL" dirty="0" smtClean="0"/>
              <a:t>działa</a:t>
            </a:r>
            <a:endParaRPr lang="en-GB" dirty="0" smtClean="0"/>
          </a:p>
          <a:p>
            <a:r>
              <a:rPr lang="en-GB" dirty="0" err="1"/>
              <a:t>m</a:t>
            </a:r>
            <a:r>
              <a:rPr lang="en-GB" dirty="0" err="1" smtClean="0"/>
              <a:t>ogą</a:t>
            </a:r>
            <a:r>
              <a:rPr lang="en-GB" dirty="0" smtClean="0"/>
              <a:t> </a:t>
            </a:r>
            <a:r>
              <a:rPr lang="en-GB" dirty="0" err="1" smtClean="0"/>
              <a:t>być</a:t>
            </a:r>
            <a:r>
              <a:rPr lang="en-GB" dirty="0" smtClean="0"/>
              <a:t> </a:t>
            </a:r>
            <a:r>
              <a:rPr lang="en-GB" dirty="0" err="1" smtClean="0"/>
              <a:t>dokumentacją</a:t>
            </a:r>
            <a:endParaRPr lang="en-GB" dirty="0" smtClean="0"/>
          </a:p>
          <a:p>
            <a:r>
              <a:rPr lang="en-GB" dirty="0" err="1" smtClean="0"/>
              <a:t>ułatwiają</a:t>
            </a:r>
            <a:r>
              <a:rPr lang="en-GB" dirty="0" smtClean="0"/>
              <a:t> </a:t>
            </a:r>
            <a:r>
              <a:rPr lang="en-GB" dirty="0" err="1" smtClean="0"/>
              <a:t>implemnatcję</a:t>
            </a:r>
            <a:endParaRPr lang="en-GB" dirty="0" smtClean="0"/>
          </a:p>
          <a:p>
            <a:r>
              <a:rPr lang="en-GB" dirty="0" err="1"/>
              <a:t>b</a:t>
            </a:r>
            <a:r>
              <a:rPr lang="en-GB" dirty="0" err="1" smtClean="0"/>
              <a:t>ezpieczna</a:t>
            </a:r>
            <a:r>
              <a:rPr lang="en-GB" dirty="0" smtClean="0"/>
              <a:t> </a:t>
            </a:r>
            <a:r>
              <a:rPr lang="en-GB" dirty="0" err="1" smtClean="0"/>
              <a:t>zmiana</a:t>
            </a:r>
            <a:r>
              <a:rPr lang="en-GB" dirty="0" smtClean="0"/>
              <a:t> </a:t>
            </a:r>
            <a:r>
              <a:rPr lang="en-GB" dirty="0" err="1" smtClean="0"/>
              <a:t>kodu</a:t>
            </a:r>
            <a:r>
              <a:rPr lang="en-GB" dirty="0" smtClean="0"/>
              <a:t> / </a:t>
            </a:r>
            <a:r>
              <a:rPr lang="en-GB" dirty="0" err="1" smtClean="0"/>
              <a:t>refactoryzacja</a:t>
            </a:r>
            <a:endParaRPr lang="en-GB" dirty="0" smtClean="0"/>
          </a:p>
          <a:p>
            <a:r>
              <a:rPr lang="en-GB" dirty="0" err="1"/>
              <a:t>zabezpieczenie</a:t>
            </a:r>
            <a:r>
              <a:rPr lang="en-GB" dirty="0"/>
              <a:t> </a:t>
            </a:r>
            <a:r>
              <a:rPr lang="en-GB" dirty="0" err="1" smtClean="0"/>
              <a:t>się</a:t>
            </a:r>
            <a:r>
              <a:rPr lang="en-GB" dirty="0" smtClean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 smtClean="0"/>
              <a:t>regresją</a:t>
            </a:r>
            <a:endParaRPr lang="en-GB" dirty="0" smtClean="0"/>
          </a:p>
          <a:p>
            <a:r>
              <a:rPr lang="en-GB" dirty="0" err="1"/>
              <a:t>szybki</a:t>
            </a:r>
            <a:r>
              <a:rPr lang="en-GB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674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Struktura</a:t>
            </a:r>
            <a:r>
              <a:rPr lang="en-GB" dirty="0" smtClean="0"/>
              <a:t> </a:t>
            </a:r>
            <a:r>
              <a:rPr lang="en-GB" dirty="0" err="1" smtClean="0"/>
              <a:t>testów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Given</a:t>
            </a:r>
          </a:p>
          <a:p>
            <a:endParaRPr lang="en-GB" dirty="0" smtClean="0"/>
          </a:p>
          <a:p>
            <a:r>
              <a:rPr lang="en-GB" dirty="0" smtClean="0"/>
              <a:t>When</a:t>
            </a:r>
          </a:p>
          <a:p>
            <a:endParaRPr lang="en-GB" dirty="0" smtClean="0"/>
          </a:p>
          <a:p>
            <a:r>
              <a:rPr lang="en-GB" dirty="0" smtClean="0"/>
              <a:t>Then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0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Pisanie testów</a:t>
            </a:r>
            <a:r>
              <a:rPr lang="pl-PL" dirty="0"/>
              <a:t> do istniejącego </a:t>
            </a:r>
            <a:r>
              <a:rPr lang="pl-PL" b="1" dirty="0" smtClean="0"/>
              <a:t>kodu</a:t>
            </a:r>
            <a:r>
              <a:rPr lang="pl-PL" dirty="0"/>
              <a:t> jest jak </a:t>
            </a:r>
            <a:r>
              <a:rPr lang="pl-PL" b="1" dirty="0"/>
              <a:t>gra wstępna</a:t>
            </a:r>
            <a:r>
              <a:rPr lang="pl-PL" dirty="0"/>
              <a:t> po </a:t>
            </a:r>
            <a:r>
              <a:rPr lang="pl-PL" dirty="0" smtClean="0"/>
              <a:t>seksie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en-GB" dirty="0" err="1" smtClean="0"/>
              <a:t>Maciej</a:t>
            </a:r>
            <a:r>
              <a:rPr lang="en-GB" dirty="0" smtClean="0"/>
              <a:t> </a:t>
            </a:r>
            <a:r>
              <a:rPr lang="en-GB" dirty="0" err="1" smtClean="0"/>
              <a:t>Aniserowicz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994</Words>
  <Application>Microsoft Office PowerPoint</Application>
  <PresentationFormat>Niestandardowy</PresentationFormat>
  <Paragraphs>191</Paragraphs>
  <Slides>20</Slides>
  <Notes>15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Droga perfekcjonisty. TDD</vt:lpstr>
      <vt:lpstr>Typy testów</vt:lpstr>
      <vt:lpstr>Poziomy testów</vt:lpstr>
      <vt:lpstr>Ile powinno być testów?</vt:lpstr>
      <vt:lpstr>Prezentacja programu PowerPoint</vt:lpstr>
      <vt:lpstr>Dlaczego ludzie nie piszą testów?</vt:lpstr>
      <vt:lpstr>Co dają nam testy</vt:lpstr>
      <vt:lpstr>Struktura testów </vt:lpstr>
      <vt:lpstr>Prezentacja programu PowerPoint</vt:lpstr>
      <vt:lpstr>Prezentacja programu PowerPoint</vt:lpstr>
      <vt:lpstr>Rady </vt:lpstr>
      <vt:lpstr>Rady cd</vt:lpstr>
      <vt:lpstr>Cechy dobrych testów</vt:lpstr>
      <vt:lpstr>Testy integracyjne - hacki</vt:lpstr>
      <vt:lpstr>Testy mutacyjne </vt:lpstr>
      <vt:lpstr>Narzędzia</vt:lpstr>
      <vt:lpstr>FizzBuzz</vt:lpstr>
      <vt:lpstr>TennisGame</vt:lpstr>
      <vt:lpstr>Źródła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Droga perfekcjonisty. TDD</dc:title>
  <dc:creator>Rafał Jankowski</dc:creator>
  <cp:lastModifiedBy>Windows User</cp:lastModifiedBy>
  <cp:revision>19</cp:revision>
  <dcterms:created xsi:type="dcterms:W3CDTF">2017-12-06T11:59:20Z</dcterms:created>
  <dcterms:modified xsi:type="dcterms:W3CDTF">2017-12-10T22:48:00Z</dcterms:modified>
</cp:coreProperties>
</file>