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3"/>
  </p:normalViewPr>
  <p:slideViewPr>
    <p:cSldViewPr snapToGrid="0" snapToObjects="1">
      <p:cViewPr>
        <p:scale>
          <a:sx n="112" d="100"/>
          <a:sy n="112" d="100"/>
        </p:scale>
        <p:origin x="5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1DCA-CAD2-D844-A98B-A09E8F7A8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7AA37-0F37-7341-B8A6-57E3BFDEC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9D85-1DAC-5346-AB2B-B0624DA6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EDC44-8C68-4348-9D16-125B661F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F105-2FD2-054A-BED2-207AE581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706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3EB3-CFE7-FA44-8812-67B026EF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74882-BD8A-5043-9792-034720134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E9E7E-9763-3E48-941F-CC38017A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968BD-4F55-2B42-9564-BB38E547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72DD-BCF2-0842-85EB-CC717749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3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EADBE-20E0-6042-903A-0D62FEE5C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A847D-0B7D-8341-8AB9-94BD7C1DD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BEBE-1993-A049-AE05-863E1B41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8D802-4FCA-8F41-84AB-4C49FF4A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D202D-9764-F141-A164-CEECC7C2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834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7E00-DD85-F047-94D5-AC76ABF8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44A7-2986-5A4B-AED0-18CBA228B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A7588-A32D-EA47-B306-BD0EF272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6EB95-371C-AC4F-85F5-7CC8944B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9E7CA-37C7-714C-8996-3150C082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473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40A2-20B9-9C41-B2CA-ECB4B187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26182-9050-2448-8DBC-48F005BA8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89E8C-94B9-454E-ABC6-45D1E42F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A59D1-60C9-654B-A733-03C154E5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AA2FA-25EE-744C-B683-A2359D8A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54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1D86-EF18-5346-A9B3-AC5A5901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4AB5-42F4-8147-96C8-96AC6C307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C9993-9BE0-6C40-BA58-A76A4CCB2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914F1-70DE-5440-8CA7-93513022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4A4A8-220B-C54A-A7CB-34DB49D7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F3081-D1A8-894A-B694-BE6AE8DA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91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55BD-9C3A-474C-808B-2B1D09C0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8C666-B1D1-0E4B-997F-E45F10C0F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98693-D95B-2844-9AB9-639D41B4D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EB1FB-2B78-2F4B-A20E-46FE372A0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83553-24EA-6D45-8AD4-C795E4C5D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E4A22-A7B7-5541-8A56-2199B7FD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568FB-23E4-2640-841B-800D819B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2F507-8387-F147-ACE8-B8042FEA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572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447B-7D8A-BD4D-90F3-2370B61D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2EEFB-C8CB-994F-85AB-0D757C97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1C475-0E48-6C47-9EBF-895C5882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4E88F-7CFF-AF4B-B4C9-FD6DB380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554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A87C0-0972-664A-98CE-69688099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6260C-2DC5-E541-B7AF-7408F4FF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EB562-788B-C748-9140-F628BBBF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947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CF3E-CFAA-1642-8190-D60CE372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B55B-FF7B-CB47-9C1E-DB96CAE82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B72B9-DA12-804A-A010-D78CF389C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31169-C97C-2F44-927A-06A1B456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AC3EB-C5AF-6345-B1C6-57EEF9C9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7F675-FF26-C040-85A8-9D5E8B01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186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9775-A7B5-484D-811E-89A55991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149A0-CDBA-2F43-9272-2E48ACD29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95093-C49E-5642-A755-8768A2B85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0383E-25D7-1F48-8248-1C30FF0A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1389C-D690-7C44-9763-06ABD13F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86974-DB76-954F-9B23-D130DC92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94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C0CBC-D4C6-5042-B4FF-3DBD3C83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98647-A658-0E46-884E-71970F81B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B6CF3-A4D2-6945-8CF6-654D36809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1A16-EFA6-A74F-9187-CB1E59BCA5DB}" type="datetimeFigureOut">
              <a:rPr lang="pl-PL" smtClean="0"/>
              <a:t>21.03.2019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BBE69-C753-8F4D-BB14-7849FCF2D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4C8A-30F5-CF4B-A23E-790B2C22F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D0D8A-8C88-2642-A5D1-0B61F62DC0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197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E3E27A-2E27-104A-9B0E-BB26B20ED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87F13-F5A8-DA4D-AC06-A4F01A705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</a:rPr>
              <a:t>Project 2.1 – </a:t>
            </a:r>
            <a:r>
              <a:rPr lang="pl-PL" b="1" dirty="0" err="1">
                <a:solidFill>
                  <a:schemeClr val="bg1"/>
                </a:solidFill>
              </a:rPr>
              <a:t>Group</a:t>
            </a:r>
            <a:r>
              <a:rPr lang="pl-PL" b="1" dirty="0">
                <a:solidFill>
                  <a:schemeClr val="bg1"/>
                </a:solidFill>
              </a:rPr>
              <a:t>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B2CDE-E159-BF46-915B-E9425C94A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err="1">
                <a:solidFill>
                  <a:schemeClr val="bg1"/>
                </a:solidFill>
              </a:rPr>
              <a:t>Probe</a:t>
            </a:r>
            <a:r>
              <a:rPr lang="pl-PL" b="1" dirty="0">
                <a:solidFill>
                  <a:schemeClr val="bg1"/>
                </a:solidFill>
              </a:rPr>
              <a:t> </a:t>
            </a:r>
            <a:r>
              <a:rPr lang="pl-PL" b="1" dirty="0" err="1">
                <a:solidFill>
                  <a:schemeClr val="bg1"/>
                </a:solidFill>
              </a:rPr>
              <a:t>launching</a:t>
            </a:r>
            <a:r>
              <a:rPr lang="pl-PL" b="1" dirty="0">
                <a:solidFill>
                  <a:schemeClr val="bg1"/>
                </a:solidFill>
              </a:rPr>
              <a:t> to </a:t>
            </a:r>
            <a:r>
              <a:rPr lang="pl-PL" b="1" dirty="0" err="1">
                <a:solidFill>
                  <a:schemeClr val="bg1"/>
                </a:solidFill>
              </a:rPr>
              <a:t>Titan</a:t>
            </a:r>
            <a:endParaRPr lang="pl-PL" b="1" dirty="0">
              <a:solidFill>
                <a:schemeClr val="bg1"/>
              </a:solidFill>
            </a:endParaRPr>
          </a:p>
          <a:p>
            <a:endParaRPr lang="pl-PL" b="1" dirty="0">
              <a:solidFill>
                <a:schemeClr val="bg1"/>
              </a:solidFill>
            </a:endParaRPr>
          </a:p>
          <a:p>
            <a:pPr algn="l"/>
            <a:r>
              <a:rPr lang="pl-PL" sz="1600" b="1" dirty="0">
                <a:solidFill>
                  <a:schemeClr val="bg1"/>
                </a:solidFill>
              </a:rPr>
              <a:t>       Laura Jogi, Laura Vila </a:t>
            </a:r>
            <a:r>
              <a:rPr lang="pl-PL" sz="1600" b="1" dirty="0" err="1">
                <a:solidFill>
                  <a:schemeClr val="bg1"/>
                </a:solidFill>
              </a:rPr>
              <a:t>Gonzalo</a:t>
            </a:r>
            <a:r>
              <a:rPr lang="pl-PL" sz="1600" b="1" dirty="0">
                <a:solidFill>
                  <a:schemeClr val="bg1"/>
                </a:solidFill>
              </a:rPr>
              <a:t>, Roy </a:t>
            </a:r>
            <a:r>
              <a:rPr lang="pl-PL" sz="1600" b="1" dirty="0" err="1">
                <a:solidFill>
                  <a:schemeClr val="bg1"/>
                </a:solidFill>
              </a:rPr>
              <a:t>Legziel</a:t>
            </a:r>
            <a:r>
              <a:rPr lang="pl-PL" sz="1600" b="1" dirty="0">
                <a:solidFill>
                  <a:schemeClr val="bg1"/>
                </a:solidFill>
              </a:rPr>
              <a:t>, </a:t>
            </a:r>
            <a:r>
              <a:rPr lang="pl-PL" sz="1600" b="1" dirty="0" err="1">
                <a:solidFill>
                  <a:schemeClr val="bg1"/>
                </a:solidFill>
              </a:rPr>
              <a:t>Matthew</a:t>
            </a:r>
            <a:r>
              <a:rPr lang="pl-PL" sz="1600" b="1" dirty="0">
                <a:solidFill>
                  <a:schemeClr val="bg1"/>
                </a:solidFill>
              </a:rPr>
              <a:t> </a:t>
            </a:r>
            <a:r>
              <a:rPr lang="pl-PL" sz="1600" b="1" dirty="0" err="1">
                <a:solidFill>
                  <a:schemeClr val="bg1"/>
                </a:solidFill>
              </a:rPr>
              <a:t>Goncalves</a:t>
            </a:r>
            <a:r>
              <a:rPr lang="pl-PL" sz="1600" b="1" dirty="0">
                <a:solidFill>
                  <a:schemeClr val="bg1"/>
                </a:solidFill>
              </a:rPr>
              <a:t> Da Silva ,</a:t>
            </a:r>
            <a:r>
              <a:rPr lang="pl-PL" sz="1600" b="1" dirty="0" err="1">
                <a:solidFill>
                  <a:schemeClr val="bg1"/>
                </a:solidFill>
              </a:rPr>
              <a:t>Luc</a:t>
            </a:r>
            <a:r>
              <a:rPr lang="pl-PL" sz="1600" b="1" dirty="0">
                <a:solidFill>
                  <a:schemeClr val="bg1"/>
                </a:solidFill>
              </a:rPr>
              <a:t> </a:t>
            </a:r>
            <a:r>
              <a:rPr lang="pl-PL" sz="1600" b="1" dirty="0" err="1">
                <a:solidFill>
                  <a:schemeClr val="bg1"/>
                </a:solidFill>
              </a:rPr>
              <a:t>Meels</a:t>
            </a:r>
            <a:r>
              <a:rPr lang="pl-PL" sz="1600" b="1" dirty="0">
                <a:solidFill>
                  <a:schemeClr val="bg1"/>
                </a:solidFill>
              </a:rPr>
              <a:t>, Jan Socha</a:t>
            </a:r>
          </a:p>
        </p:txBody>
      </p:sp>
    </p:spTree>
    <p:extLst>
      <p:ext uri="{BB962C8B-B14F-4D97-AF65-F5344CB8AC3E}">
        <p14:creationId xmlns:p14="http://schemas.microsoft.com/office/powerpoint/2010/main" val="191684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13C2-6D5C-CB46-861D-A0FDD9C4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Solar system model -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6691-F9D9-6C44-86D3-B14F9C90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175766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 b="1" dirty="0" err="1"/>
              <a:t>Celestial</a:t>
            </a:r>
            <a:r>
              <a:rPr lang="pl-PL" b="1" dirty="0"/>
              <a:t> </a:t>
            </a:r>
            <a:r>
              <a:rPr lang="pl-PL" b="1" dirty="0" err="1"/>
              <a:t>bodies</a:t>
            </a:r>
            <a:r>
              <a:rPr lang="pl-PL" b="1" dirty="0"/>
              <a:t> -</a:t>
            </a:r>
            <a:r>
              <a:rPr lang="pl-PL" dirty="0"/>
              <a:t> Sun, </a:t>
            </a:r>
            <a:r>
              <a:rPr lang="pl-PL" dirty="0" err="1"/>
              <a:t>Mercury</a:t>
            </a:r>
            <a:r>
              <a:rPr lang="pl-PL" dirty="0"/>
              <a:t>, </a:t>
            </a:r>
            <a:r>
              <a:rPr lang="pl-PL" dirty="0" err="1"/>
              <a:t>Venus</a:t>
            </a:r>
            <a:r>
              <a:rPr lang="pl-PL" dirty="0"/>
              <a:t>, </a:t>
            </a:r>
            <a:r>
              <a:rPr lang="pl-PL" b="1" dirty="0"/>
              <a:t>Earth</a:t>
            </a:r>
            <a:r>
              <a:rPr lang="pl-PL" dirty="0"/>
              <a:t>, Mars, Jupiter, Saturn, Uran, Neptun, </a:t>
            </a:r>
            <a:r>
              <a:rPr lang="pl-PL" b="1" dirty="0" err="1"/>
              <a:t>Titan</a:t>
            </a:r>
            <a:endParaRPr lang="pl-PL" b="1" dirty="0"/>
          </a:p>
          <a:p>
            <a:pPr>
              <a:lnSpc>
                <a:spcPct val="150000"/>
              </a:lnSpc>
            </a:pPr>
            <a:r>
              <a:rPr lang="pl-PL" b="1" dirty="0" err="1"/>
              <a:t>Physics</a:t>
            </a:r>
            <a:r>
              <a:rPr lang="pl-PL" b="1" dirty="0"/>
              <a:t> </a:t>
            </a:r>
            <a:r>
              <a:rPr lang="pl-PL" b="1" dirty="0" err="1"/>
              <a:t>engine</a:t>
            </a:r>
            <a:r>
              <a:rPr lang="pl-PL" b="1" dirty="0"/>
              <a:t> - </a:t>
            </a:r>
            <a:r>
              <a:rPr lang="pl-PL" dirty="0" err="1"/>
              <a:t>gravitational</a:t>
            </a:r>
            <a:r>
              <a:rPr lang="pl-PL" dirty="0"/>
              <a:t> </a:t>
            </a:r>
            <a:r>
              <a:rPr lang="pl-PL" dirty="0" err="1"/>
              <a:t>force</a:t>
            </a:r>
            <a:r>
              <a:rPr lang="pl-PL" dirty="0"/>
              <a:t>, </a:t>
            </a:r>
            <a:r>
              <a:rPr lang="pl-PL" dirty="0" err="1"/>
              <a:t>acceleration</a:t>
            </a:r>
            <a:r>
              <a:rPr lang="pl-PL" dirty="0"/>
              <a:t> and </a:t>
            </a:r>
            <a:r>
              <a:rPr lang="pl-PL" dirty="0" err="1"/>
              <a:t>velocity</a:t>
            </a:r>
            <a:r>
              <a:rPr lang="pl-PL" dirty="0"/>
              <a:t> </a:t>
            </a:r>
            <a:r>
              <a:rPr lang="pl-PL" dirty="0" err="1"/>
              <a:t>updates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69066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EB15-20C4-2947-ACA1-D549F0A5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err="1"/>
              <a:t>Celestial</a:t>
            </a:r>
            <a:r>
              <a:rPr lang="pl-PL" b="1" dirty="0"/>
              <a:t>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09D5-D3D9-CE4F-B994-73B76537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celestial</a:t>
            </a:r>
            <a:r>
              <a:rPr lang="pl-PL" dirty="0"/>
              <a:t> body (and </a:t>
            </a:r>
            <a:r>
              <a:rPr lang="pl-PL" dirty="0" err="1"/>
              <a:t>probe</a:t>
            </a:r>
            <a:r>
              <a:rPr lang="pl-PL" dirty="0"/>
              <a:t>) </a:t>
            </a:r>
            <a:r>
              <a:rPr lang="pl-PL" dirty="0" err="1"/>
              <a:t>has</a:t>
            </a:r>
            <a:r>
              <a:rPr lang="pl-PL" dirty="0"/>
              <a:t> the </a:t>
            </a:r>
            <a:r>
              <a:rPr lang="pl-PL" dirty="0" err="1"/>
              <a:t>following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:</a:t>
            </a:r>
          </a:p>
          <a:p>
            <a:pPr marL="0" indent="0">
              <a:buNone/>
            </a:pPr>
            <a:endParaRPr lang="pl-PL" sz="2400" dirty="0"/>
          </a:p>
          <a:p>
            <a:r>
              <a:rPr lang="pl-PL" sz="2400" b="1" dirty="0"/>
              <a:t>Mass</a:t>
            </a:r>
          </a:p>
          <a:p>
            <a:r>
              <a:rPr lang="pl-PL" sz="2400" b="1" dirty="0"/>
              <a:t>Radius</a:t>
            </a:r>
          </a:p>
          <a:p>
            <a:r>
              <a:rPr lang="pl-PL" sz="2400" b="1" dirty="0" err="1"/>
              <a:t>Location</a:t>
            </a:r>
            <a:r>
              <a:rPr lang="pl-PL" sz="2400" b="1" dirty="0"/>
              <a:t> (X, Y and Z </a:t>
            </a:r>
            <a:r>
              <a:rPr lang="pl-PL" sz="2400" b="1" dirty="0" err="1"/>
              <a:t>coordinates</a:t>
            </a:r>
            <a:r>
              <a:rPr lang="pl-PL" sz="2400" b="1" dirty="0"/>
              <a:t>)</a:t>
            </a:r>
          </a:p>
          <a:p>
            <a:r>
              <a:rPr lang="pl-PL" sz="2400" b="1" dirty="0" err="1"/>
              <a:t>Velocity</a:t>
            </a:r>
            <a:r>
              <a:rPr lang="pl-PL" sz="2400" b="1" dirty="0"/>
              <a:t> ( as a </a:t>
            </a:r>
            <a:r>
              <a:rPr lang="pl-PL" sz="2400" b="1" dirty="0" err="1"/>
              <a:t>composition</a:t>
            </a:r>
            <a:r>
              <a:rPr lang="pl-PL" sz="2400" b="1" dirty="0"/>
              <a:t> of </a:t>
            </a:r>
            <a:r>
              <a:rPr lang="pl-PL" sz="2400" b="1" dirty="0" err="1"/>
              <a:t>velocities</a:t>
            </a:r>
            <a:r>
              <a:rPr lang="pl-PL" sz="2400" b="1" dirty="0"/>
              <a:t> X, Y and Z)</a:t>
            </a:r>
          </a:p>
        </p:txBody>
      </p:sp>
    </p:spTree>
    <p:extLst>
      <p:ext uri="{BB962C8B-B14F-4D97-AF65-F5344CB8AC3E}">
        <p14:creationId xmlns:p14="http://schemas.microsoft.com/office/powerpoint/2010/main" val="256718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F429-4AE3-ED47-8A98-C325477A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err="1"/>
              <a:t>Physics</a:t>
            </a:r>
            <a:r>
              <a:rPr lang="pl-PL" b="1" dirty="0"/>
              <a:t> </a:t>
            </a:r>
            <a:r>
              <a:rPr lang="pl-PL" b="1" dirty="0" err="1"/>
              <a:t>engine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BA73-148E-7F4B-8A68-8B94F400C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4390"/>
          </a:xfrm>
        </p:spPr>
        <p:txBody>
          <a:bodyPr/>
          <a:lstStyle/>
          <a:p>
            <a:r>
              <a:rPr lang="pl-PL" dirty="0"/>
              <a:t>The Solar System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initialized</a:t>
            </a:r>
            <a:r>
              <a:rPr lang="pl-PL" dirty="0"/>
              <a:t> and </a:t>
            </a:r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step </a:t>
            </a:r>
            <a:r>
              <a:rPr lang="pl-PL" i="1" dirty="0"/>
              <a:t>t</a:t>
            </a:r>
            <a:r>
              <a:rPr lang="pl-PL" dirty="0"/>
              <a:t> (</a:t>
            </a:r>
            <a:r>
              <a:rPr lang="pl-PL" dirty="0" err="1"/>
              <a:t>e.g</a:t>
            </a:r>
            <a:r>
              <a:rPr lang="pl-PL" dirty="0"/>
              <a:t>. 1hour)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 and </a:t>
            </a:r>
            <a:r>
              <a:rPr lang="pl-PL" dirty="0" err="1"/>
              <a:t>graphics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updated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3645CD-BCDC-AF4A-B3A4-15FB1B686ECB}"/>
              </a:ext>
            </a:extLst>
          </p:cNvPr>
          <p:cNvSpPr/>
          <p:nvPr/>
        </p:nvSpPr>
        <p:spPr>
          <a:xfrm>
            <a:off x="1943100" y="3760464"/>
            <a:ext cx="2129790" cy="10286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Computing and </a:t>
            </a:r>
            <a:r>
              <a:rPr lang="pl-PL" sz="1400" dirty="0" err="1"/>
              <a:t>adding</a:t>
            </a:r>
            <a:r>
              <a:rPr lang="pl-PL" sz="1400" dirty="0"/>
              <a:t> </a:t>
            </a:r>
            <a:r>
              <a:rPr lang="pl-PL" sz="1400" dirty="0" err="1"/>
              <a:t>all</a:t>
            </a:r>
            <a:r>
              <a:rPr lang="pl-PL" sz="1400" dirty="0"/>
              <a:t> the </a:t>
            </a:r>
            <a:r>
              <a:rPr lang="pl-PL" sz="1400" dirty="0" err="1"/>
              <a:t>force</a:t>
            </a:r>
            <a:r>
              <a:rPr lang="pl-PL" sz="1400" dirty="0"/>
              <a:t> </a:t>
            </a:r>
            <a:r>
              <a:rPr lang="pl-PL" sz="1400" dirty="0" err="1"/>
              <a:t>components</a:t>
            </a:r>
            <a:r>
              <a:rPr lang="pl-PL" sz="1400" dirty="0"/>
              <a:t> for </a:t>
            </a:r>
            <a:r>
              <a:rPr lang="pl-PL" sz="1400" dirty="0" err="1"/>
              <a:t>each</a:t>
            </a:r>
            <a:r>
              <a:rPr lang="pl-PL" sz="1400" dirty="0"/>
              <a:t> body </a:t>
            </a:r>
            <a:r>
              <a:rPr lang="pl-PL" sz="1400" dirty="0" err="1"/>
              <a:t>using</a:t>
            </a:r>
            <a:r>
              <a:rPr lang="pl-PL" sz="1400" dirty="0"/>
              <a:t> the law of </a:t>
            </a:r>
            <a:r>
              <a:rPr lang="pl-PL" sz="1400" dirty="0" err="1"/>
              <a:t>universal</a:t>
            </a:r>
            <a:r>
              <a:rPr lang="pl-PL" sz="1400" dirty="0"/>
              <a:t> </a:t>
            </a:r>
            <a:r>
              <a:rPr lang="pl-PL" sz="1400" dirty="0" err="1"/>
              <a:t>gravitation</a:t>
            </a:r>
            <a:r>
              <a:rPr lang="pl-PL" sz="1400" dirty="0"/>
              <a:t>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8F0E9FA-2B7E-B943-90D9-43D3E63FAC85}"/>
              </a:ext>
            </a:extLst>
          </p:cNvPr>
          <p:cNvSpPr/>
          <p:nvPr/>
        </p:nvSpPr>
        <p:spPr>
          <a:xfrm>
            <a:off x="4777740" y="3783312"/>
            <a:ext cx="2017395" cy="1028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Computing the </a:t>
            </a:r>
            <a:r>
              <a:rPr lang="pl-PL" sz="1400" dirty="0" err="1"/>
              <a:t>acceleration</a:t>
            </a:r>
            <a:r>
              <a:rPr lang="pl-PL" sz="1400" dirty="0"/>
              <a:t> for </a:t>
            </a:r>
            <a:r>
              <a:rPr lang="pl-PL" sz="1400" dirty="0" err="1"/>
              <a:t>each</a:t>
            </a:r>
            <a:r>
              <a:rPr lang="pl-PL" sz="1400" dirty="0"/>
              <a:t> body </a:t>
            </a:r>
            <a:r>
              <a:rPr lang="pl-PL" sz="1400" dirty="0" err="1"/>
              <a:t>according</a:t>
            </a:r>
            <a:r>
              <a:rPr lang="pl-PL" sz="1400" dirty="0"/>
              <a:t> to the </a:t>
            </a:r>
            <a:r>
              <a:rPr lang="pl-PL" sz="1400" dirty="0" err="1"/>
              <a:t>second</a:t>
            </a:r>
            <a:r>
              <a:rPr lang="pl-PL" sz="1400" dirty="0"/>
              <a:t> </a:t>
            </a:r>
            <a:r>
              <a:rPr lang="pl-PL" sz="1400" dirty="0" err="1"/>
              <a:t>Newton’s</a:t>
            </a:r>
            <a:r>
              <a:rPr lang="pl-PL" sz="1400" dirty="0"/>
              <a:t> law.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CB8E5-ADC5-354B-BD4B-7ECB1C70ADB9}"/>
              </a:ext>
            </a:extLst>
          </p:cNvPr>
          <p:cNvSpPr/>
          <p:nvPr/>
        </p:nvSpPr>
        <p:spPr>
          <a:xfrm>
            <a:off x="7515225" y="3863331"/>
            <a:ext cx="1905000" cy="8458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Computing the </a:t>
            </a:r>
            <a:r>
              <a:rPr lang="pl-PL" sz="1400" dirty="0" err="1"/>
              <a:t>new</a:t>
            </a:r>
            <a:r>
              <a:rPr lang="pl-PL" sz="1400" dirty="0"/>
              <a:t> </a:t>
            </a:r>
            <a:r>
              <a:rPr lang="pl-PL" sz="1400" dirty="0" err="1"/>
              <a:t>velocity</a:t>
            </a:r>
            <a:r>
              <a:rPr lang="pl-PL" sz="1400" dirty="0"/>
              <a:t> for </a:t>
            </a:r>
            <a:r>
              <a:rPr lang="pl-PL" sz="1400" dirty="0" err="1"/>
              <a:t>each</a:t>
            </a:r>
            <a:r>
              <a:rPr lang="pl-PL" sz="1400" dirty="0"/>
              <a:t> body </a:t>
            </a:r>
            <a:r>
              <a:rPr lang="pl-PL" sz="1400" dirty="0" err="1"/>
              <a:t>after</a:t>
            </a:r>
            <a:r>
              <a:rPr lang="pl-PL" sz="1400" dirty="0"/>
              <a:t> </a:t>
            </a:r>
            <a:r>
              <a:rPr lang="pl-PL" sz="1400" dirty="0" err="1"/>
              <a:t>time</a:t>
            </a:r>
            <a:r>
              <a:rPr lang="pl-PL" sz="1400" dirty="0"/>
              <a:t> </a:t>
            </a:r>
            <a:r>
              <a:rPr lang="pl-PL" sz="1400" i="1" dirty="0"/>
              <a:t>t.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196166-5E4A-6545-8DEF-9AAAB35E802D}"/>
              </a:ext>
            </a:extLst>
          </p:cNvPr>
          <p:cNvCxnSpPr>
            <a:cxnSpLocks/>
          </p:cNvCxnSpPr>
          <p:nvPr/>
        </p:nvCxnSpPr>
        <p:spPr>
          <a:xfrm>
            <a:off x="4057650" y="4263370"/>
            <a:ext cx="720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92DED5-9801-444E-9921-3A2DF99507CB}"/>
              </a:ext>
            </a:extLst>
          </p:cNvPr>
          <p:cNvCxnSpPr>
            <a:cxnSpLocks/>
          </p:cNvCxnSpPr>
          <p:nvPr/>
        </p:nvCxnSpPr>
        <p:spPr>
          <a:xfrm>
            <a:off x="6795135" y="4297649"/>
            <a:ext cx="720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4B53B2-E7E3-CD45-AFA1-B22910DB5337}"/>
              </a:ext>
            </a:extLst>
          </p:cNvPr>
          <p:cNvCxnSpPr>
            <a:cxnSpLocks/>
          </p:cNvCxnSpPr>
          <p:nvPr/>
        </p:nvCxnSpPr>
        <p:spPr>
          <a:xfrm>
            <a:off x="9420225" y="4274805"/>
            <a:ext cx="720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FB3FCAC-EB87-6048-9C88-FB0A955671A6}"/>
              </a:ext>
            </a:extLst>
          </p:cNvPr>
          <p:cNvSpPr/>
          <p:nvPr/>
        </p:nvSpPr>
        <p:spPr>
          <a:xfrm>
            <a:off x="10140315" y="3783318"/>
            <a:ext cx="1905000" cy="9943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Computing the </a:t>
            </a:r>
            <a:r>
              <a:rPr lang="pl-PL" sz="1400" dirty="0" err="1"/>
              <a:t>average</a:t>
            </a:r>
            <a:r>
              <a:rPr lang="pl-PL" sz="1400" dirty="0"/>
              <a:t> </a:t>
            </a:r>
            <a:r>
              <a:rPr lang="pl-PL" sz="1400" dirty="0" err="1"/>
              <a:t>velocity</a:t>
            </a:r>
            <a:r>
              <a:rPr lang="pl-PL" sz="1400" dirty="0"/>
              <a:t> of </a:t>
            </a:r>
            <a:r>
              <a:rPr lang="pl-PL" sz="1400" dirty="0" err="1"/>
              <a:t>each</a:t>
            </a:r>
            <a:r>
              <a:rPr lang="pl-PL" sz="1400" dirty="0"/>
              <a:t> body </a:t>
            </a:r>
            <a:r>
              <a:rPr lang="pl-PL" sz="1400" dirty="0" err="1"/>
              <a:t>during</a:t>
            </a:r>
            <a:r>
              <a:rPr lang="pl-PL" sz="1400" dirty="0"/>
              <a:t> the </a:t>
            </a:r>
            <a:r>
              <a:rPr lang="pl-PL" sz="1400" dirty="0" err="1"/>
              <a:t>time</a:t>
            </a:r>
            <a:r>
              <a:rPr lang="pl-PL" sz="1400" dirty="0"/>
              <a:t> step and </a:t>
            </a:r>
            <a:r>
              <a:rPr lang="pl-PL" sz="1400" dirty="0" err="1"/>
              <a:t>updating</a:t>
            </a:r>
            <a:r>
              <a:rPr lang="pl-PL" sz="1400" dirty="0"/>
              <a:t> </a:t>
            </a:r>
            <a:r>
              <a:rPr lang="pl-PL" sz="1400" dirty="0" err="1"/>
              <a:t>its</a:t>
            </a:r>
            <a:r>
              <a:rPr lang="pl-PL" sz="1400" dirty="0"/>
              <a:t> </a:t>
            </a:r>
            <a:r>
              <a:rPr lang="pl-PL" sz="1400" dirty="0" err="1"/>
              <a:t>locaton</a:t>
            </a:r>
            <a:r>
              <a:rPr lang="pl-PL" sz="1400" dirty="0"/>
              <a:t>.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6C0CA8D-ED66-BF4D-88F9-BF9E7BD40319}"/>
              </a:ext>
            </a:extLst>
          </p:cNvPr>
          <p:cNvSpPr/>
          <p:nvPr/>
        </p:nvSpPr>
        <p:spPr>
          <a:xfrm>
            <a:off x="22860" y="3840474"/>
            <a:ext cx="1200150" cy="8915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Solar System </a:t>
            </a:r>
            <a:r>
              <a:rPr lang="pl-PL" sz="1400" dirty="0" err="1"/>
              <a:t>initialization</a:t>
            </a:r>
            <a:endParaRPr lang="pl-PL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9E1FBF-0D6D-7044-807D-1A805073D69F}"/>
              </a:ext>
            </a:extLst>
          </p:cNvPr>
          <p:cNvCxnSpPr>
            <a:cxnSpLocks/>
          </p:cNvCxnSpPr>
          <p:nvPr/>
        </p:nvCxnSpPr>
        <p:spPr>
          <a:xfrm>
            <a:off x="1223010" y="4263370"/>
            <a:ext cx="720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F50523-22ED-F049-BBC3-53C7A1703CAF}"/>
              </a:ext>
            </a:extLst>
          </p:cNvPr>
          <p:cNvSpPr txBox="1"/>
          <p:nvPr/>
        </p:nvSpPr>
        <p:spPr>
          <a:xfrm>
            <a:off x="4627245" y="5126288"/>
            <a:ext cx="2887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err="1"/>
              <a:t>Physics</a:t>
            </a:r>
            <a:r>
              <a:rPr lang="pl-PL" sz="2000" b="1" dirty="0"/>
              <a:t> </a:t>
            </a:r>
            <a:r>
              <a:rPr lang="pl-PL" sz="2000" b="1" dirty="0" err="1"/>
              <a:t>engine</a:t>
            </a:r>
            <a:r>
              <a:rPr lang="pl-PL" sz="2000" b="1" dirty="0"/>
              <a:t> </a:t>
            </a:r>
            <a:r>
              <a:rPr lang="pl-PL" sz="2000" b="1" dirty="0" err="1"/>
              <a:t>cycle</a:t>
            </a:r>
            <a:r>
              <a:rPr lang="pl-PL" sz="2000" b="1" dirty="0"/>
              <a:t>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608551-51C7-3448-A1EE-A7BBF162F7DC}"/>
              </a:ext>
            </a:extLst>
          </p:cNvPr>
          <p:cNvCxnSpPr/>
          <p:nvPr/>
        </p:nvCxnSpPr>
        <p:spPr>
          <a:xfrm>
            <a:off x="1817370" y="3314700"/>
            <a:ext cx="102279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C1DC2F-5C0A-A64B-A143-BFA7208B2FDF}"/>
              </a:ext>
            </a:extLst>
          </p:cNvPr>
          <p:cNvSpPr txBox="1"/>
          <p:nvPr/>
        </p:nvSpPr>
        <p:spPr>
          <a:xfrm>
            <a:off x="6226492" y="2849195"/>
            <a:ext cx="1857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Time t</a:t>
            </a:r>
          </a:p>
        </p:txBody>
      </p:sp>
      <p:sp>
        <p:nvSpPr>
          <p:cNvPr id="38" name="Curved Up Arrow 37">
            <a:extLst>
              <a:ext uri="{FF2B5EF4-FFF2-40B4-BE49-F238E27FC236}">
                <a16:creationId xmlns:a16="http://schemas.microsoft.com/office/drawing/2014/main" id="{BB1BC202-705B-694B-AA08-515B78766FC2}"/>
              </a:ext>
            </a:extLst>
          </p:cNvPr>
          <p:cNvSpPr/>
          <p:nvPr/>
        </p:nvSpPr>
        <p:spPr>
          <a:xfrm flipH="1">
            <a:off x="3303269" y="4934872"/>
            <a:ext cx="7240905" cy="10286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AA1A-FB42-8749-81CC-49787DD0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Solar system model - </a:t>
            </a:r>
            <a:r>
              <a:rPr lang="pl-PL" b="1" dirty="0" err="1"/>
              <a:t>features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8B46-2637-834D-9CDA-239BF193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400" dirty="0" err="1"/>
              <a:t>Cartesian</a:t>
            </a:r>
            <a:r>
              <a:rPr lang="pl-PL" sz="2400" dirty="0"/>
              <a:t> </a:t>
            </a:r>
            <a:r>
              <a:rPr lang="pl-PL" sz="2400" dirty="0" err="1"/>
              <a:t>coordinate</a:t>
            </a:r>
            <a:r>
              <a:rPr lang="pl-PL" sz="2400" dirty="0"/>
              <a:t> system with Sun as </a:t>
            </a:r>
            <a:r>
              <a:rPr lang="pl-PL" sz="2400" dirty="0" err="1"/>
              <a:t>its</a:t>
            </a:r>
            <a:r>
              <a:rPr lang="pl-PL" sz="2400" dirty="0"/>
              <a:t> </a:t>
            </a:r>
            <a:r>
              <a:rPr lang="pl-PL" sz="2400" dirty="0" err="1"/>
              <a:t>origin</a:t>
            </a:r>
            <a:endParaRPr lang="pl-PL" sz="2400" dirty="0"/>
          </a:p>
          <a:p>
            <a:pPr>
              <a:lnSpc>
                <a:spcPct val="150000"/>
              </a:lnSpc>
            </a:pPr>
            <a:r>
              <a:rPr lang="pl-PL" sz="2400" dirty="0"/>
              <a:t>3D </a:t>
            </a:r>
            <a:r>
              <a:rPr lang="pl-PL" sz="2400" dirty="0" err="1"/>
              <a:t>location</a:t>
            </a:r>
            <a:r>
              <a:rPr lang="pl-PL" sz="2400" dirty="0"/>
              <a:t> </a:t>
            </a:r>
            <a:r>
              <a:rPr lang="pl-PL" sz="2400" dirty="0" err="1"/>
              <a:t>computations</a:t>
            </a:r>
            <a:r>
              <a:rPr lang="pl-PL" sz="2400" dirty="0"/>
              <a:t> and 2D </a:t>
            </a:r>
            <a:r>
              <a:rPr lang="pl-PL" sz="2400" dirty="0" err="1"/>
              <a:t>graphical</a:t>
            </a:r>
            <a:r>
              <a:rPr lang="pl-PL" sz="2400" dirty="0"/>
              <a:t> </a:t>
            </a:r>
            <a:r>
              <a:rPr lang="pl-PL" sz="2400" dirty="0" err="1"/>
              <a:t>interface</a:t>
            </a:r>
            <a:endParaRPr lang="pl-PL" sz="2400" dirty="0"/>
          </a:p>
          <a:p>
            <a:pPr>
              <a:lnSpc>
                <a:spcPct val="150000"/>
              </a:lnSpc>
            </a:pPr>
            <a:r>
              <a:rPr lang="pl-PL" sz="2400" dirty="0"/>
              <a:t>The model </a:t>
            </a:r>
            <a:r>
              <a:rPr lang="pl-PL" sz="2400" dirty="0" err="1"/>
              <a:t>launches</a:t>
            </a:r>
            <a:r>
              <a:rPr lang="pl-PL" sz="2400" dirty="0"/>
              <a:t> on &lt;</a:t>
            </a:r>
            <a:r>
              <a:rPr lang="pl-PL" sz="2400" dirty="0" err="1"/>
              <a:t>day</a:t>
            </a:r>
            <a:r>
              <a:rPr lang="pl-PL" sz="2400" dirty="0"/>
              <a:t>&gt; (NASA </a:t>
            </a:r>
            <a:r>
              <a:rPr lang="pl-PL" sz="2400" dirty="0" err="1"/>
              <a:t>provides</a:t>
            </a:r>
            <a:r>
              <a:rPr lang="pl-PL" sz="2400" dirty="0"/>
              <a:t> </a:t>
            </a:r>
            <a:r>
              <a:rPr lang="pl-PL" sz="2400" dirty="0" err="1"/>
              <a:t>coordiantes</a:t>
            </a:r>
            <a:r>
              <a:rPr lang="pl-PL" sz="2400" dirty="0"/>
              <a:t> for </a:t>
            </a:r>
            <a:r>
              <a:rPr lang="pl-PL" sz="2400" dirty="0" err="1"/>
              <a:t>each</a:t>
            </a:r>
            <a:r>
              <a:rPr lang="pl-PL" sz="2400" dirty="0"/>
              <a:t> body)</a:t>
            </a:r>
          </a:p>
          <a:p>
            <a:pPr>
              <a:lnSpc>
                <a:spcPct val="150000"/>
              </a:lnSpc>
            </a:pPr>
            <a:r>
              <a:rPr lang="pl-PL" sz="2400" dirty="0" err="1"/>
              <a:t>Physics</a:t>
            </a:r>
            <a:r>
              <a:rPr lang="pl-PL" sz="2400" dirty="0"/>
              <a:t> </a:t>
            </a:r>
            <a:r>
              <a:rPr lang="pl-PL" sz="2400" dirty="0" err="1"/>
              <a:t>simplification</a:t>
            </a:r>
            <a:r>
              <a:rPr lang="pl-PL" sz="2400" dirty="0"/>
              <a:t> – </a:t>
            </a:r>
            <a:r>
              <a:rPr lang="pl-PL" sz="2400" dirty="0" err="1"/>
              <a:t>only</a:t>
            </a:r>
            <a:r>
              <a:rPr lang="pl-PL" sz="2400" dirty="0"/>
              <a:t> </a:t>
            </a:r>
            <a:r>
              <a:rPr lang="pl-PL" sz="2400" dirty="0" err="1"/>
              <a:t>gravitational</a:t>
            </a:r>
            <a:r>
              <a:rPr lang="pl-PL" sz="2400" dirty="0"/>
              <a:t> </a:t>
            </a:r>
            <a:r>
              <a:rPr lang="pl-PL" sz="2400" dirty="0" err="1"/>
              <a:t>forces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simulated</a:t>
            </a:r>
            <a:r>
              <a:rPr lang="pl-PL" sz="2400" dirty="0"/>
              <a:t>.</a:t>
            </a:r>
          </a:p>
          <a:p>
            <a:pPr>
              <a:lnSpc>
                <a:spcPct val="150000"/>
              </a:lnSpc>
            </a:pPr>
            <a:r>
              <a:rPr lang="pl-PL" sz="2400" dirty="0" err="1"/>
              <a:t>After</a:t>
            </a:r>
            <a:r>
              <a:rPr lang="pl-PL" sz="2400" dirty="0"/>
              <a:t> </a:t>
            </a:r>
            <a:r>
              <a:rPr lang="pl-PL" sz="2400" dirty="0" err="1"/>
              <a:t>each</a:t>
            </a:r>
            <a:r>
              <a:rPr lang="pl-PL" sz="2400" dirty="0"/>
              <a:t> </a:t>
            </a:r>
            <a:r>
              <a:rPr lang="pl-PL" sz="2400" dirty="0" err="1"/>
              <a:t>time</a:t>
            </a:r>
            <a:r>
              <a:rPr lang="pl-PL" sz="2400" dirty="0"/>
              <a:t> step (</a:t>
            </a:r>
            <a:r>
              <a:rPr lang="pl-PL" sz="2400" dirty="0" err="1"/>
              <a:t>e.g</a:t>
            </a:r>
            <a:r>
              <a:rPr lang="pl-PL" sz="2400" dirty="0"/>
              <a:t>. 1hour) </a:t>
            </a:r>
            <a:r>
              <a:rPr lang="pl-PL" sz="2400" dirty="0" err="1"/>
              <a:t>all</a:t>
            </a:r>
            <a:r>
              <a:rPr lang="pl-PL" sz="2400" dirty="0"/>
              <a:t> the </a:t>
            </a:r>
            <a:r>
              <a:rPr lang="pl-PL" sz="2400" dirty="0" err="1"/>
              <a:t>parameters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computed</a:t>
            </a:r>
            <a:r>
              <a:rPr lang="pl-PL" sz="2400" dirty="0"/>
              <a:t> and </a:t>
            </a:r>
            <a:r>
              <a:rPr lang="pl-PL" sz="2400" dirty="0" err="1"/>
              <a:t>updated</a:t>
            </a:r>
            <a:r>
              <a:rPr lang="pl-PL" sz="2400" dirty="0"/>
              <a:t> in the </a:t>
            </a:r>
            <a:r>
              <a:rPr lang="pl-PL" sz="2400" dirty="0" err="1"/>
              <a:t>following</a:t>
            </a:r>
            <a:r>
              <a:rPr lang="pl-PL" sz="2400" dirty="0"/>
              <a:t> order: </a:t>
            </a:r>
            <a:r>
              <a:rPr lang="pl-PL" sz="2400" dirty="0" err="1"/>
              <a:t>gravitational</a:t>
            </a:r>
            <a:r>
              <a:rPr lang="pl-PL" sz="2400" dirty="0"/>
              <a:t> </a:t>
            </a:r>
            <a:r>
              <a:rPr lang="pl-PL" sz="2400" dirty="0" err="1"/>
              <a:t>forces</a:t>
            </a:r>
            <a:r>
              <a:rPr lang="pl-PL" sz="2400" dirty="0"/>
              <a:t>, </a:t>
            </a:r>
            <a:r>
              <a:rPr lang="pl-PL" sz="2400" dirty="0" err="1"/>
              <a:t>acceleration</a:t>
            </a:r>
            <a:r>
              <a:rPr lang="pl-PL" sz="2400" dirty="0"/>
              <a:t>, </a:t>
            </a:r>
            <a:r>
              <a:rPr lang="pl-PL" sz="2400" dirty="0" err="1"/>
              <a:t>velocity</a:t>
            </a:r>
            <a:r>
              <a:rPr lang="pl-PL" sz="2400" dirty="0"/>
              <a:t> and </a:t>
            </a:r>
            <a:r>
              <a:rPr lang="pl-PL" sz="2400" dirty="0" err="1"/>
              <a:t>location</a:t>
            </a:r>
            <a:r>
              <a:rPr lang="pl-PL" sz="2400" dirty="0"/>
              <a:t>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0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E08A-4B88-5643-9563-151A833F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err="1"/>
              <a:t>Probe</a:t>
            </a:r>
            <a:r>
              <a:rPr lang="pl-PL" b="1" dirty="0"/>
              <a:t> </a:t>
            </a:r>
            <a:r>
              <a:rPr lang="pl-PL" b="1" dirty="0" err="1"/>
              <a:t>trajectory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5AE3-E177-3747-8A18-2AB24780E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/>
              <a:t>”</a:t>
            </a:r>
            <a:r>
              <a:rPr lang="pl-PL" dirty="0" err="1"/>
              <a:t>Linear</a:t>
            </a:r>
            <a:r>
              <a:rPr lang="pl-PL" dirty="0"/>
              <a:t>” </a:t>
            </a:r>
            <a:r>
              <a:rPr lang="pl-PL" dirty="0" err="1"/>
              <a:t>trajectories</a:t>
            </a:r>
            <a:r>
              <a:rPr lang="pl-PL" dirty="0"/>
              <a:t> (no </a:t>
            </a:r>
            <a:r>
              <a:rPr lang="pl-PL" dirty="0" err="1"/>
              <a:t>gravity</a:t>
            </a:r>
            <a:r>
              <a:rPr lang="pl-PL" dirty="0"/>
              <a:t> </a:t>
            </a:r>
            <a:r>
              <a:rPr lang="pl-PL" dirty="0" err="1"/>
              <a:t>assist</a:t>
            </a:r>
            <a:r>
              <a:rPr lang="pl-PL" dirty="0"/>
              <a:t>).</a:t>
            </a:r>
          </a:p>
          <a:p>
            <a:pPr>
              <a:lnSpc>
                <a:spcPct val="150000"/>
              </a:lnSpc>
            </a:pPr>
            <a:r>
              <a:rPr lang="pl-PL" dirty="0"/>
              <a:t>The </a:t>
            </a:r>
            <a:r>
              <a:rPr lang="pl-PL" dirty="0" err="1"/>
              <a:t>launch</a:t>
            </a:r>
            <a:r>
              <a:rPr lang="pl-PL" dirty="0"/>
              <a:t> </a:t>
            </a:r>
            <a:r>
              <a:rPr lang="pl-PL" dirty="0" err="1"/>
              <a:t>velocity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&lt;</a:t>
            </a:r>
            <a:r>
              <a:rPr lang="pl-PL" dirty="0" err="1"/>
              <a:t>velocity</a:t>
            </a:r>
            <a:r>
              <a:rPr lang="pl-PL" dirty="0"/>
              <a:t>&gt;.</a:t>
            </a:r>
          </a:p>
          <a:p>
            <a:pPr>
              <a:lnSpc>
                <a:spcPct val="150000"/>
              </a:lnSpc>
            </a:pPr>
            <a:r>
              <a:rPr lang="pl-PL" dirty="0"/>
              <a:t>Trial and error </a:t>
            </a:r>
            <a:r>
              <a:rPr lang="pl-PL" dirty="0" err="1"/>
              <a:t>method</a:t>
            </a:r>
            <a:r>
              <a:rPr lang="pl-PL" dirty="0"/>
              <a:t> (</a:t>
            </a:r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 by </a:t>
            </a:r>
            <a:r>
              <a:rPr lang="pl-PL" dirty="0" err="1"/>
              <a:t>marginal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852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EF08-34DA-AB45-A7F0-CAFBBDD0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Phase 2 - </a:t>
            </a:r>
            <a:r>
              <a:rPr lang="pl-PL" b="1" dirty="0" err="1"/>
              <a:t>plans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47371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306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2.1 – Group 11</vt:lpstr>
      <vt:lpstr>Solar system model - components</vt:lpstr>
      <vt:lpstr>Celestial Body</vt:lpstr>
      <vt:lpstr>Physics engine</vt:lpstr>
      <vt:lpstr>Solar system model - features</vt:lpstr>
      <vt:lpstr>Probe trajectory</vt:lpstr>
      <vt:lpstr>Phase 2 -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2.1 – Group 11</dc:title>
  <dc:creator>Jan Socha</dc:creator>
  <cp:lastModifiedBy>Jan Socha</cp:lastModifiedBy>
  <cp:revision>13</cp:revision>
  <dcterms:created xsi:type="dcterms:W3CDTF">2019-03-21T14:18:48Z</dcterms:created>
  <dcterms:modified xsi:type="dcterms:W3CDTF">2019-03-21T22:25:45Z</dcterms:modified>
</cp:coreProperties>
</file>