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3"/>
  </p:normalViewPr>
  <p:slideViewPr>
    <p:cSldViewPr snapToGrid="0" snapToObjects="1">
      <p:cViewPr>
        <p:scale>
          <a:sx n="122" d="100"/>
          <a:sy n="12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1DCA-CAD2-D844-A98B-A09E8F7A8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AA37-0F37-7341-B8A6-57E3BFDEC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9D85-1DAC-5346-AB2B-B0624DA6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DC44-8C68-4348-9D16-125B661F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F105-2FD2-054A-BED2-207AE58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06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3EB3-CFE7-FA44-8812-67B026E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4882-BD8A-5043-9792-034720134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9E7E-9763-3E48-941F-CC38017A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68BD-4F55-2B42-9564-BB38E54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72DD-BCF2-0842-85EB-CC717749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EADBE-20E0-6042-903A-0D62FEE5C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847D-0B7D-8341-8AB9-94BD7C1D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BEBE-1993-A049-AE05-863E1B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D802-4FCA-8F41-84AB-4C49FF4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202D-9764-F141-A164-CEECC7C2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34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E00-DD85-F047-94D5-AC76ABF8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44A7-2986-5A4B-AED0-18CBA228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7588-A32D-EA47-B306-BD0EF272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EB95-371C-AC4F-85F5-7CC8944B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E7CA-37C7-714C-8996-3150C08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73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40A2-20B9-9C41-B2CA-ECB4B187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6182-9050-2448-8DBC-48F005BA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9E8C-94B9-454E-ABC6-45D1E42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59D1-60C9-654B-A733-03C154E5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A2FA-25EE-744C-B683-A2359D8A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1D86-EF18-5346-A9B3-AC5A590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4AB5-42F4-8147-96C8-96AC6C307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9993-9BE0-6C40-BA58-A76A4CCB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14F1-70DE-5440-8CA7-93513022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A4A8-220B-C54A-A7CB-34DB49D7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F3081-D1A8-894A-B694-BE6AE8D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5BD-9C3A-474C-808B-2B1D09C0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C666-B1D1-0E4B-997F-E45F10C0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8693-D95B-2844-9AB9-639D41B4D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EB1FB-2B78-2F4B-A20E-46FE372A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83553-24EA-6D45-8AD4-C795E4C5D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E4A22-A7B7-5541-8A56-2199B7FD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568FB-23E4-2640-841B-800D819B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2F507-8387-F147-ACE8-B8042FEA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57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447B-7D8A-BD4D-90F3-2370B61D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2EEFB-C8CB-994F-85AB-0D757C9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1C475-0E48-6C47-9EBF-895C5882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4E88F-7CFF-AF4B-B4C9-FD6DB380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5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A87C0-0972-664A-98CE-69688099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6260C-2DC5-E541-B7AF-7408F4F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EB562-788B-C748-9140-F628BBBF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4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CF3E-CFAA-1642-8190-D60CE372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B55B-FF7B-CB47-9C1E-DB96CAE8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72B9-DA12-804A-A010-D78CF389C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1169-C97C-2F44-927A-06A1B456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C3EB-C5AF-6345-B1C6-57EEF9C9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F675-FF26-C040-85A8-9D5E8B0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8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9775-A7B5-484D-811E-89A5599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149A0-CDBA-2F43-9272-2E48ACD2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5093-C49E-5642-A755-8768A2B8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0383E-25D7-1F48-8248-1C30FF0A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389C-D690-7C44-9763-06ABD13F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6974-DB76-954F-9B23-D130DC92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9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C0CBC-D4C6-5042-B4FF-3DBD3C83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8647-A658-0E46-884E-71970F81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6CF3-A4D2-6945-8CF6-654D36809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BE69-C753-8F4D-BB14-7849FCF2D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4C8A-30F5-CF4B-A23E-790B2C22F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9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3E27A-2E27-104A-9B0E-BB26B20E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87F13-F5A8-DA4D-AC06-A4F01A70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Project 2.1 – </a:t>
            </a:r>
            <a:r>
              <a:rPr lang="pl-PL" b="1" dirty="0" err="1">
                <a:solidFill>
                  <a:schemeClr val="bg1"/>
                </a:solidFill>
              </a:rPr>
              <a:t>Group</a:t>
            </a:r>
            <a:r>
              <a:rPr lang="pl-PL" b="1" dirty="0">
                <a:solidFill>
                  <a:schemeClr val="bg1"/>
                </a:solidFill>
              </a:rPr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2CDE-E159-BF46-915B-E9425C94A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Probe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launching</a:t>
            </a:r>
            <a:r>
              <a:rPr lang="pl-PL" b="1" dirty="0">
                <a:solidFill>
                  <a:schemeClr val="bg1"/>
                </a:solidFill>
              </a:rPr>
              <a:t> to </a:t>
            </a:r>
            <a:r>
              <a:rPr lang="pl-PL" b="1" dirty="0" err="1">
                <a:solidFill>
                  <a:schemeClr val="bg1"/>
                </a:solidFill>
              </a:rPr>
              <a:t>Titan</a:t>
            </a:r>
            <a:endParaRPr lang="pl-PL" b="1" dirty="0">
              <a:solidFill>
                <a:schemeClr val="bg1"/>
              </a:solidFill>
            </a:endParaRPr>
          </a:p>
          <a:p>
            <a:endParaRPr lang="pl-PL" b="1" dirty="0">
              <a:solidFill>
                <a:schemeClr val="bg1"/>
              </a:solidFill>
            </a:endParaRPr>
          </a:p>
          <a:p>
            <a:pPr algn="l"/>
            <a:r>
              <a:rPr lang="pl-PL" sz="1600" b="1" dirty="0">
                <a:solidFill>
                  <a:schemeClr val="bg1"/>
                </a:solidFill>
              </a:rPr>
              <a:t>       Laura Jogi, Laura Vila </a:t>
            </a:r>
            <a:r>
              <a:rPr lang="pl-PL" sz="1600" b="1" dirty="0" err="1">
                <a:solidFill>
                  <a:schemeClr val="bg1"/>
                </a:solidFill>
              </a:rPr>
              <a:t>Gonzalo</a:t>
            </a:r>
            <a:r>
              <a:rPr lang="pl-PL" sz="1600" b="1" dirty="0">
                <a:solidFill>
                  <a:schemeClr val="bg1"/>
                </a:solidFill>
              </a:rPr>
              <a:t>, Roy </a:t>
            </a:r>
            <a:r>
              <a:rPr lang="pl-PL" sz="1600" b="1" dirty="0" err="1">
                <a:solidFill>
                  <a:schemeClr val="bg1"/>
                </a:solidFill>
              </a:rPr>
              <a:t>Legziel</a:t>
            </a:r>
            <a:r>
              <a:rPr lang="pl-PL" sz="1600" b="1" dirty="0">
                <a:solidFill>
                  <a:schemeClr val="bg1"/>
                </a:solidFill>
              </a:rPr>
              <a:t>, </a:t>
            </a:r>
            <a:r>
              <a:rPr lang="pl-PL" sz="1600" b="1" dirty="0" err="1">
                <a:solidFill>
                  <a:schemeClr val="bg1"/>
                </a:solidFill>
              </a:rPr>
              <a:t>Matthew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b="1" dirty="0" err="1">
                <a:solidFill>
                  <a:schemeClr val="bg1"/>
                </a:solidFill>
              </a:rPr>
              <a:t>Goncalves</a:t>
            </a:r>
            <a:r>
              <a:rPr lang="pl-PL" sz="1600" b="1" dirty="0">
                <a:solidFill>
                  <a:schemeClr val="bg1"/>
                </a:solidFill>
              </a:rPr>
              <a:t> Da Silva ,</a:t>
            </a:r>
            <a:r>
              <a:rPr lang="pl-PL" sz="1600" b="1" dirty="0" err="1">
                <a:solidFill>
                  <a:schemeClr val="bg1"/>
                </a:solidFill>
              </a:rPr>
              <a:t>Luc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b="1" dirty="0" err="1">
                <a:solidFill>
                  <a:schemeClr val="bg1"/>
                </a:solidFill>
              </a:rPr>
              <a:t>Meels</a:t>
            </a:r>
            <a:r>
              <a:rPr lang="pl-PL" sz="1600" b="1" dirty="0">
                <a:solidFill>
                  <a:schemeClr val="bg1"/>
                </a:solidFill>
              </a:rPr>
              <a:t>, Jan Socha</a:t>
            </a:r>
          </a:p>
        </p:txBody>
      </p:sp>
    </p:spTree>
    <p:extLst>
      <p:ext uri="{BB962C8B-B14F-4D97-AF65-F5344CB8AC3E}">
        <p14:creationId xmlns:p14="http://schemas.microsoft.com/office/powerpoint/2010/main" val="19168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13C2-6D5C-CB46-861D-A0FDD9C4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Solar system model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691-F9D9-6C44-86D3-B14F9C90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Celestial</a:t>
            </a:r>
            <a:r>
              <a:rPr lang="pl-PL" dirty="0"/>
              <a:t> </a:t>
            </a:r>
            <a:r>
              <a:rPr lang="pl-PL" dirty="0" err="1"/>
              <a:t>bodies</a:t>
            </a:r>
            <a:r>
              <a:rPr lang="pl-PL" dirty="0"/>
              <a:t>: Sun, </a:t>
            </a:r>
            <a:r>
              <a:rPr lang="pl-PL" dirty="0" err="1"/>
              <a:t>Mercury</a:t>
            </a:r>
            <a:r>
              <a:rPr lang="pl-PL" dirty="0"/>
              <a:t>, </a:t>
            </a:r>
            <a:r>
              <a:rPr lang="pl-PL" dirty="0" err="1"/>
              <a:t>Venus</a:t>
            </a:r>
            <a:r>
              <a:rPr lang="pl-PL" dirty="0"/>
              <a:t>, Earth, Mars, Jupiter, Saturn, Uran, Neptun, </a:t>
            </a:r>
            <a:r>
              <a:rPr lang="pl-PL" dirty="0" err="1"/>
              <a:t>Titan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Physics</a:t>
            </a:r>
            <a:r>
              <a:rPr lang="pl-PL" dirty="0"/>
              <a:t> </a:t>
            </a:r>
            <a:r>
              <a:rPr lang="pl-PL" dirty="0" err="1"/>
              <a:t>engine</a:t>
            </a:r>
            <a:r>
              <a:rPr lang="pl-PL" dirty="0"/>
              <a:t> (</a:t>
            </a:r>
            <a:r>
              <a:rPr lang="pl-PL" dirty="0" err="1"/>
              <a:t>gravitational</a:t>
            </a:r>
            <a:r>
              <a:rPr lang="pl-PL" dirty="0"/>
              <a:t> </a:t>
            </a:r>
            <a:r>
              <a:rPr lang="pl-PL" dirty="0" err="1"/>
              <a:t>force</a:t>
            </a:r>
            <a:r>
              <a:rPr lang="pl-PL" dirty="0"/>
              <a:t>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9066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AA1A-FB42-8749-81CC-49787DD0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Solar system model - </a:t>
            </a:r>
            <a:r>
              <a:rPr lang="pl-PL" b="1" dirty="0" err="1"/>
              <a:t>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8B46-2637-834D-9CDA-239BF193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/>
              <a:t>Cartesian</a:t>
            </a:r>
            <a:r>
              <a:rPr lang="pl-PL" sz="2400" dirty="0"/>
              <a:t> </a:t>
            </a:r>
            <a:r>
              <a:rPr lang="pl-PL" sz="2400" dirty="0" err="1"/>
              <a:t>coordinate</a:t>
            </a:r>
            <a:r>
              <a:rPr lang="pl-PL" sz="2400" dirty="0"/>
              <a:t> system with Sun as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origin</a:t>
            </a: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dirty="0"/>
              <a:t>3D </a:t>
            </a:r>
            <a:r>
              <a:rPr lang="pl-PL" sz="2400" dirty="0" err="1"/>
              <a:t>location</a:t>
            </a:r>
            <a:r>
              <a:rPr lang="pl-PL" sz="2400" dirty="0"/>
              <a:t> </a:t>
            </a:r>
            <a:r>
              <a:rPr lang="pl-PL" sz="2400" dirty="0" err="1"/>
              <a:t>computations</a:t>
            </a:r>
            <a:r>
              <a:rPr lang="pl-PL" sz="2400" dirty="0"/>
              <a:t> and 2D </a:t>
            </a:r>
            <a:r>
              <a:rPr lang="pl-PL" sz="2400" dirty="0" err="1"/>
              <a:t>graphical</a:t>
            </a:r>
            <a:r>
              <a:rPr lang="pl-PL" sz="2400" dirty="0"/>
              <a:t> </a:t>
            </a:r>
            <a:r>
              <a:rPr lang="pl-PL" sz="2400" dirty="0" err="1"/>
              <a:t>interface</a:t>
            </a: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dirty="0"/>
              <a:t>The model </a:t>
            </a:r>
            <a:r>
              <a:rPr lang="pl-PL" sz="2400" dirty="0" err="1"/>
              <a:t>launches</a:t>
            </a:r>
            <a:r>
              <a:rPr lang="pl-PL" sz="2400" dirty="0"/>
              <a:t> on &lt;</a:t>
            </a:r>
            <a:r>
              <a:rPr lang="pl-PL" sz="2400" dirty="0" err="1"/>
              <a:t>day</a:t>
            </a:r>
            <a:r>
              <a:rPr lang="pl-PL" sz="2400" dirty="0"/>
              <a:t>&gt; (NASA </a:t>
            </a:r>
            <a:r>
              <a:rPr lang="pl-PL" sz="2400" dirty="0" err="1"/>
              <a:t>provides</a:t>
            </a:r>
            <a:r>
              <a:rPr lang="pl-PL" sz="2400" dirty="0"/>
              <a:t> </a:t>
            </a:r>
            <a:r>
              <a:rPr lang="pl-PL" sz="2400" dirty="0" err="1"/>
              <a:t>coordiantes</a:t>
            </a:r>
            <a:r>
              <a:rPr lang="pl-PL" sz="2400" dirty="0"/>
              <a:t> for </a:t>
            </a:r>
            <a:r>
              <a:rPr lang="pl-PL" sz="2400" dirty="0" err="1"/>
              <a:t>each</a:t>
            </a:r>
            <a:r>
              <a:rPr lang="pl-PL" sz="2400" dirty="0"/>
              <a:t> body)</a:t>
            </a:r>
          </a:p>
          <a:p>
            <a:pPr>
              <a:lnSpc>
                <a:spcPct val="150000"/>
              </a:lnSpc>
            </a:pPr>
            <a:r>
              <a:rPr lang="pl-PL" sz="2400" dirty="0" err="1"/>
              <a:t>Physics</a:t>
            </a:r>
            <a:r>
              <a:rPr lang="pl-PL" sz="2400" dirty="0"/>
              <a:t> </a:t>
            </a:r>
            <a:r>
              <a:rPr lang="pl-PL" sz="2400" dirty="0" err="1"/>
              <a:t>simplification</a:t>
            </a:r>
            <a:r>
              <a:rPr lang="pl-PL" sz="2400" dirty="0"/>
              <a:t> – </a:t>
            </a:r>
            <a:r>
              <a:rPr lang="pl-PL" sz="2400" dirty="0" err="1"/>
              <a:t>only</a:t>
            </a:r>
            <a:r>
              <a:rPr lang="pl-PL" sz="2400" dirty="0"/>
              <a:t> </a:t>
            </a:r>
            <a:r>
              <a:rPr lang="pl-PL" sz="2400" dirty="0" err="1"/>
              <a:t>gravitational</a:t>
            </a:r>
            <a:r>
              <a:rPr lang="pl-PL" sz="2400" dirty="0"/>
              <a:t> </a:t>
            </a:r>
            <a:r>
              <a:rPr lang="pl-PL" sz="2400" dirty="0" err="1"/>
              <a:t>forces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simulated</a:t>
            </a:r>
            <a:r>
              <a:rPr lang="pl-PL" sz="2400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E08A-4B88-5643-9563-151A833F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Probe</a:t>
            </a:r>
            <a:r>
              <a:rPr lang="pl-PL" b="1" dirty="0"/>
              <a:t> </a:t>
            </a:r>
            <a:r>
              <a:rPr lang="pl-PL" b="1" dirty="0" err="1"/>
              <a:t>trajectory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5AE3-E177-3747-8A18-2AB24780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”</a:t>
            </a:r>
            <a:r>
              <a:rPr lang="pl-PL" dirty="0" err="1"/>
              <a:t>Linear</a:t>
            </a:r>
            <a:r>
              <a:rPr lang="pl-PL" dirty="0"/>
              <a:t>” </a:t>
            </a:r>
            <a:r>
              <a:rPr lang="pl-PL" dirty="0" err="1"/>
              <a:t>trajectories</a:t>
            </a:r>
            <a:r>
              <a:rPr lang="pl-PL" dirty="0"/>
              <a:t> (no </a:t>
            </a:r>
            <a:r>
              <a:rPr lang="pl-PL" dirty="0" err="1"/>
              <a:t>gravity</a:t>
            </a:r>
            <a:r>
              <a:rPr lang="pl-PL" dirty="0"/>
              <a:t> </a:t>
            </a:r>
            <a:r>
              <a:rPr lang="pl-PL" dirty="0" err="1"/>
              <a:t>assist</a:t>
            </a:r>
            <a:r>
              <a:rPr lang="pl-PL" dirty="0"/>
              <a:t>)</a:t>
            </a:r>
          </a:p>
          <a:p>
            <a:pPr>
              <a:lnSpc>
                <a:spcPct val="150000"/>
              </a:lnSpc>
            </a:pPr>
            <a:r>
              <a:rPr lang="pl-PL" dirty="0"/>
              <a:t>The </a:t>
            </a:r>
            <a:r>
              <a:rPr lang="pl-PL" dirty="0" err="1"/>
              <a:t>launch</a:t>
            </a:r>
            <a:r>
              <a:rPr lang="pl-PL" dirty="0"/>
              <a:t> </a:t>
            </a:r>
            <a:r>
              <a:rPr lang="pl-PL" dirty="0" err="1"/>
              <a:t>velocity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&lt;</a:t>
            </a:r>
            <a:r>
              <a:rPr lang="pl-PL" dirty="0" err="1"/>
              <a:t>velocity</a:t>
            </a:r>
            <a:r>
              <a:rPr lang="pl-PL" dirty="0"/>
              <a:t>&gt;.</a:t>
            </a:r>
          </a:p>
          <a:p>
            <a:pPr>
              <a:lnSpc>
                <a:spcPct val="150000"/>
              </a:lnSpc>
            </a:pPr>
            <a:r>
              <a:rPr lang="pl-PL" dirty="0"/>
              <a:t>Trial and error </a:t>
            </a:r>
            <a:r>
              <a:rPr lang="pl-PL" dirty="0" err="1"/>
              <a:t>method</a:t>
            </a:r>
            <a:r>
              <a:rPr lang="pl-PL" dirty="0"/>
              <a:t> (</a:t>
            </a:r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by </a:t>
            </a:r>
            <a:r>
              <a:rPr lang="pl-PL" dirty="0" err="1"/>
              <a:t>marginal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85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EF08-34DA-AB45-A7F0-CAFBBDD0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Phase 2 - </a:t>
            </a:r>
            <a:r>
              <a:rPr lang="pl-PL" b="1" dirty="0" err="1"/>
              <a:t>plans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737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140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2.1 – Group 11</vt:lpstr>
      <vt:lpstr>Solar system model - components</vt:lpstr>
      <vt:lpstr>Solar system model - features</vt:lpstr>
      <vt:lpstr>Probe trajectory</vt:lpstr>
      <vt:lpstr>Phase 2 -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2.1 – Group 11</dc:title>
  <dc:creator>Jan Socha</dc:creator>
  <cp:lastModifiedBy>Jan Socha</cp:lastModifiedBy>
  <cp:revision>8</cp:revision>
  <dcterms:created xsi:type="dcterms:W3CDTF">2019-03-21T14:18:48Z</dcterms:created>
  <dcterms:modified xsi:type="dcterms:W3CDTF">2019-03-21T15:27:58Z</dcterms:modified>
</cp:coreProperties>
</file>