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810" r:id="rId2"/>
  </p:sldMasterIdLst>
  <p:sldIdLst>
    <p:sldId id="256" r:id="rId3"/>
    <p:sldId id="262" r:id="rId4"/>
    <p:sldId id="261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3471"/>
    <a:srgbClr val="865FC5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032A-9275-42F7-A187-22E7C3C4159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052-7C6C-4334-A32C-D8055BA91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04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032A-9275-42F7-A187-22E7C3C4159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052-7C6C-4334-A32C-D8055BA91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032A-9275-42F7-A187-22E7C3C4159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052-7C6C-4334-A32C-D8055BA91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13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032A-9275-42F7-A187-22E7C3C4159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052-7C6C-4334-A32C-D8055BA91FF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440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032A-9275-42F7-A187-22E7C3C4159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052-7C6C-4334-A32C-D8055BA91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032A-9275-42F7-A187-22E7C3C4159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052-7C6C-4334-A32C-D8055BA91FF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874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032A-9275-42F7-A187-22E7C3C4159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052-7C6C-4334-A32C-D8055BA91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74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032A-9275-42F7-A187-22E7C3C4159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052-7C6C-4334-A32C-D8055BA91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351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5A3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032A-9275-42F7-A187-22E7C3C4159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052-7C6C-4334-A32C-D8055BA91F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032409C-0782-4029-82E5-C4B563E7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27" y="6410037"/>
            <a:ext cx="11944464" cy="442583"/>
          </a:xfrm>
        </p:spPr>
        <p:txBody>
          <a:bodyPr>
            <a:noAutofit/>
          </a:bodyPr>
          <a:lstStyle>
            <a:lvl1pPr algn="r"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78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C8032A-9275-42F7-A187-22E7C3C4159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25052-7C6C-4334-A32C-D8055BA91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17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032A-9275-42F7-A187-22E7C3C4159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052-7C6C-4334-A32C-D8055BA91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4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032A-9275-42F7-A187-22E7C3C4159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052-7C6C-4334-A32C-D8055BA91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46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032A-9275-42F7-A187-22E7C3C4159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052-7C6C-4334-A32C-D8055BA91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38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032A-9275-42F7-A187-22E7C3C4159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052-7C6C-4334-A32C-D8055BA91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9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032A-9275-42F7-A187-22E7C3C4159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052-7C6C-4334-A32C-D8055BA91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8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032A-9275-42F7-A187-22E7C3C4159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052-7C6C-4334-A32C-D8055BA91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5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032A-9275-42F7-A187-22E7C3C4159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052-7C6C-4334-A32C-D8055BA91F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9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032A-9275-42F7-A187-22E7C3C4159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052-7C6C-4334-A32C-D8055BA91F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2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032A-9275-42F7-A187-22E7C3C4159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052-7C6C-4334-A32C-D8055BA91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88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032A-9275-42F7-A187-22E7C3C4159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052-7C6C-4334-A32C-D8055BA91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16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032A-9275-42F7-A187-22E7C3C4159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5052-7C6C-4334-A32C-D8055BA91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15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2C8032A-9275-42F7-A187-22E7C3C4159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25052-7C6C-4334-A32C-D8055BA91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06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865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C8032A-9275-42F7-A187-22E7C3C4159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F25052-7C6C-4334-A32C-D8055BA91FF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403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7" r:id="rId6"/>
    <p:sldLayoutId id="2147483818" r:id="rId7"/>
    <p:sldLayoutId id="2147483819" r:id="rId8"/>
    <p:sldLayoutId id="2147483820" r:id="rId9"/>
    <p:sldLayoutId id="2147483821" r:id="rId10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EEC7B-CFA5-4112-BA31-13E269B92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自動光學檢測 </a:t>
            </a:r>
            <a:r>
              <a:rPr lang="en-US" altLang="zh-CN" sz="4800" dirty="0"/>
              <a:t>HW2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1C2590-3FE2-4C4B-B609-26E6BBFDF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107567403 </a:t>
            </a:r>
            <a:r>
              <a:rPr lang="zh-CN" altLang="en-US" dirty="0"/>
              <a:t>方睿</a:t>
            </a:r>
          </a:p>
        </p:txBody>
      </p:sp>
    </p:spTree>
    <p:extLst>
      <p:ext uri="{BB962C8B-B14F-4D97-AF65-F5344CB8AC3E}">
        <p14:creationId xmlns:p14="http://schemas.microsoft.com/office/powerpoint/2010/main" val="181752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9339D-B4BA-46B1-8663-05F46E27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聲明</a:t>
            </a:r>
          </a:p>
        </p:txBody>
      </p:sp>
      <p:pic>
        <p:nvPicPr>
          <p:cNvPr id="3" name="内容占位符 3">
            <a:extLst>
              <a:ext uri="{FF2B5EF4-FFF2-40B4-BE49-F238E27FC236}">
                <a16:creationId xmlns:a16="http://schemas.microsoft.com/office/drawing/2014/main" id="{48CEF462-90AF-49E9-A326-FE2EE98A0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6"/>
          <a:stretch/>
        </p:blipFill>
        <p:spPr>
          <a:xfrm>
            <a:off x="683491" y="1083597"/>
            <a:ext cx="5972175" cy="30019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A2C14DD-85A8-407A-BD90-6E4D443E1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91" y="4085560"/>
            <a:ext cx="9114286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3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17C2E-EC0F-4A9A-A0DC-574DE7F8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讀取影像及循環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D19437-2367-4F8A-B12A-FF6CED11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7" y="80192"/>
            <a:ext cx="11238095" cy="6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4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E0B7-373D-4026-A114-5E75DB26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27" y="6410037"/>
            <a:ext cx="11944464" cy="442583"/>
          </a:xfrm>
        </p:spPr>
        <p:txBody>
          <a:bodyPr/>
          <a:lstStyle/>
          <a:p>
            <a:r>
              <a:rPr lang="en-US" altLang="zh-CN" dirty="0"/>
              <a:t>ROI</a:t>
            </a:r>
            <a:r>
              <a:rPr lang="zh-CN" altLang="en-US" dirty="0"/>
              <a:t>的劃定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03981E-9BDD-4621-AE54-0BE230032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"/>
          <a:stretch/>
        </p:blipFill>
        <p:spPr>
          <a:xfrm>
            <a:off x="276173" y="50465"/>
            <a:ext cx="6625665" cy="451428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807532A-B521-4E2F-ABFF-2A45A3A72511}"/>
              </a:ext>
            </a:extLst>
          </p:cNvPr>
          <p:cNvCxnSpPr>
            <a:cxnSpLocks/>
          </p:cNvCxnSpPr>
          <p:nvPr/>
        </p:nvCxnSpPr>
        <p:spPr>
          <a:xfrm>
            <a:off x="341745" y="4555515"/>
            <a:ext cx="11438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7F23C182-736E-442F-AA46-39E94CCA0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84" y="4607309"/>
            <a:ext cx="11628571" cy="1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4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F5C57-DA91-477D-B754-F178D87E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分割顔色</a:t>
            </a:r>
            <a:r>
              <a:rPr lang="en-US" altLang="zh-CN" dirty="0"/>
              <a:t>&amp;</a:t>
            </a:r>
            <a:r>
              <a:rPr lang="zh-CN" altLang="en-US" dirty="0"/>
              <a:t>統計不同顏色的數值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1BDAAB-16F4-4BA1-A1E2-0607FA661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86"/>
          <a:stretch/>
        </p:blipFill>
        <p:spPr>
          <a:xfrm>
            <a:off x="118227" y="187264"/>
            <a:ext cx="11762896" cy="378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3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71740-1457-4071-9FFD-F8729413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區分級距並繪圖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C0A89A-0FC1-469E-A7DA-B0A44D4FF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2" y="131712"/>
            <a:ext cx="11885714" cy="6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3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BCF9C-A136-4CA0-AF2A-D60AEA2E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計算平均值並輸出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B1AF85-2441-40F6-BB76-26071712F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7" y="295563"/>
            <a:ext cx="11314286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034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39</TotalTime>
  <Words>46</Words>
  <Application>Microsoft Office PowerPoint</Application>
  <PresentationFormat>宽屏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Calibri</vt:lpstr>
      <vt:lpstr>Calibri Light</vt:lpstr>
      <vt:lpstr>Wingdings 2</vt:lpstr>
      <vt:lpstr>HDOfficeLightV0</vt:lpstr>
      <vt:lpstr>回顾</vt:lpstr>
      <vt:lpstr>自動光學檢測 HW2</vt:lpstr>
      <vt:lpstr>聲明</vt:lpstr>
      <vt:lpstr>讀取影像及循環</vt:lpstr>
      <vt:lpstr>ROI的劃定</vt:lpstr>
      <vt:lpstr>分割顔色&amp;統計不同顏色的數值</vt:lpstr>
      <vt:lpstr>區分級距並繪圖</vt:lpstr>
      <vt:lpstr>計算平均值並輸出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自動光學檢測 HW2</dc:title>
  <dc:creator>方 睿</dc:creator>
  <cp:lastModifiedBy>方 睿</cp:lastModifiedBy>
  <cp:revision>15</cp:revision>
  <dcterms:created xsi:type="dcterms:W3CDTF">2018-10-31T15:56:58Z</dcterms:created>
  <dcterms:modified xsi:type="dcterms:W3CDTF">2018-10-31T16:36:08Z</dcterms:modified>
</cp:coreProperties>
</file>