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7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4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66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8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4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69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32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Homework1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107568403</a:t>
            </a:r>
            <a:r>
              <a:rPr lang="zh-TW" altLang="en-US" dirty="0"/>
              <a:t>     方睿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60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1.</a:t>
            </a:r>
            <a:r>
              <a:rPr lang="zh-TW" altLang="en-US" b="1" dirty="0"/>
              <a:t>使用三維陣列描述影像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8" y="2729555"/>
            <a:ext cx="3805348" cy="304427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74" y="2729555"/>
            <a:ext cx="3805348" cy="30442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86" y="2729555"/>
            <a:ext cx="3805348" cy="304427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23421" y="2098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原始影像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475226" y="2079039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每一個像素值</a:t>
            </a:r>
            <a:r>
              <a:rPr lang="en-US" altLang="zh-TW" sz="3200" dirty="0"/>
              <a:t>+32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47513" y="2098721"/>
            <a:ext cx="3188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每一個像素值</a:t>
            </a:r>
            <a:r>
              <a:rPr lang="en-US" altLang="zh-TW" sz="3200" dirty="0"/>
              <a:t>-20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240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2.</a:t>
            </a:r>
            <a:r>
              <a:rPr lang="zh-TW" altLang="en-US" b="1" dirty="0"/>
              <a:t>統計</a:t>
            </a:r>
            <a:r>
              <a:rPr lang="en-US" altLang="zh-TW" b="1" dirty="0"/>
              <a:t>RGB</a:t>
            </a:r>
            <a:r>
              <a:rPr lang="zh-TW" altLang="en-US" b="1" dirty="0"/>
              <a:t>，找出每一級距個數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F25E44-F813-4522-A58B-FBEEF6D95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50" t="9497" r="31015" b="32021"/>
          <a:stretch/>
        </p:blipFill>
        <p:spPr>
          <a:xfrm>
            <a:off x="2314927" y="1985935"/>
            <a:ext cx="7623106" cy="39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/>
              <a:t>3.</a:t>
            </a:r>
            <a:r>
              <a:rPr lang="zh-TW" altLang="en-US" b="1" dirty="0"/>
              <a:t>將每一級距的值設成一個定數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18" y="2391537"/>
            <a:ext cx="4432563" cy="3546050"/>
          </a:xfrm>
        </p:spPr>
      </p:pic>
      <p:sp>
        <p:nvSpPr>
          <p:cNvPr id="3" name="文字方塊 2"/>
          <p:cNvSpPr txBox="1"/>
          <p:nvPr/>
        </p:nvSpPr>
        <p:spPr>
          <a:xfrm>
            <a:off x="3015762" y="1772061"/>
            <a:ext cx="7367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lt"/>
              </a:rPr>
              <a:t>H1=50</a:t>
            </a:r>
            <a:r>
              <a:rPr lang="zh-TW" altLang="en-US" sz="3200" dirty="0">
                <a:latin typeface="+mj-lt"/>
              </a:rPr>
              <a:t>、</a:t>
            </a:r>
            <a:r>
              <a:rPr lang="en-US" altLang="zh-TW" sz="3200" dirty="0">
                <a:latin typeface="+mj-lt"/>
              </a:rPr>
              <a:t>H2=100</a:t>
            </a:r>
            <a:r>
              <a:rPr lang="zh-TW" altLang="en-US" sz="3200" dirty="0">
                <a:latin typeface="+mj-lt"/>
              </a:rPr>
              <a:t> 、 </a:t>
            </a:r>
            <a:r>
              <a:rPr lang="en-US" altLang="zh-TW" sz="3200" dirty="0">
                <a:latin typeface="+mj-lt"/>
              </a:rPr>
              <a:t>H3=150</a:t>
            </a:r>
            <a:r>
              <a:rPr lang="zh-TW" altLang="en-US" sz="3200" dirty="0">
                <a:latin typeface="+mj-lt"/>
              </a:rPr>
              <a:t> 、 </a:t>
            </a:r>
            <a:r>
              <a:rPr lang="en-US" altLang="zh-TW" sz="3200" dirty="0">
                <a:latin typeface="+mj-lt"/>
              </a:rPr>
              <a:t>H4=200</a:t>
            </a:r>
            <a:endParaRPr lang="zh-TW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287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/>
              <a:t>4.</a:t>
            </a:r>
            <a:r>
              <a:rPr lang="zh-TW" altLang="en-US" b="1" dirty="0"/>
              <a:t>設定為定數後，填回原來的像素內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13" y="1952625"/>
            <a:ext cx="4762500" cy="3810000"/>
          </a:xfrm>
        </p:spPr>
      </p:pic>
    </p:spTree>
    <p:extLst>
      <p:ext uri="{BB962C8B-B14F-4D97-AF65-F5344CB8AC3E}">
        <p14:creationId xmlns:p14="http://schemas.microsoft.com/office/powerpoint/2010/main" val="371691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9"/>
          <a:stretch/>
        </p:blipFill>
        <p:spPr>
          <a:xfrm>
            <a:off x="986845" y="754602"/>
            <a:ext cx="9251235" cy="51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4836" b="529"/>
          <a:stretch/>
        </p:blipFill>
        <p:spPr>
          <a:xfrm>
            <a:off x="408090" y="2648476"/>
            <a:ext cx="11601450" cy="3990450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72" r="12914"/>
          <a:stretch/>
        </p:blipFill>
        <p:spPr>
          <a:xfrm>
            <a:off x="320880" y="142875"/>
            <a:ext cx="11413920" cy="2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136" y="28575"/>
            <a:ext cx="9606409" cy="2338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66" y="2389289"/>
            <a:ext cx="9676748" cy="16834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6644" r="11473" b="8352"/>
          <a:stretch/>
        </p:blipFill>
        <p:spPr>
          <a:xfrm>
            <a:off x="1068443" y="4095018"/>
            <a:ext cx="9631795" cy="27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4356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79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新細明體</vt:lpstr>
      <vt:lpstr>宋体</vt:lpstr>
      <vt:lpstr>Calibri</vt:lpstr>
      <vt:lpstr>Calibri Light</vt:lpstr>
      <vt:lpstr>Consolas</vt:lpstr>
      <vt:lpstr>回顾</vt:lpstr>
      <vt:lpstr>Homework1</vt:lpstr>
      <vt:lpstr>1.使用三維陣列描述影像</vt:lpstr>
      <vt:lpstr>2.統計RGB，找出每一級距個數</vt:lpstr>
      <vt:lpstr>3.將每一級距的值設成一個定數</vt:lpstr>
      <vt:lpstr>4.設定為定數後，填回原來的像素內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Edric</dc:creator>
  <cp:lastModifiedBy>Fang Moerk</cp:lastModifiedBy>
  <cp:revision>22</cp:revision>
  <dcterms:created xsi:type="dcterms:W3CDTF">2018-10-17T09:21:12Z</dcterms:created>
  <dcterms:modified xsi:type="dcterms:W3CDTF">2018-10-18T05:59:14Z</dcterms:modified>
</cp:coreProperties>
</file>