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  <p:sldMasterId id="2147483652" r:id="rId5"/>
    <p:sldMasterId id="2147483653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</a:pPr>
            <a:r>
              <a:rPr lang="en-GB"/>
              <a:t>CUSTOMER PREDICTION</a:t>
            </a:r>
            <a:endParaRPr/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1524000" y="6230124"/>
            <a:ext cx="9144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-GB"/>
              <a:t>2022-11-22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75" y="1052225"/>
            <a:ext cx="12192000" cy="606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470550" y="2175110"/>
            <a:ext cx="4390200" cy="3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lang="en-GB"/>
              <a:t>Evaluation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b="0" lang="en-GB" sz="1400"/>
              <a:t>According to data exploration, no attributes has strong relationship between the final purchase behavior.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b="0" lang="en-GB" sz="1400"/>
              <a:t>After processing categorical variables and construct a neural network </a:t>
            </a:r>
            <a:r>
              <a:rPr b="0" lang="en-GB" sz="1400"/>
              <a:t>classifier</a:t>
            </a:r>
            <a:r>
              <a:rPr b="0" lang="en-GB" sz="1400"/>
              <a:t>, we are manage to obtain a final model contain a train score 0.85025 and test score 0.85190.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t/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1600"/>
              <a:buNone/>
            </a:pPr>
            <a:r>
              <a:rPr b="0" lang="en-GB" sz="1400"/>
              <a:t>Still, there are some room to improve </a:t>
            </a:r>
            <a:r>
              <a:rPr b="0" lang="en-GB" sz="1400"/>
              <a:t>the prediction model, we suggest to add more external resource to provide a better prediction metric for further business purpose.</a:t>
            </a:r>
            <a:endParaRPr b="0" sz="1400"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6725" y="2673925"/>
            <a:ext cx="7045275" cy="24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