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  Description automatically generated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  Description automatically generated"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7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Shape, rectangle  Description automatically generated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WEB SCRAPING OF SKYTRAX INSIGHTS</a:t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GB"/>
              <a:t>BRITISH AIRWAYS</a:t>
            </a:r>
            <a:endParaRPr/>
          </a:p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GB"/>
              <a:t>2022-11-22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5162550" y="5753100"/>
            <a:ext cx="3362400" cy="13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GB"/>
              <a:t>INSIGHT SUMMARY</a:t>
            </a: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663" y="2412450"/>
            <a:ext cx="6183351" cy="23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675" y="0"/>
            <a:ext cx="6135725" cy="23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/>
          <p:nvPr/>
        </p:nvSpPr>
        <p:spPr>
          <a:xfrm>
            <a:off x="343675" y="1371600"/>
            <a:ext cx="48768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Most of our passenger fly with A320, Boeing 777, A380, Boeing 747 and A321. Most reviewers are solo </a:t>
            </a:r>
            <a:r>
              <a:rPr lang="en-GB" sz="1900"/>
              <a:t>leisure and</a:t>
            </a:r>
            <a:r>
              <a:rPr lang="en-GB" sz="1900"/>
              <a:t> choose to fly with Economy class.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However, most of reviewers left bad review rating number. Based on sentimental model analysis, 72.2% left negative reviews, only 27.8% had positive impressions.</a:t>
            </a:r>
            <a:endParaRPr sz="1900"/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4673550"/>
            <a:ext cx="6008675" cy="21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8675" y="4245450"/>
            <a:ext cx="2675075" cy="15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 rotWithShape="1">
          <a:blip r:embed="rId7">
            <a:alphaModFix/>
          </a:blip>
          <a:srcRect b="0" l="33453" r="0" t="0"/>
          <a:stretch/>
        </p:blipFill>
        <p:spPr>
          <a:xfrm>
            <a:off x="8077196" y="4713650"/>
            <a:ext cx="4114824" cy="23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