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  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  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  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/>
              <a:t>WEB SCRAPING OF SKYTRAX INSIGHTS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/>
              <a:t>BRITISH AIRWAYS</a:t>
            </a:r>
            <a:endParaRPr/>
          </a:p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2022-11-22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INSIGHT SUMMARY</a:t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5750"/>
            <a:ext cx="2952750" cy="58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045750"/>
            <a:ext cx="4427640" cy="2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750" y="3895725"/>
            <a:ext cx="44481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400" y="1044075"/>
            <a:ext cx="4811600" cy="27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0400" y="3752850"/>
            <a:ext cx="4811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