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Generating Data Driven Marketing Products for New Customers</a:t>
            </a:r>
            <a:endParaRPr lang="en-US"/>
          </a:p>
        </p:txBody>
      </p:sp>
      <p:sp>
        <p:nvSpPr>
          <p:cNvPr id="124" name="Shape 73"/>
          <p:cNvSpPr/>
          <p:nvPr/>
        </p:nvSpPr>
        <p:spPr>
          <a:xfrm>
            <a:off x="205105" y="1708150"/>
            <a:ext cx="6122670" cy="9779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- Provide a convienent shopping experience for our customers</a:t>
            </a:r>
            <a:endParaRPr lang="en-US"/>
          </a:p>
          <a:p>
            <a:r>
              <a:rPr lang="en-US"/>
              <a:t>- Right on spot products</a:t>
            </a:r>
            <a:endParaRPr lang="en-US"/>
          </a:p>
          <a:p>
            <a:r>
              <a:rPr lang="en-US"/>
              <a:t>- Recommendation based on customer’s preference</a:t>
            </a:r>
            <a:endParaRPr lang="en-US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105" y="2164715"/>
            <a:ext cx="8521065" cy="230505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- Most data are cleaned but some attributes need to be clarified</a:t>
            </a:r>
            <a:endParaRPr lang="en-US"/>
          </a:p>
          <a:p>
            <a:r>
              <a:rPr lang="en-US"/>
              <a:t>- Understand data distribution and skewness</a:t>
            </a:r>
            <a:endParaRPr lang="en-US"/>
          </a:p>
          <a:p>
            <a:r>
              <a:rPr lang="en-US"/>
              <a:t>- Data need to be standardaised and transform before model deployment.</a:t>
            </a:r>
            <a:endParaRPr lang="en-US"/>
          </a:p>
          <a:p>
            <a:r>
              <a:rPr lang="en-US"/>
              <a:t>- Required additional/external data to increase the number of attributes</a:t>
            </a:r>
            <a:endParaRPr lang="en-US"/>
          </a:p>
          <a:p>
            <a:r>
              <a:rPr lang="en-US"/>
              <a:t>    - Population data based on given states / suburb</a:t>
            </a:r>
            <a:endParaRPr lang="en-US"/>
          </a:p>
          <a:p>
            <a:r>
              <a:rPr lang="en-US"/>
              <a:t>    - GPD/CPI index</a:t>
            </a:r>
            <a:endParaRPr lang="en-US"/>
          </a:p>
          <a:p>
            <a:r>
              <a:rPr lang="en-US"/>
              <a:t>    - Geographic data</a:t>
            </a:r>
            <a:endParaRPr lang="en-US"/>
          </a:p>
          <a:p>
            <a:r>
              <a:rPr lang="en-US"/>
              <a:t>    - etc.</a:t>
            </a:r>
            <a:endParaRPr lang="en-US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Recommenation System</a:t>
            </a:r>
            <a:endParaRPr lang="en-US"/>
          </a:p>
        </p:txBody>
      </p:sp>
      <p:sp>
        <p:nvSpPr>
          <p:cNvPr id="142" name="Shape 91"/>
          <p:cNvSpPr/>
          <p:nvPr/>
        </p:nvSpPr>
        <p:spPr>
          <a:xfrm>
            <a:off x="205105" y="1707515"/>
            <a:ext cx="8366125" cy="9779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With given datasets and combined with external data. Build a recommendation based on customer personal information, requirements and preference, the recommendation systems should automatically provides a range of suitable products for our customers.</a:t>
            </a:r>
            <a:endParaRPr lang="en-US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Use MAP@K &amp; MAR@K as Evaluation Metrics to Measure Performance</a:t>
            </a:r>
            <a:endParaRPr lang="en-US"/>
          </a:p>
        </p:txBody>
      </p:sp>
      <p:sp>
        <p:nvSpPr>
          <p:cNvPr id="151" name="Shape 100"/>
          <p:cNvSpPr/>
          <p:nvPr/>
        </p:nvSpPr>
        <p:spPr>
          <a:xfrm>
            <a:off x="205105" y="2082800"/>
            <a:ext cx="8487410" cy="9779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A great recommender system makes both relevant and useful recommendations. Using a combination of multiple evaluation metrics, we can start to assess the performance of a model by more than just relevanc (Longo, 2018). </a:t>
            </a:r>
            <a:endParaRPr lang="en-US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sp>
        <p:nvSpPr>
          <p:cNvPr id="3" name="文本框 2"/>
          <p:cNvSpPr txBox="1"/>
          <p:nvPr/>
        </p:nvSpPr>
        <p:spPr>
          <a:xfrm>
            <a:off x="323850" y="1131570"/>
            <a:ext cx="8404860" cy="735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- Australian Bureau of Statistics: 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http://www.abs.gov.au/browse?opendocument&amp;ref=topBar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- Longo, C. 23 Nov, 2018, Evaluation Metrics for Recommender Systems. https://towardsdatascience.com/evaluation-metrics-for-recommender-systems-df56c6611093.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3141</Words>
  <Application>WPS 表格</Application>
  <PresentationFormat/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Arial</vt:lpstr>
      <vt:lpstr>Open Sans Extrabold</vt:lpstr>
      <vt:lpstr>Thonburi</vt:lpstr>
      <vt:lpstr>Open Sans Light</vt:lpstr>
      <vt:lpstr>Calibri</vt:lpstr>
      <vt:lpstr>Helvetica Neue</vt:lpstr>
      <vt:lpstr>Open Sans</vt:lpstr>
      <vt:lpstr>微软雅黑</vt:lpstr>
      <vt:lpstr>宋体</vt:lpstr>
      <vt:lpstr>Arial Unicode MS</vt:lpstr>
      <vt:lpstr>汉仪书宋二KW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Sᴜɴᴄʜᴜᴀɴɢʏᴜ ℍUANG</cp:lastModifiedBy>
  <cp:revision>3</cp:revision>
  <dcterms:created xsi:type="dcterms:W3CDTF">2022-10-30T09:29:17Z</dcterms:created>
  <dcterms:modified xsi:type="dcterms:W3CDTF">2022-10-30T09:29:17Z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7E55E38E30DC1D4FAE3F5E63A2D240DE</vt:lpwstr>
  </property>
  <property fmtid="{D5CDD505-2E9C-101B-9397-08002B2CF9AE}" pid="3" name="KSOProductBuildVer">
    <vt:lpwstr>2052-4.6.1.7467</vt:lpwstr>
  </property>
</Properties>
</file>