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0" r:id="rId6"/>
    <p:sldId id="259" r:id="rId7"/>
    <p:sldId id="264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B7038-E59F-4A80-A75E-7AA9F300D73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6_5" csCatId="accent1" phldr="0"/>
      <dgm:spPr/>
      <dgm:t>
        <a:bodyPr/>
        <a:p>
          <a:endParaRPr lang="en-US"/>
        </a:p>
      </dgm:t>
    </dgm:pt>
    <dgm:pt modelId="{E9FF6F63-DE8B-49AE-AD60-255A714A296C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MX" altLang="en-US"/>
            <a:t>Presentacion</a:t>
          </a:r>
          <a:endParaRPr lang="es-MX" altLang="en-US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MX" altLang="en-US"/>
            <a:t>Web</a:t>
          </a:r>
          <a:r>
            <a:rPr lang="es-MX" altLang="en-US"/>
            <a:t/>
          </a:r>
          <a:endParaRPr lang="es-MX" altLang="en-US"/>
        </a:p>
      </dgm:t>
    </dgm:pt>
    <dgm:pt modelId="{E2F25AF7-B1AC-494B-B2C1-7761C2AD5D10}" cxnId="{E0D3334C-354A-439A-9B79-E5CC7C16232B}" type="parTrans">
      <dgm:prSet/>
      <dgm:spPr/>
      <dgm:t>
        <a:bodyPr/>
        <a:p>
          <a:endParaRPr lang="en-US"/>
        </a:p>
      </dgm:t>
    </dgm:pt>
    <dgm:pt modelId="{7C3A5ED0-3AE2-4C34-80A5-AFDCC3D00C7D}" cxnId="{E0D3334C-354A-439A-9B79-E5CC7C16232B}" type="sibTrans">
      <dgm:prSet/>
      <dgm:spPr/>
      <dgm:t>
        <a:bodyPr/>
        <a:p>
          <a:endParaRPr lang="en-US"/>
        </a:p>
      </dgm:t>
    </dgm:pt>
    <dgm:pt modelId="{4D3602F6-4A56-471E-94CA-95C297AF4D0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MX" altLang="en-US"/>
            <a:t>Negocio</a:t>
          </a:r>
          <a:r>
            <a:rPr lang="es-MX" altLang="en-US"/>
            <a:t/>
          </a:r>
          <a:endParaRPr lang="es-MX" altLang="en-US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MX" altLang="en-US"/>
            <a:t>Aplicativa</a:t>
          </a:r>
          <a:r>
            <a:rPr lang="es-MX" altLang="en-US"/>
            <a:t/>
          </a:r>
          <a:endParaRPr lang="es-MX" altLang="en-US"/>
        </a:p>
      </dgm:t>
    </dgm:pt>
    <dgm:pt modelId="{511DB170-6BB5-4ADD-8085-548C5A4D75BB}" cxnId="{E2B5764E-4551-4591-8CF7-C7B3209799A5}" type="parTrans">
      <dgm:prSet/>
      <dgm:spPr/>
      <dgm:t>
        <a:bodyPr/>
        <a:p>
          <a:endParaRPr lang="en-US"/>
        </a:p>
      </dgm:t>
    </dgm:pt>
    <dgm:pt modelId="{44F1BF6E-18A0-4182-BD68-FA72641FED89}" cxnId="{E2B5764E-4551-4591-8CF7-C7B3209799A5}" type="sibTrans">
      <dgm:prSet/>
      <dgm:spPr/>
      <dgm:t>
        <a:bodyPr/>
        <a:p>
          <a:endParaRPr lang="en-US"/>
        </a:p>
      </dgm:t>
    </dgm:pt>
    <dgm:pt modelId="{C77B2DE7-72B5-4696-8020-E9D212156430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MX" altLang="en-US"/>
            <a:t>Datos</a:t>
          </a:r>
          <a:endParaRPr lang="es-MX" altLang="en-US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MX" altLang="en-US"/>
            <a:t>DB</a:t>
          </a:r>
          <a:r>
            <a:rPr lang="es-MX" altLang="en-US"/>
            <a:t/>
          </a:r>
          <a:endParaRPr lang="es-MX" altLang="en-US"/>
        </a:p>
      </dgm:t>
    </dgm:pt>
    <dgm:pt modelId="{CFDAE099-E9CA-400D-9E0B-5FF2A223D856}" cxnId="{02F855D4-8668-4824-9EF0-9EF1ADB2D757}" type="parTrans">
      <dgm:prSet/>
      <dgm:spPr/>
      <dgm:t>
        <a:bodyPr/>
        <a:p>
          <a:endParaRPr lang="en-US"/>
        </a:p>
      </dgm:t>
    </dgm:pt>
    <dgm:pt modelId="{00E0D5AB-294E-4D02-9E82-5E730EC20037}" cxnId="{02F855D4-8668-4824-9EF0-9EF1ADB2D757}" type="sibTrans">
      <dgm:prSet/>
      <dgm:spPr/>
      <dgm:t>
        <a:bodyPr/>
        <a:p>
          <a:endParaRPr lang="en-US"/>
        </a:p>
      </dgm:t>
    </dgm:pt>
    <dgm:pt modelId="{4E8D2CA5-E8F3-41AD-B35D-1FCF8CAD3487}" type="pres">
      <dgm:prSet presAssocID="{FB0B7038-E59F-4A80-A75E-7AA9F300D739}" presName="rootnode" presStyleCnt="0">
        <dgm:presLayoutVars>
          <dgm:chMax/>
          <dgm:chPref/>
          <dgm:dir/>
          <dgm:animLvl val="lvl"/>
        </dgm:presLayoutVars>
      </dgm:prSet>
      <dgm:spPr/>
    </dgm:pt>
    <dgm:pt modelId="{4885D9FF-6621-4FC5-A9DE-327AB74500CD}" type="pres">
      <dgm:prSet presAssocID="{E9FF6F63-DE8B-49AE-AD60-255A714A296C}" presName="composite" presStyleCnt="0"/>
      <dgm:spPr/>
    </dgm:pt>
    <dgm:pt modelId="{C1069558-9A0D-4777-9B5C-1F8CC5A904D0}" type="pres">
      <dgm:prSet presAssocID="{E9FF6F63-DE8B-49AE-AD60-255A714A296C}" presName="bentUpArrow1" presStyleLbl="alignImgPlace1" presStyleIdx="0" presStyleCnt="2"/>
      <dgm:spPr/>
    </dgm:pt>
    <dgm:pt modelId="{B6B3DBAD-9628-4182-98C9-C3F56A96B563}" type="pres">
      <dgm:prSet presAssocID="{E9FF6F63-DE8B-49AE-AD60-255A714A296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CF563743-F0CD-43FF-8ED9-181590D5AEC7}" type="pres">
      <dgm:prSet presAssocID="{E9FF6F63-DE8B-49AE-AD60-255A714A296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F1E93E89-BF11-425F-8AD8-57BDCD076633}" type="pres">
      <dgm:prSet presAssocID="{7C3A5ED0-3AE2-4C34-80A5-AFDCC3D00C7D}" presName="sibTrans" presStyleCnt="0"/>
      <dgm:spPr/>
    </dgm:pt>
    <dgm:pt modelId="{5D08F00E-1A1B-44FE-B733-AC1EDA64F34E}" type="pres">
      <dgm:prSet presAssocID="{4D3602F6-4A56-471E-94CA-95C297AF4D0A}" presName="composite" presStyleCnt="0"/>
      <dgm:spPr/>
    </dgm:pt>
    <dgm:pt modelId="{A3E57910-EB90-4850-9A4E-8662A513D003}" type="pres">
      <dgm:prSet presAssocID="{4D3602F6-4A56-471E-94CA-95C297AF4D0A}" presName="bentUpArrow1" presStyleLbl="alignImgPlace1" presStyleIdx="1" presStyleCnt="2"/>
      <dgm:spPr/>
    </dgm:pt>
    <dgm:pt modelId="{FAF4FC6F-67B2-4C23-BD82-FF5779C49F32}" type="pres">
      <dgm:prSet presAssocID="{4D3602F6-4A56-471E-94CA-95C297AF4D0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8F521252-50A6-4EA9-AC51-762FFBA643C9}" type="pres">
      <dgm:prSet presAssocID="{4D3602F6-4A56-471E-94CA-95C297AF4D0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B2014751-3328-490B-A771-AD3E49DD01DB}" type="pres">
      <dgm:prSet presAssocID="{44F1BF6E-18A0-4182-BD68-FA72641FED89}" presName="sibTrans" presStyleCnt="0"/>
      <dgm:spPr/>
    </dgm:pt>
    <dgm:pt modelId="{694786D1-918A-4EAD-89A6-0B79C452A099}" type="pres">
      <dgm:prSet presAssocID="{C77B2DE7-72B5-4696-8020-E9D212156430}" presName="composite" presStyleCnt="0"/>
      <dgm:spPr/>
    </dgm:pt>
    <dgm:pt modelId="{54F8B79A-809C-4F22-B417-84B1257C574F}" type="pres">
      <dgm:prSet presAssocID="{C77B2DE7-72B5-4696-8020-E9D21215643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0D3334C-354A-439A-9B79-E5CC7C16232B}" srcId="{FB0B7038-E59F-4A80-A75E-7AA9F300D739}" destId="{E9FF6F63-DE8B-49AE-AD60-255A714A296C}" srcOrd="0" destOrd="0" parTransId="{E2F25AF7-B1AC-494B-B2C1-7761C2AD5D10}" sibTransId="{7C3A5ED0-3AE2-4C34-80A5-AFDCC3D00C7D}"/>
    <dgm:cxn modelId="{E2B5764E-4551-4591-8CF7-C7B3209799A5}" srcId="{FB0B7038-E59F-4A80-A75E-7AA9F300D739}" destId="{4D3602F6-4A56-471E-94CA-95C297AF4D0A}" srcOrd="1" destOrd="0" parTransId="{511DB170-6BB5-4ADD-8085-548C5A4D75BB}" sibTransId="{44F1BF6E-18A0-4182-BD68-FA72641FED89}"/>
    <dgm:cxn modelId="{02F855D4-8668-4824-9EF0-9EF1ADB2D757}" srcId="{FB0B7038-E59F-4A80-A75E-7AA9F300D739}" destId="{C77B2DE7-72B5-4696-8020-E9D212156430}" srcOrd="2" destOrd="0" parTransId="{CFDAE099-E9CA-400D-9E0B-5FF2A223D856}" sibTransId="{00E0D5AB-294E-4D02-9E82-5E730EC20037}"/>
    <dgm:cxn modelId="{BE76B8FD-5B55-4B61-B511-E6C78A8E3A36}" type="presOf" srcId="{FB0B7038-E59F-4A80-A75E-7AA9F300D739}" destId="{4E8D2CA5-E8F3-41AD-B35D-1FCF8CAD3487}" srcOrd="0" destOrd="0" presId="urn:microsoft.com/office/officeart/2005/8/layout/StepDownProcess"/>
    <dgm:cxn modelId="{5A101EF7-C6A8-4491-B80A-E187F53E35F3}" type="presParOf" srcId="{4E8D2CA5-E8F3-41AD-B35D-1FCF8CAD3487}" destId="{4885D9FF-6621-4FC5-A9DE-327AB74500CD}" srcOrd="0" destOrd="0" presId="urn:microsoft.com/office/officeart/2005/8/layout/StepDownProcess"/>
    <dgm:cxn modelId="{C3337904-D870-418A-8596-F7D96D72287D}" type="presParOf" srcId="{4885D9FF-6621-4FC5-A9DE-327AB74500CD}" destId="{C1069558-9A0D-4777-9B5C-1F8CC5A904D0}" srcOrd="0" destOrd="0" presId="urn:microsoft.com/office/officeart/2005/8/layout/StepDownProcess"/>
    <dgm:cxn modelId="{9AAAC45E-2823-4C12-95E3-F81C7B211F9D}" type="presParOf" srcId="{4885D9FF-6621-4FC5-A9DE-327AB74500CD}" destId="{B6B3DBAD-9628-4182-98C9-C3F56A96B563}" srcOrd="1" destOrd="0" presId="urn:microsoft.com/office/officeart/2005/8/layout/StepDownProcess"/>
    <dgm:cxn modelId="{AEB9236D-C3A1-42F7-A780-BBFF9F915D18}" type="presOf" srcId="{E9FF6F63-DE8B-49AE-AD60-255A714A296C}" destId="{B6B3DBAD-9628-4182-98C9-C3F56A96B563}" srcOrd="0" destOrd="0" presId="urn:microsoft.com/office/officeart/2005/8/layout/StepDownProcess"/>
    <dgm:cxn modelId="{E6E1BAA9-380B-48CE-96D7-46B20C89F993}" type="presParOf" srcId="{4885D9FF-6621-4FC5-A9DE-327AB74500CD}" destId="{CF563743-F0CD-43FF-8ED9-181590D5AEC7}" srcOrd="2" destOrd="0" presId="urn:microsoft.com/office/officeart/2005/8/layout/StepDownProcess"/>
    <dgm:cxn modelId="{CAE26FB6-F4F0-41F0-A4D3-66702E75312D}" type="presParOf" srcId="{4E8D2CA5-E8F3-41AD-B35D-1FCF8CAD3487}" destId="{F1E93E89-BF11-425F-8AD8-57BDCD076633}" srcOrd="1" destOrd="0" presId="urn:microsoft.com/office/officeart/2005/8/layout/StepDownProcess"/>
    <dgm:cxn modelId="{A102BDEF-77FC-4EB7-9FD9-EC9E9BEC5364}" type="presParOf" srcId="{4E8D2CA5-E8F3-41AD-B35D-1FCF8CAD3487}" destId="{5D08F00E-1A1B-44FE-B733-AC1EDA64F34E}" srcOrd="2" destOrd="0" presId="urn:microsoft.com/office/officeart/2005/8/layout/StepDownProcess"/>
    <dgm:cxn modelId="{83096F27-C82A-4BCB-935D-65040751EA2C}" type="presParOf" srcId="{5D08F00E-1A1B-44FE-B733-AC1EDA64F34E}" destId="{A3E57910-EB90-4850-9A4E-8662A513D003}" srcOrd="0" destOrd="2" presId="urn:microsoft.com/office/officeart/2005/8/layout/StepDownProcess"/>
    <dgm:cxn modelId="{BBEE3801-1785-439F-B07D-03712AB0AA51}" type="presParOf" srcId="{5D08F00E-1A1B-44FE-B733-AC1EDA64F34E}" destId="{FAF4FC6F-67B2-4C23-BD82-FF5779C49F32}" srcOrd="1" destOrd="2" presId="urn:microsoft.com/office/officeart/2005/8/layout/StepDownProcess"/>
    <dgm:cxn modelId="{C2A88A1A-4A31-46B3-B767-11D197696988}" type="presOf" srcId="{4D3602F6-4A56-471E-94CA-95C297AF4D0A}" destId="{FAF4FC6F-67B2-4C23-BD82-FF5779C49F32}" srcOrd="0" destOrd="0" presId="urn:microsoft.com/office/officeart/2005/8/layout/StepDownProcess"/>
    <dgm:cxn modelId="{FC1113D0-E2EA-4F90-A4B2-AC643E693A8D}" type="presParOf" srcId="{5D08F00E-1A1B-44FE-B733-AC1EDA64F34E}" destId="{8F521252-50A6-4EA9-AC51-762FFBA643C9}" srcOrd="2" destOrd="2" presId="urn:microsoft.com/office/officeart/2005/8/layout/StepDownProcess"/>
    <dgm:cxn modelId="{B1A81CE3-8DE4-45A6-99AE-97C1C660F39F}" type="presParOf" srcId="{4E8D2CA5-E8F3-41AD-B35D-1FCF8CAD3487}" destId="{B2014751-3328-490B-A771-AD3E49DD01DB}" srcOrd="3" destOrd="0" presId="urn:microsoft.com/office/officeart/2005/8/layout/StepDownProcess"/>
    <dgm:cxn modelId="{5D00CBA8-1188-4F56-8965-D155AFF176BF}" type="presParOf" srcId="{4E8D2CA5-E8F3-41AD-B35D-1FCF8CAD3487}" destId="{694786D1-918A-4EAD-89A6-0B79C452A099}" srcOrd="4" destOrd="0" presId="urn:microsoft.com/office/officeart/2005/8/layout/StepDownProcess"/>
    <dgm:cxn modelId="{88264CAC-3C7E-4855-B8DC-C95F09DAE02B}" type="presParOf" srcId="{694786D1-918A-4EAD-89A6-0B79C452A099}" destId="{54F8B79A-809C-4F22-B417-84B1257C574F}" srcOrd="0" destOrd="4" presId="urn:microsoft.com/office/officeart/2005/8/layout/StepDownProcess"/>
    <dgm:cxn modelId="{91B71A9F-42DC-4AEE-AF84-091A38124959}" type="presOf" srcId="{C77B2DE7-72B5-4696-8020-E9D212156430}" destId="{54F8B79A-809C-4F22-B417-84B1257C574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541770" cy="3049270"/>
        <a:chOff x="0" y="0"/>
        <a:chExt cx="6541770" cy="3049270"/>
      </a:xfrm>
    </dsp:grpSpPr>
    <dsp:sp modelId="{C1069558-9A0D-4777-9B5C-1F8CC5A904D0}">
      <dsp:nvSpPr>
        <dsp:cNvPr id="3" name="Bent-Up Arrow 2"/>
        <dsp:cNvSpPr/>
      </dsp:nvSpPr>
      <dsp:spPr bwMode="white">
        <a:xfrm rot="5400000">
          <a:off x="1804272" y="869878"/>
          <a:ext cx="738194" cy="840408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lt1"/>
        </a:lnRef>
        <a:fillRef idx="1">
          <a:schemeClr val="accent6">
            <a:tint val="5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/>
      </dsp:style>
      <dsp:txXfrm rot="5400000">
        <a:off x="1804272" y="869878"/>
        <a:ext cx="738194" cy="840408"/>
      </dsp:txXfrm>
    </dsp:sp>
    <dsp:sp modelId="{B6B3DBAD-9628-4182-98C9-C3F56A96B563}">
      <dsp:nvSpPr>
        <dsp:cNvPr id="4" name="Rounded Rectangle 3"/>
        <dsp:cNvSpPr/>
      </dsp:nvSpPr>
      <dsp:spPr bwMode="white">
        <a:xfrm>
          <a:off x="1600126" y="0"/>
          <a:ext cx="1242685" cy="869839"/>
        </a:xfrm>
        <a:prstGeom prst="roundRect">
          <a:avLst>
            <a:gd name="adj" fmla="val 16670"/>
          </a:avLst>
        </a:prstGeom>
      </dsp:spPr>
      <dsp:style>
        <a:lnRef idx="2">
          <a:schemeClr val="lt1"/>
        </a:lnRef>
        <a:fillRef idx="1">
          <a:schemeClr val="accent6"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n-US"/>
            <a:t>Presentacion</a:t>
          </a:r>
          <a:endParaRPr lang="es-MX" altLang="en-US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n-US"/>
            <a:t>Web</a:t>
          </a:r>
          <a:endParaRPr lang="es-MX" altLang="en-US"/>
        </a:p>
      </dsp:txBody>
      <dsp:txXfrm>
        <a:off x="1600126" y="0"/>
        <a:ext cx="1242685" cy="869839"/>
      </dsp:txXfrm>
    </dsp:sp>
    <dsp:sp modelId="{CF563743-F0CD-43FF-8ED9-181590D5AEC7}">
      <dsp:nvSpPr>
        <dsp:cNvPr id="5" name="Rectangles 4"/>
        <dsp:cNvSpPr/>
      </dsp:nvSpPr>
      <dsp:spPr bwMode="white">
        <a:xfrm>
          <a:off x="2842810" y="87880"/>
          <a:ext cx="903810" cy="70304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4300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2842810" y="87880"/>
        <a:ext cx="903810" cy="703042"/>
      </dsp:txXfrm>
    </dsp:sp>
    <dsp:sp modelId="{A3E57910-EB90-4850-9A4E-8662A513D003}">
      <dsp:nvSpPr>
        <dsp:cNvPr id="6" name="Bent-Up Arrow 5"/>
        <dsp:cNvSpPr/>
      </dsp:nvSpPr>
      <dsp:spPr bwMode="white">
        <a:xfrm rot="5400000">
          <a:off x="2853690" y="1959594"/>
          <a:ext cx="738194" cy="840408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lt1"/>
        </a:lnRef>
        <a:fillRef idx="1">
          <a:schemeClr val="accent6">
            <a:tint val="50000"/>
            <a:hueOff val="240000"/>
            <a:satOff val="-4313"/>
            <a:lumOff val="12157"/>
            <a:alpha val="100000"/>
          </a:schemeClr>
        </a:fillRef>
        <a:effectRef idx="0">
          <a:scrgbClr r="0" g="0" b="0"/>
        </a:effectRef>
        <a:fontRef idx="minor"/>
      </dsp:style>
      <dsp:txXfrm rot="5400000">
        <a:off x="2853690" y="1959594"/>
        <a:ext cx="738194" cy="840408"/>
      </dsp:txXfrm>
    </dsp:sp>
    <dsp:sp modelId="{FAF4FC6F-67B2-4C23-BD82-FF5779C49F32}">
      <dsp:nvSpPr>
        <dsp:cNvPr id="7" name="Rounded Rectangle 6"/>
        <dsp:cNvSpPr/>
      </dsp:nvSpPr>
      <dsp:spPr bwMode="white">
        <a:xfrm>
          <a:off x="2649543" y="1089715"/>
          <a:ext cx="1242685" cy="869839"/>
        </a:xfrm>
        <a:prstGeom prst="roundRect">
          <a:avLst>
            <a:gd name="adj" fmla="val 16670"/>
          </a:avLst>
        </a:prstGeom>
      </dsp:spPr>
      <dsp:style>
        <a:lnRef idx="2">
          <a:schemeClr val="lt1"/>
        </a:lnRef>
        <a:fillRef idx="1">
          <a:schemeClr val="accent6">
            <a:alpha val="90000"/>
            <a:hueOff val="0"/>
            <a:satOff val="0"/>
            <a:lumOff val="0"/>
            <a:alpha val="7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n-US"/>
            <a:t>Negocio</a:t>
          </a:r>
          <a:endParaRPr lang="es-MX" altLang="en-US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n-US"/>
            <a:t>Aplicativa</a:t>
          </a:r>
          <a:endParaRPr lang="es-MX" altLang="en-US"/>
        </a:p>
      </dsp:txBody>
      <dsp:txXfrm>
        <a:off x="2649543" y="1089715"/>
        <a:ext cx="1242685" cy="869839"/>
      </dsp:txXfrm>
    </dsp:sp>
    <dsp:sp modelId="{8F521252-50A6-4EA9-AC51-762FFBA643C9}">
      <dsp:nvSpPr>
        <dsp:cNvPr id="8" name="Rectangles 7"/>
        <dsp:cNvSpPr/>
      </dsp:nvSpPr>
      <dsp:spPr bwMode="white">
        <a:xfrm>
          <a:off x="3892227" y="1177596"/>
          <a:ext cx="903810" cy="70304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4300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3892227" y="1177596"/>
        <a:ext cx="903810" cy="703042"/>
      </dsp:txXfrm>
    </dsp:sp>
    <dsp:sp modelId="{54F8B79A-809C-4F22-B417-84B1257C574F}">
      <dsp:nvSpPr>
        <dsp:cNvPr id="9" name="Rounded Rectangle 8"/>
        <dsp:cNvSpPr/>
      </dsp:nvSpPr>
      <dsp:spPr bwMode="white">
        <a:xfrm>
          <a:off x="3698960" y="2179431"/>
          <a:ext cx="1242685" cy="869839"/>
        </a:xfrm>
        <a:prstGeom prst="roundRect">
          <a:avLst>
            <a:gd name="adj" fmla="val 16670"/>
          </a:avLst>
        </a:prstGeom>
      </dsp:spPr>
      <dsp:style>
        <a:lnRef idx="2">
          <a:schemeClr val="lt1"/>
        </a:lnRef>
        <a:fillRef idx="1">
          <a:schemeClr val="accent6">
            <a:alpha val="9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n-US"/>
            <a:t>Datos</a:t>
          </a:r>
          <a:endParaRPr lang="es-MX" altLang="en-US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n-US"/>
            <a:t>DB</a:t>
          </a:r>
          <a:endParaRPr lang="es-MX" altLang="en-US"/>
        </a:p>
      </dsp:txBody>
      <dsp:txXfrm>
        <a:off x="3698960" y="2179431"/>
        <a:ext cx="1242685" cy="869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t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type="bentUpArrow" r:blip="" rot="90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type="bentArrow" r:blip="" rot="180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parTxLTRAlign" val="l"/>
                    <dgm:param type="stBulletLvl" val="1"/>
                    <dgm:param type="txAnchorVertCh" val="mid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altLang="en-US" sz="8800" b="1" dirty="0">
                <a:solidFill>
                  <a:srgbClr val="00B050"/>
                </a:solidFill>
              </a:rPr>
              <a:t>.NET CORE</a:t>
            </a:r>
            <a:endParaRPr lang="es-MX" altLang="en-US" sz="8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30905"/>
            <a:ext cx="9144000" cy="2700020"/>
          </a:xfrm>
        </p:spPr>
        <p:txBody>
          <a:bodyPr>
            <a:normAutofit lnSpcReduction="20000"/>
          </a:bodyPr>
          <a:lstStyle/>
          <a:p>
            <a:r>
              <a:rPr lang="es-MX" altLang="en-US" sz="4400" b="1">
                <a:solidFill>
                  <a:schemeClr val="bg1"/>
                </a:solidFill>
              </a:rPr>
              <a:t>Programacion por capas</a:t>
            </a:r>
            <a:endParaRPr lang="es-MX" altLang="en-US" sz="4400" b="1">
              <a:solidFill>
                <a:schemeClr val="bg1"/>
              </a:solidFill>
            </a:endParaRPr>
          </a:p>
          <a:p>
            <a:r>
              <a:rPr lang="es-MX" altLang="en-US" sz="4400" b="1">
                <a:solidFill>
                  <a:schemeClr val="bg1"/>
                </a:solidFill>
              </a:rPr>
              <a:t>MVC</a:t>
            </a:r>
            <a:endParaRPr lang="es-MX" altLang="en-US" sz="4400" b="1">
              <a:solidFill>
                <a:schemeClr val="bg1"/>
              </a:solidFill>
            </a:endParaRPr>
          </a:p>
          <a:p>
            <a:r>
              <a:rPr lang="es-MX" altLang="en-US" sz="4400" b="1">
                <a:solidFill>
                  <a:schemeClr val="bg1"/>
                </a:solidFill>
              </a:rPr>
              <a:t>Extensiones</a:t>
            </a:r>
            <a:endParaRPr lang="es-MX" altLang="en-US" sz="4400" b="1">
              <a:solidFill>
                <a:schemeClr val="bg1"/>
              </a:solidFill>
            </a:endParaRPr>
          </a:p>
          <a:p>
            <a:r>
              <a:rPr lang="es-MX" altLang="en-US" sz="4400" b="1">
                <a:solidFill>
                  <a:schemeClr val="bg1"/>
                </a:solidFill>
              </a:rPr>
              <a:t>Best practices</a:t>
            </a:r>
            <a:endParaRPr lang="es-MX" altLang="en-US" sz="4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MX" altLang="en-US" b="1">
                <a:solidFill>
                  <a:schemeClr val="accent6"/>
                </a:solidFill>
              </a:rPr>
              <a:t>.NET CORE</a:t>
            </a:r>
            <a:endParaRPr lang="es-MX" altLang="en-US" b="1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MX" altLang="en-US">
                <a:solidFill>
                  <a:schemeClr val="bg1"/>
                </a:solidFill>
              </a:rPr>
              <a:t>Framework</a:t>
            </a:r>
            <a:endParaRPr lang="es-MX" altLang="en-US">
              <a:solidFill>
                <a:schemeClr val="bg1"/>
              </a:solidFill>
            </a:endParaRPr>
          </a:p>
          <a:p>
            <a:pPr lvl="1"/>
            <a:r>
              <a:rPr lang="es-MX" altLang="en-US" sz="2400">
                <a:solidFill>
                  <a:schemeClr val="bg1"/>
                </a:solidFill>
              </a:rPr>
              <a:t>librerias, principios, practicas, desarrollo sencillo</a:t>
            </a:r>
            <a:endParaRPr lang="es-MX" altLang="en-US" sz="240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MX" altLang="en-US">
              <a:solidFill>
                <a:schemeClr val="bg1"/>
              </a:solidFill>
            </a:endParaRPr>
          </a:p>
          <a:p>
            <a:r>
              <a:rPr lang="es-MX" altLang="en-US">
                <a:solidFill>
                  <a:schemeClr val="bg1"/>
                </a:solidFill>
              </a:rPr>
              <a:t>Open Source</a:t>
            </a:r>
            <a:endParaRPr lang="es-MX" altLang="en-US">
              <a:solidFill>
                <a:schemeClr val="bg1"/>
              </a:solidFill>
            </a:endParaRPr>
          </a:p>
          <a:p>
            <a:pPr lvl="1"/>
            <a:r>
              <a:rPr lang="es-MX" altLang="en-US">
                <a:solidFill>
                  <a:schemeClr val="bg1"/>
                </a:solidFill>
              </a:rPr>
              <a:t>https://github.com/dotnet/core</a:t>
            </a:r>
            <a:endParaRPr lang="es-MX" altLang="en-US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MX" altLang="en-US">
              <a:solidFill>
                <a:schemeClr val="bg1"/>
              </a:solidFill>
            </a:endParaRPr>
          </a:p>
          <a:p>
            <a:r>
              <a:rPr lang="es-MX" altLang="en-US">
                <a:solidFill>
                  <a:schemeClr val="bg1"/>
                </a:solidFill>
              </a:rPr>
              <a:t>.Net multiplataforma</a:t>
            </a:r>
            <a:endParaRPr lang="es-MX" altLang="en-US">
              <a:solidFill>
                <a:schemeClr val="bg1"/>
              </a:solidFill>
            </a:endParaRPr>
          </a:p>
          <a:p>
            <a:pPr lvl="1"/>
            <a:r>
              <a:rPr lang="es-MX" altLang="en-US">
                <a:solidFill>
                  <a:schemeClr val="bg1"/>
                </a:solidFill>
              </a:rPr>
              <a:t>Linux</a:t>
            </a:r>
            <a:endParaRPr lang="es-MX" altLang="en-US">
              <a:solidFill>
                <a:schemeClr val="bg1"/>
              </a:solidFill>
            </a:endParaRPr>
          </a:p>
          <a:p>
            <a:pPr lvl="1"/>
            <a:r>
              <a:rPr lang="es-MX" altLang="en-US">
                <a:solidFill>
                  <a:schemeClr val="bg1"/>
                </a:solidFill>
              </a:rPr>
              <a:t>macOS</a:t>
            </a:r>
            <a:endParaRPr lang="es-MX" altLang="en-US">
              <a:solidFill>
                <a:schemeClr val="bg1"/>
              </a:solidFill>
            </a:endParaRPr>
          </a:p>
          <a:p>
            <a:pPr lvl="1"/>
            <a:r>
              <a:rPr lang="es-MX" altLang="en-US">
                <a:solidFill>
                  <a:schemeClr val="bg1"/>
                </a:solidFill>
              </a:rPr>
              <a:t>Windows</a:t>
            </a:r>
            <a:endParaRPr lang="es-MX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MX" altLang="en-US" b="1">
                <a:solidFill>
                  <a:schemeClr val="accent6"/>
                </a:solidFill>
              </a:rPr>
              <a:t>Programacion en Capas</a:t>
            </a:r>
            <a:endParaRPr lang="es-MX" altLang="en-US" b="1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MX" altLang="en-US">
                <a:solidFill>
                  <a:schemeClr val="bg1"/>
                </a:solidFill>
              </a:rPr>
              <a:t>Modelo de desarrollo de software</a:t>
            </a:r>
            <a:endParaRPr lang="es-MX" altLang="en-US">
              <a:solidFill>
                <a:schemeClr val="bg1"/>
              </a:solidFill>
            </a:endParaRPr>
          </a:p>
          <a:p>
            <a:r>
              <a:rPr lang="es-MX" altLang="en-US">
                <a:solidFill>
                  <a:schemeClr val="bg1"/>
                </a:solidFill>
              </a:rPr>
              <a:t>Separacion (desacoplamiento)</a:t>
            </a:r>
            <a:endParaRPr lang="es-MX" altLang="en-US">
              <a:solidFill>
                <a:schemeClr val="bg1"/>
              </a:solidFill>
            </a:endParaRPr>
          </a:p>
          <a:p>
            <a:endParaRPr lang="es-MX" altLang="en-US">
              <a:solidFill>
                <a:schemeClr val="bg1"/>
              </a:solidFill>
            </a:endParaRPr>
          </a:p>
          <a:p>
            <a:endParaRPr lang="es-MX" altLang="en-US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2825115" y="3128010"/>
          <a:ext cx="6541770" cy="3049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MX" altLang="en-US" b="1">
                <a:solidFill>
                  <a:schemeClr val="accent6"/>
                </a:solidFill>
              </a:rPr>
              <a:t>CORE vs Framework</a:t>
            </a:r>
            <a:endParaRPr lang="es-MX" altLang="en-US" b="1">
              <a:solidFill>
                <a:schemeClr val="accent6"/>
              </a:solidFill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2133600"/>
          <a:ext cx="10515600" cy="259080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6593205"/>
                <a:gridCol w="39223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MX" altLang="en-US" sz="2800"/>
                        <a:t>Core</a:t>
                      </a:r>
                      <a:endParaRPr lang="es-MX" altLang="en-US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MX" altLang="en-US" sz="2800"/>
                        <a:t>Framework</a:t>
                      </a:r>
                      <a:endParaRPr lang="es-MX" altLang="en-US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s-MX" altLang="en-US" sz="2800"/>
                        <a:t>Diseñado para Windows, linux, macOS</a:t>
                      </a:r>
                      <a:endParaRPr lang="es-MX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MX" altLang="en-US" sz="2800"/>
                        <a:t>Diseñado para Windows</a:t>
                      </a:r>
                      <a:endParaRPr lang="es-MX" altLang="en-US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s-MX" altLang="en-US" sz="2800"/>
                        <a:t>Varias versiones por PC</a:t>
                      </a:r>
                      <a:endParaRPr lang="es-MX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MX" altLang="en-US" sz="2800"/>
                        <a:t>Una version por PC</a:t>
                      </a:r>
                      <a:endParaRPr lang="es-MX" altLang="en-US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s-MX" altLang="en-US" sz="2800"/>
                        <a:t>Mejor rendimiento que Framework</a:t>
                      </a:r>
                      <a:endParaRPr lang="es-MX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MX" altLang="en-US" sz="2800"/>
                        <a:t>Buen rendimiento</a:t>
                      </a:r>
                      <a:endParaRPr lang="es-MX" altLang="en-US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s-MX" altLang="en-US" sz="2800"/>
                        <a:t>Codificacion en VS, VS para mac, VS Code</a:t>
                      </a:r>
                      <a:endParaRPr lang="es-MX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s-MX" altLang="en-US" sz="2800"/>
                        <a:t>Codificacion en VS</a:t>
                      </a:r>
                      <a:endParaRPr lang="es-MX" altLang="en-US" sz="2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MX" altLang="en-US" b="1">
                <a:solidFill>
                  <a:schemeClr val="accent6"/>
                </a:solidFill>
              </a:rPr>
              <a:t>MVC: Model-View-Controller</a:t>
            </a:r>
            <a:endParaRPr lang="es-MX" altLang="en-US" b="1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14930"/>
          <a:stretch>
            <a:fillRect/>
          </a:stretch>
        </p:blipFill>
        <p:spPr>
          <a:xfrm>
            <a:off x="2101850" y="2131060"/>
            <a:ext cx="7988300" cy="38239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MX" altLang="en-US" b="1">
                <a:solidFill>
                  <a:schemeClr val="accent6"/>
                </a:solidFill>
              </a:rPr>
              <a:t>YAGNI</a:t>
            </a:r>
            <a:endParaRPr lang="es-MX" altLang="en-US" b="1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38200" y="1825625"/>
            <a:ext cx="10515600" cy="3009900"/>
          </a:xfrm>
        </p:spPr>
        <p:txBody>
          <a:bodyPr anchor="ctr" anchorCtr="0"/>
          <a:p>
            <a:pPr marL="0" indent="0" algn="ctr" fontAlgn="ctr">
              <a:buNone/>
            </a:pPr>
            <a:r>
              <a:rPr lang="es-MX" altLang="en-US" sz="6000">
                <a:solidFill>
                  <a:schemeClr val="bg1"/>
                </a:solidFill>
              </a:rPr>
              <a:t>You Aren't Gonna Need It</a:t>
            </a:r>
            <a:endParaRPr lang="es-MX" altLang="en-US" sz="6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MX" altLang="en-US" b="1">
                <a:solidFill>
                  <a:schemeClr val="accent6"/>
                </a:solidFill>
              </a:rPr>
              <a:t>DRY</a:t>
            </a:r>
            <a:endParaRPr lang="es-MX" altLang="en-US" b="1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38200" y="1825625"/>
            <a:ext cx="10515600" cy="3009900"/>
          </a:xfrm>
        </p:spPr>
        <p:txBody>
          <a:bodyPr anchor="ctr" anchorCtr="0"/>
          <a:p>
            <a:pPr marL="0" indent="0" algn="ctr" fontAlgn="ctr">
              <a:buNone/>
            </a:pPr>
            <a:r>
              <a:rPr lang="es-MX" altLang="en-US" sz="6000">
                <a:solidFill>
                  <a:schemeClr val="bg1"/>
                </a:solidFill>
              </a:rPr>
              <a:t>Don't Repeat Yourself</a:t>
            </a:r>
            <a:endParaRPr lang="es-MX" altLang="en-US" sz="6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MX" altLang="en-US" b="1">
                <a:solidFill>
                  <a:schemeClr val="accent6"/>
                </a:solidFill>
              </a:rPr>
              <a:t>SOLID</a:t>
            </a:r>
            <a:endParaRPr lang="es-MX" altLang="en-US" b="1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 anchor="ctr" anchorCtr="0"/>
          <a:p>
            <a:r>
              <a:rPr lang="es-MX" altLang="en-US">
                <a:solidFill>
                  <a:schemeClr val="bg1"/>
                </a:solidFill>
              </a:rPr>
              <a:t>Responsabilidad Unica (Single Responsability)</a:t>
            </a:r>
            <a:endParaRPr lang="es-MX" altLang="en-US">
              <a:solidFill>
                <a:schemeClr val="bg1"/>
              </a:solidFill>
            </a:endParaRPr>
          </a:p>
          <a:p>
            <a:r>
              <a:rPr lang="es-MX" altLang="en-US">
                <a:solidFill>
                  <a:schemeClr val="bg1"/>
                </a:solidFill>
              </a:rPr>
              <a:t>Abierto/Cerrado (Open/Close)</a:t>
            </a:r>
            <a:endParaRPr lang="es-MX" altLang="en-US">
              <a:solidFill>
                <a:schemeClr val="bg1"/>
              </a:solidFill>
            </a:endParaRPr>
          </a:p>
          <a:p>
            <a:r>
              <a:rPr lang="es-MX" altLang="en-US">
                <a:solidFill>
                  <a:schemeClr val="bg1"/>
                </a:solidFill>
              </a:rPr>
              <a:t>Sustitucion de Liskov (Liskov substitution principle)</a:t>
            </a:r>
            <a:endParaRPr lang="es-MX" altLang="en-US">
              <a:solidFill>
                <a:schemeClr val="bg1"/>
              </a:solidFill>
            </a:endParaRPr>
          </a:p>
          <a:p>
            <a:r>
              <a:rPr lang="es-MX" altLang="en-US">
                <a:solidFill>
                  <a:schemeClr val="bg1"/>
                </a:solidFill>
              </a:rPr>
              <a:t>Segregacion de la Inferfaz (Interface Segregation)</a:t>
            </a:r>
            <a:endParaRPr lang="es-MX" altLang="en-US">
              <a:solidFill>
                <a:schemeClr val="bg1"/>
              </a:solidFill>
            </a:endParaRPr>
          </a:p>
          <a:p>
            <a:r>
              <a:rPr lang="es-MX" altLang="en-US">
                <a:solidFill>
                  <a:schemeClr val="bg1"/>
                </a:solidFill>
              </a:rPr>
              <a:t>Inversion de la dependencia (Dependency Inversion)</a:t>
            </a:r>
            <a:endParaRPr lang="es-MX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WPS Presentation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.NET CORE</vt:lpstr>
      <vt:lpstr>.NET CORE</vt:lpstr>
      <vt:lpstr>Programacion en Capas</vt:lpstr>
      <vt:lpstr>CORE vs Framework</vt:lpstr>
      <vt:lpstr>MVC: Model-View-Controller</vt:lpstr>
      <vt:lpstr>MVC: Model-View-Controller</vt:lpstr>
      <vt:lpstr>YAGNI</vt:lpstr>
      <vt:lpstr>MVC: Model-View-Controller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</dc:title>
  <dc:creator/>
  <cp:lastModifiedBy>Middleware</cp:lastModifiedBy>
  <cp:revision>4</cp:revision>
  <dcterms:created xsi:type="dcterms:W3CDTF">2020-10-31T19:04:00Z</dcterms:created>
  <dcterms:modified xsi:type="dcterms:W3CDTF">2020-10-31T22:28:45Z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