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_rels/slide1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slide13.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16.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17.xml" ContentType="application/vnd.openxmlformats-officedocument.presentationml.slideLayout+xml"/>
  <Override PartName="/ppt/slideLayouts/slideLayout23.xml" ContentType="application/vnd.openxmlformats-officedocument.presentationml.slideLayout+xml"/>
  <Override PartName="/ppt/slideLayouts/slideLayout2.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slideLayouts/slideLayout1.xml" ContentType="application/vnd.openxmlformats-officedocument.presentationml.slideLayout+xml"/>
  <Override PartName="/ppt/media/image6.png" ContentType="image/png"/>
  <Override PartName="/ppt/media/image5.png" ContentType="image/png"/>
  <Override PartName="/ppt/media/image4.png" ContentType="image/png"/>
  <Override PartName="/ppt/media/image3.png" ContentType="image/png"/>
  <Override PartName="/ppt/media/image2.png" ContentType="image/png"/>
  <Override PartName="/ppt/media/image1.png" ContentType="image/png"/>
  <Override PartName="/ppt/theme/theme2.xml" ContentType="application/vnd.openxmlformats-officedocument.theme+xml"/>
  <Override PartName="/ppt/theme/theme1.xml" ContentType="application/vnd.openxmlformats-officedocument.theme+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1484280" y="685800"/>
            <a:ext cx="10018440" cy="1752480"/>
          </a:xfrm>
          <a:prstGeom prst="rect">
            <a:avLst/>
          </a:prstGeom>
        </p:spPr>
        <p:txBody>
          <a:bodyPr lIns="0" rIns="0" tIns="0" bIns="0" anchor="ctr"/>
          <a:p>
            <a:endParaRPr/>
          </a:p>
        </p:txBody>
      </p:sp>
      <p:sp>
        <p:nvSpPr>
          <p:cNvPr id="39" name="PlaceHolder 2"/>
          <p:cNvSpPr>
            <a:spLocks noGrp="1"/>
          </p:cNvSpPr>
          <p:nvPr>
            <p:ph type="body"/>
          </p:nvPr>
        </p:nvSpPr>
        <p:spPr>
          <a:xfrm>
            <a:off x="1484280" y="2666880"/>
            <a:ext cx="10018440" cy="1489680"/>
          </a:xfrm>
          <a:prstGeom prst="rect">
            <a:avLst/>
          </a:prstGeom>
        </p:spPr>
        <p:txBody>
          <a:bodyPr lIns="0" rIns="0" tIns="0" bIns="0"/>
          <a:p>
            <a:endParaRPr/>
          </a:p>
        </p:txBody>
      </p:sp>
      <p:sp>
        <p:nvSpPr>
          <p:cNvPr id="40" name="PlaceHolder 3"/>
          <p:cNvSpPr>
            <a:spLocks noGrp="1"/>
          </p:cNvSpPr>
          <p:nvPr>
            <p:ph type="body"/>
          </p:nvPr>
        </p:nvSpPr>
        <p:spPr>
          <a:xfrm>
            <a:off x="1484280" y="4298400"/>
            <a:ext cx="10018440" cy="148968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1484280" y="685800"/>
            <a:ext cx="10018440" cy="1752480"/>
          </a:xfrm>
          <a:prstGeom prst="rect">
            <a:avLst/>
          </a:prstGeom>
        </p:spPr>
        <p:txBody>
          <a:bodyPr lIns="0" rIns="0" tIns="0" bIns="0" anchor="ctr"/>
          <a:p>
            <a:endParaRPr/>
          </a:p>
        </p:txBody>
      </p:sp>
      <p:sp>
        <p:nvSpPr>
          <p:cNvPr id="42" name="PlaceHolder 2"/>
          <p:cNvSpPr>
            <a:spLocks noGrp="1"/>
          </p:cNvSpPr>
          <p:nvPr>
            <p:ph type="body"/>
          </p:nvPr>
        </p:nvSpPr>
        <p:spPr>
          <a:xfrm>
            <a:off x="1484280" y="2666880"/>
            <a:ext cx="4888800" cy="1489680"/>
          </a:xfrm>
          <a:prstGeom prst="rect">
            <a:avLst/>
          </a:prstGeom>
        </p:spPr>
        <p:txBody>
          <a:bodyPr lIns="0" rIns="0" tIns="0" bIns="0"/>
          <a:p>
            <a:endParaRPr/>
          </a:p>
        </p:txBody>
      </p:sp>
      <p:sp>
        <p:nvSpPr>
          <p:cNvPr id="43" name="PlaceHolder 3"/>
          <p:cNvSpPr>
            <a:spLocks noGrp="1"/>
          </p:cNvSpPr>
          <p:nvPr>
            <p:ph type="body"/>
          </p:nvPr>
        </p:nvSpPr>
        <p:spPr>
          <a:xfrm>
            <a:off x="6617880" y="2666880"/>
            <a:ext cx="4888800" cy="1489680"/>
          </a:xfrm>
          <a:prstGeom prst="rect">
            <a:avLst/>
          </a:prstGeom>
        </p:spPr>
        <p:txBody>
          <a:bodyPr lIns="0" rIns="0" tIns="0" bIns="0"/>
          <a:p>
            <a:endParaRPr/>
          </a:p>
        </p:txBody>
      </p:sp>
      <p:sp>
        <p:nvSpPr>
          <p:cNvPr id="44" name="PlaceHolder 4"/>
          <p:cNvSpPr>
            <a:spLocks noGrp="1"/>
          </p:cNvSpPr>
          <p:nvPr>
            <p:ph type="body"/>
          </p:nvPr>
        </p:nvSpPr>
        <p:spPr>
          <a:xfrm>
            <a:off x="6617880" y="4298400"/>
            <a:ext cx="4888800" cy="1489680"/>
          </a:xfrm>
          <a:prstGeom prst="rect">
            <a:avLst/>
          </a:prstGeom>
        </p:spPr>
        <p:txBody>
          <a:bodyPr lIns="0" rIns="0" tIns="0" bIns="0"/>
          <a:p>
            <a:endParaRPr/>
          </a:p>
        </p:txBody>
      </p:sp>
      <p:sp>
        <p:nvSpPr>
          <p:cNvPr id="45" name="PlaceHolder 5"/>
          <p:cNvSpPr>
            <a:spLocks noGrp="1"/>
          </p:cNvSpPr>
          <p:nvPr>
            <p:ph type="body"/>
          </p:nvPr>
        </p:nvSpPr>
        <p:spPr>
          <a:xfrm>
            <a:off x="1484280" y="4298400"/>
            <a:ext cx="4888800" cy="148968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1484280" y="685800"/>
            <a:ext cx="10018440" cy="1752480"/>
          </a:xfrm>
          <a:prstGeom prst="rect">
            <a:avLst/>
          </a:prstGeom>
        </p:spPr>
        <p:txBody>
          <a:bodyPr lIns="0" rIns="0" tIns="0" bIns="0" anchor="ctr"/>
          <a:p>
            <a:endParaRPr/>
          </a:p>
        </p:txBody>
      </p:sp>
      <p:sp>
        <p:nvSpPr>
          <p:cNvPr id="47" name="PlaceHolder 2"/>
          <p:cNvSpPr>
            <a:spLocks noGrp="1"/>
          </p:cNvSpPr>
          <p:nvPr>
            <p:ph type="body"/>
          </p:nvPr>
        </p:nvSpPr>
        <p:spPr>
          <a:xfrm>
            <a:off x="1484280" y="2666880"/>
            <a:ext cx="10018440" cy="3123720"/>
          </a:xfrm>
          <a:prstGeom prst="rect">
            <a:avLst/>
          </a:prstGeom>
        </p:spPr>
        <p:txBody>
          <a:bodyPr lIns="0" rIns="0" tIns="0" bIns="0"/>
          <a:p>
            <a:endParaRPr/>
          </a:p>
        </p:txBody>
      </p:sp>
      <p:sp>
        <p:nvSpPr>
          <p:cNvPr id="48" name="PlaceHolder 3"/>
          <p:cNvSpPr>
            <a:spLocks noGrp="1"/>
          </p:cNvSpPr>
          <p:nvPr>
            <p:ph type="body"/>
          </p:nvPr>
        </p:nvSpPr>
        <p:spPr>
          <a:xfrm>
            <a:off x="1484280" y="2666880"/>
            <a:ext cx="10018440" cy="3123720"/>
          </a:xfrm>
          <a:prstGeom prst="rect">
            <a:avLst/>
          </a:prstGeom>
        </p:spPr>
        <p:txBody>
          <a:bodyPr lIns="0" rIns="0" tIns="0" bIns="0"/>
          <a:p>
            <a:endParaRPr/>
          </a:p>
        </p:txBody>
      </p:sp>
      <p:pic>
        <p:nvPicPr>
          <p:cNvPr id="49" name="" descr=""/>
          <p:cNvPicPr/>
          <p:nvPr/>
        </p:nvPicPr>
        <p:blipFill>
          <a:blip r:embed="rId2"/>
          <a:stretch>
            <a:fillRect/>
          </a:stretch>
        </p:blipFill>
        <p:spPr>
          <a:xfrm>
            <a:off x="4535640" y="2666520"/>
            <a:ext cx="3915000" cy="3123720"/>
          </a:xfrm>
          <a:prstGeom prst="rect">
            <a:avLst/>
          </a:prstGeom>
          <a:ln>
            <a:noFill/>
          </a:ln>
        </p:spPr>
      </p:pic>
      <p:pic>
        <p:nvPicPr>
          <p:cNvPr id="50" name="" descr=""/>
          <p:cNvPicPr/>
          <p:nvPr/>
        </p:nvPicPr>
        <p:blipFill>
          <a:blip r:embed="rId3"/>
          <a:stretch>
            <a:fillRect/>
          </a:stretch>
        </p:blipFill>
        <p:spPr>
          <a:xfrm>
            <a:off x="4535640" y="2666520"/>
            <a:ext cx="3915000" cy="312372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62" name="PlaceHolder 1"/>
          <p:cNvSpPr>
            <a:spLocks noGrp="1"/>
          </p:cNvSpPr>
          <p:nvPr>
            <p:ph type="title"/>
          </p:nvPr>
        </p:nvSpPr>
        <p:spPr>
          <a:xfrm>
            <a:off x="1484280" y="685800"/>
            <a:ext cx="10018440" cy="1752480"/>
          </a:xfrm>
          <a:prstGeom prst="rect">
            <a:avLst/>
          </a:prstGeom>
        </p:spPr>
        <p:txBody>
          <a:bodyPr lIns="0" rIns="0" tIns="0" bIns="0" anchor="ctr"/>
          <a:p>
            <a:endParaRPr/>
          </a:p>
        </p:txBody>
      </p:sp>
      <p:sp>
        <p:nvSpPr>
          <p:cNvPr id="63" name="PlaceHolder 2"/>
          <p:cNvSpPr>
            <a:spLocks noGrp="1"/>
          </p:cNvSpPr>
          <p:nvPr>
            <p:ph type="subTitle"/>
          </p:nvPr>
        </p:nvSpPr>
        <p:spPr>
          <a:xfrm>
            <a:off x="1484280" y="2666880"/>
            <a:ext cx="10018440" cy="312408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1484280" y="685800"/>
            <a:ext cx="10018440" cy="1752480"/>
          </a:xfrm>
          <a:prstGeom prst="rect">
            <a:avLst/>
          </a:prstGeom>
        </p:spPr>
        <p:txBody>
          <a:bodyPr lIns="0" rIns="0" tIns="0" bIns="0" anchor="ctr"/>
          <a:p>
            <a:endParaRPr/>
          </a:p>
        </p:txBody>
      </p:sp>
      <p:sp>
        <p:nvSpPr>
          <p:cNvPr id="65" name="PlaceHolder 2"/>
          <p:cNvSpPr>
            <a:spLocks noGrp="1"/>
          </p:cNvSpPr>
          <p:nvPr>
            <p:ph type="body"/>
          </p:nvPr>
        </p:nvSpPr>
        <p:spPr>
          <a:xfrm>
            <a:off x="1484280" y="2666880"/>
            <a:ext cx="10018440" cy="312372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1484280" y="685800"/>
            <a:ext cx="10018440" cy="1752480"/>
          </a:xfrm>
          <a:prstGeom prst="rect">
            <a:avLst/>
          </a:prstGeom>
        </p:spPr>
        <p:txBody>
          <a:bodyPr lIns="0" rIns="0" tIns="0" bIns="0" anchor="ctr"/>
          <a:p>
            <a:endParaRPr/>
          </a:p>
        </p:txBody>
      </p:sp>
      <p:sp>
        <p:nvSpPr>
          <p:cNvPr id="67" name="PlaceHolder 2"/>
          <p:cNvSpPr>
            <a:spLocks noGrp="1"/>
          </p:cNvSpPr>
          <p:nvPr>
            <p:ph type="body"/>
          </p:nvPr>
        </p:nvSpPr>
        <p:spPr>
          <a:xfrm>
            <a:off x="1484280" y="2666880"/>
            <a:ext cx="4888800" cy="3123720"/>
          </a:xfrm>
          <a:prstGeom prst="rect">
            <a:avLst/>
          </a:prstGeom>
        </p:spPr>
        <p:txBody>
          <a:bodyPr lIns="0" rIns="0" tIns="0" bIns="0"/>
          <a:p>
            <a:endParaRPr/>
          </a:p>
        </p:txBody>
      </p:sp>
      <p:sp>
        <p:nvSpPr>
          <p:cNvPr id="68" name="PlaceHolder 3"/>
          <p:cNvSpPr>
            <a:spLocks noGrp="1"/>
          </p:cNvSpPr>
          <p:nvPr>
            <p:ph type="body"/>
          </p:nvPr>
        </p:nvSpPr>
        <p:spPr>
          <a:xfrm>
            <a:off x="6617880" y="2666880"/>
            <a:ext cx="4888800" cy="312372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69" name="PlaceHolder 1"/>
          <p:cNvSpPr>
            <a:spLocks noGrp="1"/>
          </p:cNvSpPr>
          <p:nvPr>
            <p:ph type="title"/>
          </p:nvPr>
        </p:nvSpPr>
        <p:spPr>
          <a:xfrm>
            <a:off x="1484280" y="685800"/>
            <a:ext cx="10018440" cy="1752480"/>
          </a:xfrm>
          <a:prstGeom prst="rect">
            <a:avLst/>
          </a:prstGeom>
        </p:spPr>
        <p:txBody>
          <a:bodyPr lIns="0" rIns="0" tIns="0" bIns="0" anchor="ctr"/>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70" name="PlaceHolder 1"/>
          <p:cNvSpPr>
            <a:spLocks noGrp="1"/>
          </p:cNvSpPr>
          <p:nvPr>
            <p:ph type="subTitle"/>
          </p:nvPr>
        </p:nvSpPr>
        <p:spPr>
          <a:xfrm>
            <a:off x="1484280" y="685800"/>
            <a:ext cx="10018440" cy="812340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1484280" y="685800"/>
            <a:ext cx="10018440" cy="1752480"/>
          </a:xfrm>
          <a:prstGeom prst="rect">
            <a:avLst/>
          </a:prstGeom>
        </p:spPr>
        <p:txBody>
          <a:bodyPr lIns="0" rIns="0" tIns="0" bIns="0" anchor="ctr"/>
          <a:p>
            <a:endParaRPr/>
          </a:p>
        </p:txBody>
      </p:sp>
      <p:sp>
        <p:nvSpPr>
          <p:cNvPr id="72" name="PlaceHolder 2"/>
          <p:cNvSpPr>
            <a:spLocks noGrp="1"/>
          </p:cNvSpPr>
          <p:nvPr>
            <p:ph type="body"/>
          </p:nvPr>
        </p:nvSpPr>
        <p:spPr>
          <a:xfrm>
            <a:off x="1484280" y="2666880"/>
            <a:ext cx="4888800" cy="1489680"/>
          </a:xfrm>
          <a:prstGeom prst="rect">
            <a:avLst/>
          </a:prstGeom>
        </p:spPr>
        <p:txBody>
          <a:bodyPr lIns="0" rIns="0" tIns="0" bIns="0"/>
          <a:p>
            <a:endParaRPr/>
          </a:p>
        </p:txBody>
      </p:sp>
      <p:sp>
        <p:nvSpPr>
          <p:cNvPr id="73" name="PlaceHolder 3"/>
          <p:cNvSpPr>
            <a:spLocks noGrp="1"/>
          </p:cNvSpPr>
          <p:nvPr>
            <p:ph type="body"/>
          </p:nvPr>
        </p:nvSpPr>
        <p:spPr>
          <a:xfrm>
            <a:off x="1484280" y="4298400"/>
            <a:ext cx="4888800" cy="1489680"/>
          </a:xfrm>
          <a:prstGeom prst="rect">
            <a:avLst/>
          </a:prstGeom>
        </p:spPr>
        <p:txBody>
          <a:bodyPr lIns="0" rIns="0" tIns="0" bIns="0"/>
          <a:p>
            <a:endParaRPr/>
          </a:p>
        </p:txBody>
      </p:sp>
      <p:sp>
        <p:nvSpPr>
          <p:cNvPr id="74" name="PlaceHolder 4"/>
          <p:cNvSpPr>
            <a:spLocks noGrp="1"/>
          </p:cNvSpPr>
          <p:nvPr>
            <p:ph type="body"/>
          </p:nvPr>
        </p:nvSpPr>
        <p:spPr>
          <a:xfrm>
            <a:off x="6617880" y="2666880"/>
            <a:ext cx="4888800" cy="312372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7" name="PlaceHolder 1"/>
          <p:cNvSpPr>
            <a:spLocks noGrp="1"/>
          </p:cNvSpPr>
          <p:nvPr>
            <p:ph type="title"/>
          </p:nvPr>
        </p:nvSpPr>
        <p:spPr>
          <a:xfrm>
            <a:off x="1484280" y="685800"/>
            <a:ext cx="10018440" cy="1752480"/>
          </a:xfrm>
          <a:prstGeom prst="rect">
            <a:avLst/>
          </a:prstGeom>
        </p:spPr>
        <p:txBody>
          <a:bodyPr lIns="0" rIns="0" tIns="0" bIns="0" anchor="ctr"/>
          <a:p>
            <a:endParaRPr/>
          </a:p>
        </p:txBody>
      </p:sp>
      <p:sp>
        <p:nvSpPr>
          <p:cNvPr id="18" name="PlaceHolder 2"/>
          <p:cNvSpPr>
            <a:spLocks noGrp="1"/>
          </p:cNvSpPr>
          <p:nvPr>
            <p:ph type="subTitle"/>
          </p:nvPr>
        </p:nvSpPr>
        <p:spPr>
          <a:xfrm>
            <a:off x="1484280" y="2666880"/>
            <a:ext cx="10018440" cy="312408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1484280" y="685800"/>
            <a:ext cx="10018440" cy="1752480"/>
          </a:xfrm>
          <a:prstGeom prst="rect">
            <a:avLst/>
          </a:prstGeom>
        </p:spPr>
        <p:txBody>
          <a:bodyPr lIns="0" rIns="0" tIns="0" bIns="0" anchor="ctr"/>
          <a:p>
            <a:endParaRPr/>
          </a:p>
        </p:txBody>
      </p:sp>
      <p:sp>
        <p:nvSpPr>
          <p:cNvPr id="76" name="PlaceHolder 2"/>
          <p:cNvSpPr>
            <a:spLocks noGrp="1"/>
          </p:cNvSpPr>
          <p:nvPr>
            <p:ph type="body"/>
          </p:nvPr>
        </p:nvSpPr>
        <p:spPr>
          <a:xfrm>
            <a:off x="1484280" y="2666880"/>
            <a:ext cx="4888800" cy="3123720"/>
          </a:xfrm>
          <a:prstGeom prst="rect">
            <a:avLst/>
          </a:prstGeom>
        </p:spPr>
        <p:txBody>
          <a:bodyPr lIns="0" rIns="0" tIns="0" bIns="0"/>
          <a:p>
            <a:endParaRPr/>
          </a:p>
        </p:txBody>
      </p:sp>
      <p:sp>
        <p:nvSpPr>
          <p:cNvPr id="77" name="PlaceHolder 3"/>
          <p:cNvSpPr>
            <a:spLocks noGrp="1"/>
          </p:cNvSpPr>
          <p:nvPr>
            <p:ph type="body"/>
          </p:nvPr>
        </p:nvSpPr>
        <p:spPr>
          <a:xfrm>
            <a:off x="6617880" y="2666880"/>
            <a:ext cx="4888800" cy="1489680"/>
          </a:xfrm>
          <a:prstGeom prst="rect">
            <a:avLst/>
          </a:prstGeom>
        </p:spPr>
        <p:txBody>
          <a:bodyPr lIns="0" rIns="0" tIns="0" bIns="0"/>
          <a:p>
            <a:endParaRPr/>
          </a:p>
        </p:txBody>
      </p:sp>
      <p:sp>
        <p:nvSpPr>
          <p:cNvPr id="78" name="PlaceHolder 4"/>
          <p:cNvSpPr>
            <a:spLocks noGrp="1"/>
          </p:cNvSpPr>
          <p:nvPr>
            <p:ph type="body"/>
          </p:nvPr>
        </p:nvSpPr>
        <p:spPr>
          <a:xfrm>
            <a:off x="6617880" y="4298400"/>
            <a:ext cx="4888800" cy="148968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1484280" y="685800"/>
            <a:ext cx="10018440" cy="1752480"/>
          </a:xfrm>
          <a:prstGeom prst="rect">
            <a:avLst/>
          </a:prstGeom>
        </p:spPr>
        <p:txBody>
          <a:bodyPr lIns="0" rIns="0" tIns="0" bIns="0" anchor="ctr"/>
          <a:p>
            <a:endParaRPr/>
          </a:p>
        </p:txBody>
      </p:sp>
      <p:sp>
        <p:nvSpPr>
          <p:cNvPr id="80" name="PlaceHolder 2"/>
          <p:cNvSpPr>
            <a:spLocks noGrp="1"/>
          </p:cNvSpPr>
          <p:nvPr>
            <p:ph type="body"/>
          </p:nvPr>
        </p:nvSpPr>
        <p:spPr>
          <a:xfrm>
            <a:off x="1484280" y="2666880"/>
            <a:ext cx="4888800" cy="1489680"/>
          </a:xfrm>
          <a:prstGeom prst="rect">
            <a:avLst/>
          </a:prstGeom>
        </p:spPr>
        <p:txBody>
          <a:bodyPr lIns="0" rIns="0" tIns="0" bIns="0"/>
          <a:p>
            <a:endParaRPr/>
          </a:p>
        </p:txBody>
      </p:sp>
      <p:sp>
        <p:nvSpPr>
          <p:cNvPr id="81" name="PlaceHolder 3"/>
          <p:cNvSpPr>
            <a:spLocks noGrp="1"/>
          </p:cNvSpPr>
          <p:nvPr>
            <p:ph type="body"/>
          </p:nvPr>
        </p:nvSpPr>
        <p:spPr>
          <a:xfrm>
            <a:off x="6617880" y="2666880"/>
            <a:ext cx="4888800" cy="1489680"/>
          </a:xfrm>
          <a:prstGeom prst="rect">
            <a:avLst/>
          </a:prstGeom>
        </p:spPr>
        <p:txBody>
          <a:bodyPr lIns="0" rIns="0" tIns="0" bIns="0"/>
          <a:p>
            <a:endParaRPr/>
          </a:p>
        </p:txBody>
      </p:sp>
      <p:sp>
        <p:nvSpPr>
          <p:cNvPr id="82" name="PlaceHolder 4"/>
          <p:cNvSpPr>
            <a:spLocks noGrp="1"/>
          </p:cNvSpPr>
          <p:nvPr>
            <p:ph type="body"/>
          </p:nvPr>
        </p:nvSpPr>
        <p:spPr>
          <a:xfrm>
            <a:off x="1484280" y="4298400"/>
            <a:ext cx="10018440" cy="148968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1484280" y="685800"/>
            <a:ext cx="10018440" cy="1752480"/>
          </a:xfrm>
          <a:prstGeom prst="rect">
            <a:avLst/>
          </a:prstGeom>
        </p:spPr>
        <p:txBody>
          <a:bodyPr lIns="0" rIns="0" tIns="0" bIns="0" anchor="ctr"/>
          <a:p>
            <a:endParaRPr/>
          </a:p>
        </p:txBody>
      </p:sp>
      <p:sp>
        <p:nvSpPr>
          <p:cNvPr id="84" name="PlaceHolder 2"/>
          <p:cNvSpPr>
            <a:spLocks noGrp="1"/>
          </p:cNvSpPr>
          <p:nvPr>
            <p:ph type="body"/>
          </p:nvPr>
        </p:nvSpPr>
        <p:spPr>
          <a:xfrm>
            <a:off x="1484280" y="2666880"/>
            <a:ext cx="10018440" cy="1489680"/>
          </a:xfrm>
          <a:prstGeom prst="rect">
            <a:avLst/>
          </a:prstGeom>
        </p:spPr>
        <p:txBody>
          <a:bodyPr lIns="0" rIns="0" tIns="0" bIns="0"/>
          <a:p>
            <a:endParaRPr/>
          </a:p>
        </p:txBody>
      </p:sp>
      <p:sp>
        <p:nvSpPr>
          <p:cNvPr id="85" name="PlaceHolder 3"/>
          <p:cNvSpPr>
            <a:spLocks noGrp="1"/>
          </p:cNvSpPr>
          <p:nvPr>
            <p:ph type="body"/>
          </p:nvPr>
        </p:nvSpPr>
        <p:spPr>
          <a:xfrm>
            <a:off x="1484280" y="4298400"/>
            <a:ext cx="10018440" cy="148968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1484280" y="685800"/>
            <a:ext cx="10018440" cy="1752480"/>
          </a:xfrm>
          <a:prstGeom prst="rect">
            <a:avLst/>
          </a:prstGeom>
        </p:spPr>
        <p:txBody>
          <a:bodyPr lIns="0" rIns="0" tIns="0" bIns="0" anchor="ctr"/>
          <a:p>
            <a:endParaRPr/>
          </a:p>
        </p:txBody>
      </p:sp>
      <p:sp>
        <p:nvSpPr>
          <p:cNvPr id="87" name="PlaceHolder 2"/>
          <p:cNvSpPr>
            <a:spLocks noGrp="1"/>
          </p:cNvSpPr>
          <p:nvPr>
            <p:ph type="body"/>
          </p:nvPr>
        </p:nvSpPr>
        <p:spPr>
          <a:xfrm>
            <a:off x="1484280" y="2666880"/>
            <a:ext cx="4888800" cy="1489680"/>
          </a:xfrm>
          <a:prstGeom prst="rect">
            <a:avLst/>
          </a:prstGeom>
        </p:spPr>
        <p:txBody>
          <a:bodyPr lIns="0" rIns="0" tIns="0" bIns="0"/>
          <a:p>
            <a:endParaRPr/>
          </a:p>
        </p:txBody>
      </p:sp>
      <p:sp>
        <p:nvSpPr>
          <p:cNvPr id="88" name="PlaceHolder 3"/>
          <p:cNvSpPr>
            <a:spLocks noGrp="1"/>
          </p:cNvSpPr>
          <p:nvPr>
            <p:ph type="body"/>
          </p:nvPr>
        </p:nvSpPr>
        <p:spPr>
          <a:xfrm>
            <a:off x="6617880" y="2666880"/>
            <a:ext cx="4888800" cy="1489680"/>
          </a:xfrm>
          <a:prstGeom prst="rect">
            <a:avLst/>
          </a:prstGeom>
        </p:spPr>
        <p:txBody>
          <a:bodyPr lIns="0" rIns="0" tIns="0" bIns="0"/>
          <a:p>
            <a:endParaRPr/>
          </a:p>
        </p:txBody>
      </p:sp>
      <p:sp>
        <p:nvSpPr>
          <p:cNvPr id="89" name="PlaceHolder 4"/>
          <p:cNvSpPr>
            <a:spLocks noGrp="1"/>
          </p:cNvSpPr>
          <p:nvPr>
            <p:ph type="body"/>
          </p:nvPr>
        </p:nvSpPr>
        <p:spPr>
          <a:xfrm>
            <a:off x="6617880" y="4298400"/>
            <a:ext cx="4888800" cy="1489680"/>
          </a:xfrm>
          <a:prstGeom prst="rect">
            <a:avLst/>
          </a:prstGeom>
        </p:spPr>
        <p:txBody>
          <a:bodyPr lIns="0" rIns="0" tIns="0" bIns="0"/>
          <a:p>
            <a:endParaRPr/>
          </a:p>
        </p:txBody>
      </p:sp>
      <p:sp>
        <p:nvSpPr>
          <p:cNvPr id="90" name="PlaceHolder 5"/>
          <p:cNvSpPr>
            <a:spLocks noGrp="1"/>
          </p:cNvSpPr>
          <p:nvPr>
            <p:ph type="body"/>
          </p:nvPr>
        </p:nvSpPr>
        <p:spPr>
          <a:xfrm>
            <a:off x="1484280" y="4298400"/>
            <a:ext cx="4888800" cy="148968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1484280" y="685800"/>
            <a:ext cx="10018440" cy="1752480"/>
          </a:xfrm>
          <a:prstGeom prst="rect">
            <a:avLst/>
          </a:prstGeom>
        </p:spPr>
        <p:txBody>
          <a:bodyPr lIns="0" rIns="0" tIns="0" bIns="0" anchor="ctr"/>
          <a:p>
            <a:endParaRPr/>
          </a:p>
        </p:txBody>
      </p:sp>
      <p:sp>
        <p:nvSpPr>
          <p:cNvPr id="92" name="PlaceHolder 2"/>
          <p:cNvSpPr>
            <a:spLocks noGrp="1"/>
          </p:cNvSpPr>
          <p:nvPr>
            <p:ph type="body"/>
          </p:nvPr>
        </p:nvSpPr>
        <p:spPr>
          <a:xfrm>
            <a:off x="1484280" y="2666880"/>
            <a:ext cx="10018440" cy="3123720"/>
          </a:xfrm>
          <a:prstGeom prst="rect">
            <a:avLst/>
          </a:prstGeom>
        </p:spPr>
        <p:txBody>
          <a:bodyPr lIns="0" rIns="0" tIns="0" bIns="0"/>
          <a:p>
            <a:endParaRPr/>
          </a:p>
        </p:txBody>
      </p:sp>
      <p:sp>
        <p:nvSpPr>
          <p:cNvPr id="93" name="PlaceHolder 3"/>
          <p:cNvSpPr>
            <a:spLocks noGrp="1"/>
          </p:cNvSpPr>
          <p:nvPr>
            <p:ph type="body"/>
          </p:nvPr>
        </p:nvSpPr>
        <p:spPr>
          <a:xfrm>
            <a:off x="1484280" y="2666880"/>
            <a:ext cx="10018440" cy="3123720"/>
          </a:xfrm>
          <a:prstGeom prst="rect">
            <a:avLst/>
          </a:prstGeom>
        </p:spPr>
        <p:txBody>
          <a:bodyPr lIns="0" rIns="0" tIns="0" bIns="0"/>
          <a:p>
            <a:endParaRPr/>
          </a:p>
        </p:txBody>
      </p:sp>
      <p:pic>
        <p:nvPicPr>
          <p:cNvPr id="94" name="" descr=""/>
          <p:cNvPicPr/>
          <p:nvPr/>
        </p:nvPicPr>
        <p:blipFill>
          <a:blip r:embed="rId2"/>
          <a:stretch>
            <a:fillRect/>
          </a:stretch>
        </p:blipFill>
        <p:spPr>
          <a:xfrm>
            <a:off x="4535640" y="2666520"/>
            <a:ext cx="3915000" cy="3123720"/>
          </a:xfrm>
          <a:prstGeom prst="rect">
            <a:avLst/>
          </a:prstGeom>
          <a:ln>
            <a:noFill/>
          </a:ln>
        </p:spPr>
      </p:pic>
      <p:pic>
        <p:nvPicPr>
          <p:cNvPr id="95" name="" descr=""/>
          <p:cNvPicPr/>
          <p:nvPr/>
        </p:nvPicPr>
        <p:blipFill>
          <a:blip r:embed="rId3"/>
          <a:stretch>
            <a:fillRect/>
          </a:stretch>
        </p:blipFill>
        <p:spPr>
          <a:xfrm>
            <a:off x="4535640" y="2666520"/>
            <a:ext cx="3915000" cy="312372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484280" y="685800"/>
            <a:ext cx="10018440" cy="1752480"/>
          </a:xfrm>
          <a:prstGeom prst="rect">
            <a:avLst/>
          </a:prstGeom>
        </p:spPr>
        <p:txBody>
          <a:bodyPr lIns="0" rIns="0" tIns="0" bIns="0" anchor="ctr"/>
          <a:p>
            <a:endParaRPr/>
          </a:p>
        </p:txBody>
      </p:sp>
      <p:sp>
        <p:nvSpPr>
          <p:cNvPr id="20" name="PlaceHolder 2"/>
          <p:cNvSpPr>
            <a:spLocks noGrp="1"/>
          </p:cNvSpPr>
          <p:nvPr>
            <p:ph type="body"/>
          </p:nvPr>
        </p:nvSpPr>
        <p:spPr>
          <a:xfrm>
            <a:off x="1484280" y="2666880"/>
            <a:ext cx="10018440" cy="312372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1484280" y="685800"/>
            <a:ext cx="10018440" cy="1752480"/>
          </a:xfrm>
          <a:prstGeom prst="rect">
            <a:avLst/>
          </a:prstGeom>
        </p:spPr>
        <p:txBody>
          <a:bodyPr lIns="0" rIns="0" tIns="0" bIns="0" anchor="ctr"/>
          <a:p>
            <a:endParaRPr/>
          </a:p>
        </p:txBody>
      </p:sp>
      <p:sp>
        <p:nvSpPr>
          <p:cNvPr id="22" name="PlaceHolder 2"/>
          <p:cNvSpPr>
            <a:spLocks noGrp="1"/>
          </p:cNvSpPr>
          <p:nvPr>
            <p:ph type="body"/>
          </p:nvPr>
        </p:nvSpPr>
        <p:spPr>
          <a:xfrm>
            <a:off x="1484280" y="2666880"/>
            <a:ext cx="4888800" cy="3123720"/>
          </a:xfrm>
          <a:prstGeom prst="rect">
            <a:avLst/>
          </a:prstGeom>
        </p:spPr>
        <p:txBody>
          <a:bodyPr lIns="0" rIns="0" tIns="0" bIns="0"/>
          <a:p>
            <a:endParaRPr/>
          </a:p>
        </p:txBody>
      </p:sp>
      <p:sp>
        <p:nvSpPr>
          <p:cNvPr id="23" name="PlaceHolder 3"/>
          <p:cNvSpPr>
            <a:spLocks noGrp="1"/>
          </p:cNvSpPr>
          <p:nvPr>
            <p:ph type="body"/>
          </p:nvPr>
        </p:nvSpPr>
        <p:spPr>
          <a:xfrm>
            <a:off x="6617880" y="2666880"/>
            <a:ext cx="4888800" cy="312372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24" name="PlaceHolder 1"/>
          <p:cNvSpPr>
            <a:spLocks noGrp="1"/>
          </p:cNvSpPr>
          <p:nvPr>
            <p:ph type="title"/>
          </p:nvPr>
        </p:nvSpPr>
        <p:spPr>
          <a:xfrm>
            <a:off x="1484280" y="685800"/>
            <a:ext cx="10018440" cy="1752480"/>
          </a:xfrm>
          <a:prstGeom prst="rect">
            <a:avLst/>
          </a:prstGeom>
        </p:spPr>
        <p:txBody>
          <a:bodyPr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25" name="PlaceHolder 1"/>
          <p:cNvSpPr>
            <a:spLocks noGrp="1"/>
          </p:cNvSpPr>
          <p:nvPr>
            <p:ph type="subTitle"/>
          </p:nvPr>
        </p:nvSpPr>
        <p:spPr>
          <a:xfrm>
            <a:off x="1484280" y="685800"/>
            <a:ext cx="10018440" cy="812340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484280" y="685800"/>
            <a:ext cx="10018440" cy="1752480"/>
          </a:xfrm>
          <a:prstGeom prst="rect">
            <a:avLst/>
          </a:prstGeom>
        </p:spPr>
        <p:txBody>
          <a:bodyPr lIns="0" rIns="0" tIns="0" bIns="0" anchor="ctr"/>
          <a:p>
            <a:endParaRPr/>
          </a:p>
        </p:txBody>
      </p:sp>
      <p:sp>
        <p:nvSpPr>
          <p:cNvPr id="27" name="PlaceHolder 2"/>
          <p:cNvSpPr>
            <a:spLocks noGrp="1"/>
          </p:cNvSpPr>
          <p:nvPr>
            <p:ph type="body"/>
          </p:nvPr>
        </p:nvSpPr>
        <p:spPr>
          <a:xfrm>
            <a:off x="1484280" y="2666880"/>
            <a:ext cx="4888800" cy="1489680"/>
          </a:xfrm>
          <a:prstGeom prst="rect">
            <a:avLst/>
          </a:prstGeom>
        </p:spPr>
        <p:txBody>
          <a:bodyPr lIns="0" rIns="0" tIns="0" bIns="0"/>
          <a:p>
            <a:endParaRPr/>
          </a:p>
        </p:txBody>
      </p:sp>
      <p:sp>
        <p:nvSpPr>
          <p:cNvPr id="28" name="PlaceHolder 3"/>
          <p:cNvSpPr>
            <a:spLocks noGrp="1"/>
          </p:cNvSpPr>
          <p:nvPr>
            <p:ph type="body"/>
          </p:nvPr>
        </p:nvSpPr>
        <p:spPr>
          <a:xfrm>
            <a:off x="1484280" y="4298400"/>
            <a:ext cx="4888800" cy="1489680"/>
          </a:xfrm>
          <a:prstGeom prst="rect">
            <a:avLst/>
          </a:prstGeom>
        </p:spPr>
        <p:txBody>
          <a:bodyPr lIns="0" rIns="0" tIns="0" bIns="0"/>
          <a:p>
            <a:endParaRPr/>
          </a:p>
        </p:txBody>
      </p:sp>
      <p:sp>
        <p:nvSpPr>
          <p:cNvPr id="29" name="PlaceHolder 4"/>
          <p:cNvSpPr>
            <a:spLocks noGrp="1"/>
          </p:cNvSpPr>
          <p:nvPr>
            <p:ph type="body"/>
          </p:nvPr>
        </p:nvSpPr>
        <p:spPr>
          <a:xfrm>
            <a:off x="6617880" y="2666880"/>
            <a:ext cx="4888800" cy="312372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1484280" y="685800"/>
            <a:ext cx="10018440" cy="1752480"/>
          </a:xfrm>
          <a:prstGeom prst="rect">
            <a:avLst/>
          </a:prstGeom>
        </p:spPr>
        <p:txBody>
          <a:bodyPr lIns="0" rIns="0" tIns="0" bIns="0" anchor="ctr"/>
          <a:p>
            <a:endParaRPr/>
          </a:p>
        </p:txBody>
      </p:sp>
      <p:sp>
        <p:nvSpPr>
          <p:cNvPr id="31" name="PlaceHolder 2"/>
          <p:cNvSpPr>
            <a:spLocks noGrp="1"/>
          </p:cNvSpPr>
          <p:nvPr>
            <p:ph type="body"/>
          </p:nvPr>
        </p:nvSpPr>
        <p:spPr>
          <a:xfrm>
            <a:off x="1484280" y="2666880"/>
            <a:ext cx="4888800" cy="3123720"/>
          </a:xfrm>
          <a:prstGeom prst="rect">
            <a:avLst/>
          </a:prstGeom>
        </p:spPr>
        <p:txBody>
          <a:bodyPr lIns="0" rIns="0" tIns="0" bIns="0"/>
          <a:p>
            <a:endParaRPr/>
          </a:p>
        </p:txBody>
      </p:sp>
      <p:sp>
        <p:nvSpPr>
          <p:cNvPr id="32" name="PlaceHolder 3"/>
          <p:cNvSpPr>
            <a:spLocks noGrp="1"/>
          </p:cNvSpPr>
          <p:nvPr>
            <p:ph type="body"/>
          </p:nvPr>
        </p:nvSpPr>
        <p:spPr>
          <a:xfrm>
            <a:off x="6617880" y="2666880"/>
            <a:ext cx="4888800" cy="1489680"/>
          </a:xfrm>
          <a:prstGeom prst="rect">
            <a:avLst/>
          </a:prstGeom>
        </p:spPr>
        <p:txBody>
          <a:bodyPr lIns="0" rIns="0" tIns="0" bIns="0"/>
          <a:p>
            <a:endParaRPr/>
          </a:p>
        </p:txBody>
      </p:sp>
      <p:sp>
        <p:nvSpPr>
          <p:cNvPr id="33" name="PlaceHolder 4"/>
          <p:cNvSpPr>
            <a:spLocks noGrp="1"/>
          </p:cNvSpPr>
          <p:nvPr>
            <p:ph type="body"/>
          </p:nvPr>
        </p:nvSpPr>
        <p:spPr>
          <a:xfrm>
            <a:off x="6617880" y="4298400"/>
            <a:ext cx="4888800" cy="148968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484280" y="685800"/>
            <a:ext cx="10018440" cy="1752480"/>
          </a:xfrm>
          <a:prstGeom prst="rect">
            <a:avLst/>
          </a:prstGeom>
        </p:spPr>
        <p:txBody>
          <a:bodyPr lIns="0" rIns="0" tIns="0" bIns="0" anchor="ctr"/>
          <a:p>
            <a:endParaRPr/>
          </a:p>
        </p:txBody>
      </p:sp>
      <p:sp>
        <p:nvSpPr>
          <p:cNvPr id="35" name="PlaceHolder 2"/>
          <p:cNvSpPr>
            <a:spLocks noGrp="1"/>
          </p:cNvSpPr>
          <p:nvPr>
            <p:ph type="body"/>
          </p:nvPr>
        </p:nvSpPr>
        <p:spPr>
          <a:xfrm>
            <a:off x="1484280" y="2666880"/>
            <a:ext cx="4888800" cy="1489680"/>
          </a:xfrm>
          <a:prstGeom prst="rect">
            <a:avLst/>
          </a:prstGeom>
        </p:spPr>
        <p:txBody>
          <a:bodyPr lIns="0" rIns="0" tIns="0" bIns="0"/>
          <a:p>
            <a:endParaRPr/>
          </a:p>
        </p:txBody>
      </p:sp>
      <p:sp>
        <p:nvSpPr>
          <p:cNvPr id="36" name="PlaceHolder 3"/>
          <p:cNvSpPr>
            <a:spLocks noGrp="1"/>
          </p:cNvSpPr>
          <p:nvPr>
            <p:ph type="body"/>
          </p:nvPr>
        </p:nvSpPr>
        <p:spPr>
          <a:xfrm>
            <a:off x="6617880" y="2666880"/>
            <a:ext cx="4888800" cy="1489680"/>
          </a:xfrm>
          <a:prstGeom prst="rect">
            <a:avLst/>
          </a:prstGeom>
        </p:spPr>
        <p:txBody>
          <a:bodyPr lIns="0" rIns="0" tIns="0" bIns="0"/>
          <a:p>
            <a:endParaRPr/>
          </a:p>
        </p:txBody>
      </p:sp>
      <p:sp>
        <p:nvSpPr>
          <p:cNvPr id="37" name="PlaceHolder 4"/>
          <p:cNvSpPr>
            <a:spLocks noGrp="1"/>
          </p:cNvSpPr>
          <p:nvPr>
            <p:ph type="body"/>
          </p:nvPr>
        </p:nvSpPr>
        <p:spPr>
          <a:xfrm>
            <a:off x="1484280" y="4298400"/>
            <a:ext cx="10018440" cy="148968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blipFill>
          <a:blip r:embed="rId2"/>
          <a:stretch>
            <a:fillRect/>
          </a:stretch>
        </a:blipFill>
      </p:bgPr>
    </p:bg>
    <p:spTree>
      <p:nvGrpSpPr>
        <p:cNvPr id="1" name=""/>
        <p:cNvGrpSpPr/>
        <p:nvPr/>
      </p:nvGrpSpPr>
      <p:grpSpPr>
        <a:xfrm>
          <a:off x="0" y="0"/>
          <a:ext cx="0" cy="0"/>
          <a:chOff x="0" y="0"/>
          <a:chExt cx="0" cy="0"/>
        </a:xfrm>
      </p:grpSpPr>
      <p:sp>
        <p:nvSpPr>
          <p:cNvPr id="0" name="CustomShape 1"/>
          <p:cNvSpPr/>
          <p:nvPr/>
        </p:nvSpPr>
        <p:spPr>
          <a:xfrm>
            <a:off x="457200" y="0"/>
            <a:ext cx="1122120" cy="5328720"/>
          </a:xfrm>
          <a:prstGeom prst="rect">
            <a:avLst/>
          </a:prstGeom>
          <a:solidFill>
            <a:srgbClr val="30acec"/>
          </a:solidFill>
          <a:ln>
            <a:noFill/>
          </a:ln>
        </p:spPr>
      </p:sp>
      <p:sp>
        <p:nvSpPr>
          <p:cNvPr id="1" name="CustomShape 2"/>
          <p:cNvSpPr/>
          <p:nvPr/>
        </p:nvSpPr>
        <p:spPr>
          <a:xfrm>
            <a:off x="150840" y="0"/>
            <a:ext cx="1117080" cy="5276520"/>
          </a:xfrm>
          <a:prstGeom prst="rect">
            <a:avLst/>
          </a:prstGeom>
          <a:solidFill>
            <a:srgbClr val="595959"/>
          </a:solidFill>
          <a:ln>
            <a:noFill/>
          </a:ln>
        </p:spPr>
      </p:sp>
      <p:sp>
        <p:nvSpPr>
          <p:cNvPr id="2" name="CustomShape 3"/>
          <p:cNvSpPr/>
          <p:nvPr/>
        </p:nvSpPr>
        <p:spPr>
          <a:xfrm>
            <a:off x="150840" y="5238720"/>
            <a:ext cx="1228320" cy="1618920"/>
          </a:xfrm>
          <a:prstGeom prst="rect">
            <a:avLst/>
          </a:prstGeom>
          <a:solidFill>
            <a:srgbClr val="262626"/>
          </a:solidFill>
          <a:ln>
            <a:noFill/>
          </a:ln>
        </p:spPr>
      </p:sp>
      <p:sp>
        <p:nvSpPr>
          <p:cNvPr id="3" name="CustomShape 4"/>
          <p:cNvSpPr/>
          <p:nvPr/>
        </p:nvSpPr>
        <p:spPr>
          <a:xfrm>
            <a:off x="457200" y="5291280"/>
            <a:ext cx="1495080" cy="1566360"/>
          </a:xfrm>
          <a:prstGeom prst="rect">
            <a:avLst/>
          </a:prstGeom>
          <a:solidFill>
            <a:srgbClr val="0c5a82"/>
          </a:solidFill>
          <a:ln>
            <a:noFill/>
          </a:ln>
        </p:spPr>
      </p:sp>
      <p:sp>
        <p:nvSpPr>
          <p:cNvPr id="4" name="CustomShape 5"/>
          <p:cNvSpPr/>
          <p:nvPr/>
        </p:nvSpPr>
        <p:spPr>
          <a:xfrm>
            <a:off x="457200" y="5286240"/>
            <a:ext cx="2130120" cy="1571400"/>
          </a:xfrm>
          <a:prstGeom prst="rect">
            <a:avLst/>
          </a:prstGeom>
          <a:solidFill>
            <a:srgbClr val="1287c3"/>
          </a:solidFill>
          <a:ln>
            <a:noFill/>
          </a:ln>
        </p:spPr>
      </p:sp>
      <p:sp>
        <p:nvSpPr>
          <p:cNvPr id="5" name="CustomShape 6"/>
          <p:cNvSpPr/>
          <p:nvPr/>
        </p:nvSpPr>
        <p:spPr>
          <a:xfrm>
            <a:off x="150840" y="5238720"/>
            <a:ext cx="1695240" cy="1618920"/>
          </a:xfrm>
          <a:prstGeom prst="rect">
            <a:avLst/>
          </a:prstGeom>
          <a:solidFill>
            <a:srgbClr val="404040"/>
          </a:solidFill>
          <a:ln>
            <a:noFill/>
          </a:ln>
        </p:spPr>
      </p:sp>
      <p:sp>
        <p:nvSpPr>
          <p:cNvPr id="6" name="CustomShape 7"/>
          <p:cNvSpPr/>
          <p:nvPr/>
        </p:nvSpPr>
        <p:spPr>
          <a:xfrm>
            <a:off x="984240" y="-4680"/>
            <a:ext cx="1063440" cy="2782440"/>
          </a:xfrm>
          <a:prstGeom prst="rect">
            <a:avLst/>
          </a:prstGeom>
          <a:solidFill>
            <a:srgbClr val="30acec"/>
          </a:solidFill>
          <a:ln>
            <a:noFill/>
          </a:ln>
        </p:spPr>
      </p:sp>
      <p:sp>
        <p:nvSpPr>
          <p:cNvPr id="7" name="CustomShape 8"/>
          <p:cNvSpPr/>
          <p:nvPr/>
        </p:nvSpPr>
        <p:spPr>
          <a:xfrm>
            <a:off x="546120" y="-4680"/>
            <a:ext cx="1034640" cy="2673000"/>
          </a:xfrm>
          <a:prstGeom prst="rect">
            <a:avLst/>
          </a:prstGeom>
          <a:solidFill>
            <a:srgbClr val="595959"/>
          </a:solidFill>
          <a:ln>
            <a:noFill/>
          </a:ln>
        </p:spPr>
      </p:sp>
      <p:sp>
        <p:nvSpPr>
          <p:cNvPr id="8" name="CustomShape 9"/>
          <p:cNvSpPr/>
          <p:nvPr/>
        </p:nvSpPr>
        <p:spPr>
          <a:xfrm>
            <a:off x="546120" y="2583000"/>
            <a:ext cx="2693520" cy="4274640"/>
          </a:xfrm>
          <a:prstGeom prst="rect">
            <a:avLst/>
          </a:prstGeom>
          <a:solidFill>
            <a:srgbClr val="262626"/>
          </a:solidFill>
          <a:ln>
            <a:noFill/>
          </a:ln>
        </p:spPr>
      </p:sp>
      <p:sp>
        <p:nvSpPr>
          <p:cNvPr id="9" name="CustomShape 10"/>
          <p:cNvSpPr/>
          <p:nvPr/>
        </p:nvSpPr>
        <p:spPr>
          <a:xfrm>
            <a:off x="988920" y="2692440"/>
            <a:ext cx="3331800" cy="4165200"/>
          </a:xfrm>
          <a:prstGeom prst="rect">
            <a:avLst/>
          </a:prstGeom>
          <a:solidFill>
            <a:srgbClr val="0c5a82"/>
          </a:solidFill>
          <a:ln>
            <a:noFill/>
          </a:ln>
        </p:spPr>
      </p:sp>
      <p:sp>
        <p:nvSpPr>
          <p:cNvPr id="10" name="CustomShape 11"/>
          <p:cNvSpPr/>
          <p:nvPr/>
        </p:nvSpPr>
        <p:spPr>
          <a:xfrm>
            <a:off x="984240" y="2687760"/>
            <a:ext cx="4576320" cy="4169880"/>
          </a:xfrm>
          <a:prstGeom prst="rect">
            <a:avLst/>
          </a:prstGeom>
          <a:solidFill>
            <a:srgbClr val="1287c3"/>
          </a:solidFill>
          <a:ln>
            <a:noFill/>
          </a:ln>
        </p:spPr>
      </p:sp>
      <p:sp>
        <p:nvSpPr>
          <p:cNvPr id="11" name="CustomShape 12"/>
          <p:cNvSpPr/>
          <p:nvPr/>
        </p:nvSpPr>
        <p:spPr>
          <a:xfrm>
            <a:off x="546120" y="2577960"/>
            <a:ext cx="3584160" cy="4279680"/>
          </a:xfrm>
          <a:prstGeom prst="rect">
            <a:avLst/>
          </a:prstGeom>
          <a:solidFill>
            <a:srgbClr val="404040"/>
          </a:solidFill>
          <a:ln>
            <a:noFill/>
          </a:ln>
        </p:spPr>
      </p:sp>
      <p:sp>
        <p:nvSpPr>
          <p:cNvPr id="12" name="PlaceHolder 13"/>
          <p:cNvSpPr>
            <a:spLocks noGrp="1"/>
          </p:cNvSpPr>
          <p:nvPr>
            <p:ph type="title"/>
          </p:nvPr>
        </p:nvSpPr>
        <p:spPr>
          <a:xfrm>
            <a:off x="2928240" y="1380240"/>
            <a:ext cx="8574120" cy="2615760"/>
          </a:xfrm>
          <a:prstGeom prst="rect">
            <a:avLst/>
          </a:prstGeom>
        </p:spPr>
        <p:txBody>
          <a:bodyPr anchor="b"/>
          <a:p>
            <a:pPr algn="r">
              <a:lnSpc>
                <a:spcPct val="100000"/>
              </a:lnSpc>
            </a:pPr>
            <a:r>
              <a:rPr lang="es-HN" sz="6000">
                <a:solidFill>
                  <a:srgbClr val="000000"/>
                </a:solidFill>
                <a:latin typeface="Corbel"/>
              </a:rPr>
              <a:t>Pulse para editar el formato del texto de títuloHaga clic para modificar el estilo de título del patrón</a:t>
            </a:r>
            <a:endParaRPr/>
          </a:p>
        </p:txBody>
      </p:sp>
      <p:sp>
        <p:nvSpPr>
          <p:cNvPr id="13" name="PlaceHolder 14"/>
          <p:cNvSpPr>
            <a:spLocks noGrp="1"/>
          </p:cNvSpPr>
          <p:nvPr>
            <p:ph type="dt"/>
          </p:nvPr>
        </p:nvSpPr>
        <p:spPr>
          <a:xfrm>
            <a:off x="9732600" y="5883120"/>
            <a:ext cx="1142640" cy="364680"/>
          </a:xfrm>
          <a:prstGeom prst="rect">
            <a:avLst/>
          </a:prstGeom>
        </p:spPr>
        <p:txBody>
          <a:bodyPr anchor="ctr"/>
          <a:p>
            <a:pPr algn="r">
              <a:lnSpc>
                <a:spcPct val="100000"/>
              </a:lnSpc>
            </a:pPr>
            <a:r>
              <a:rPr lang="es-HN" sz="1000">
                <a:solidFill>
                  <a:srgbClr val="000000"/>
                </a:solidFill>
                <a:latin typeface="Corbel"/>
              </a:rPr>
              <a:t>2/03/15</a:t>
            </a:r>
            <a:endParaRPr/>
          </a:p>
        </p:txBody>
      </p:sp>
      <p:sp>
        <p:nvSpPr>
          <p:cNvPr id="14" name="PlaceHolder 15"/>
          <p:cNvSpPr>
            <a:spLocks noGrp="1"/>
          </p:cNvSpPr>
          <p:nvPr>
            <p:ph type="ftr"/>
          </p:nvPr>
        </p:nvSpPr>
        <p:spPr>
          <a:xfrm>
            <a:off x="5332320" y="5883120"/>
            <a:ext cx="4323600" cy="364680"/>
          </a:xfrm>
          <a:prstGeom prst="rect">
            <a:avLst/>
          </a:prstGeom>
        </p:spPr>
        <p:txBody>
          <a:bodyPr anchor="ctr"/>
          <a:p>
            <a:endParaRPr/>
          </a:p>
        </p:txBody>
      </p:sp>
      <p:sp>
        <p:nvSpPr>
          <p:cNvPr id="15" name="PlaceHolder 16"/>
          <p:cNvSpPr>
            <a:spLocks noGrp="1"/>
          </p:cNvSpPr>
          <p:nvPr>
            <p:ph type="sldNum"/>
          </p:nvPr>
        </p:nvSpPr>
        <p:spPr>
          <a:xfrm>
            <a:off x="10951920" y="5883120"/>
            <a:ext cx="550800" cy="364680"/>
          </a:xfrm>
          <a:prstGeom prst="rect">
            <a:avLst/>
          </a:prstGeom>
        </p:spPr>
        <p:txBody>
          <a:bodyPr anchor="ctr"/>
          <a:p>
            <a:pPr algn="r">
              <a:lnSpc>
                <a:spcPct val="100000"/>
              </a:lnSpc>
            </a:pPr>
            <a:fld id="{70173CF6-144D-40A4-956D-958F1F87B1E7}" type="slidenum">
              <a:rPr lang="es-HN" sz="1000">
                <a:solidFill>
                  <a:srgbClr val="000000"/>
                </a:solidFill>
                <a:latin typeface="Corbel"/>
              </a:rPr>
              <a:t>&lt;número&gt;</a:t>
            </a:fld>
            <a:endParaRPr/>
          </a:p>
        </p:txBody>
      </p:sp>
      <p:sp>
        <p:nvSpPr>
          <p:cNvPr id="16" name="PlaceHolder 17"/>
          <p:cNvSpPr>
            <a:spLocks noGrp="1"/>
          </p:cNvSpPr>
          <p:nvPr>
            <p:ph type="body"/>
          </p:nvPr>
        </p:nvSpPr>
        <p:spPr>
          <a:xfrm>
            <a:off x="609480" y="1604520"/>
            <a:ext cx="10972440" cy="3976920"/>
          </a:xfrm>
          <a:prstGeom prst="rect">
            <a:avLst/>
          </a:prstGeom>
        </p:spPr>
        <p:txBody>
          <a:bodyPr lIns="0" rIns="0" tIns="0" bIns="0"/>
          <a:p>
            <a:pPr>
              <a:buSzPct val="45000"/>
              <a:buFont typeface="StarSymbol"/>
              <a:buChar char=""/>
            </a:pPr>
            <a:r>
              <a:rPr lang="es-HN" sz="2400">
                <a:latin typeface="Corbel"/>
              </a:rPr>
              <a:t>Pulse para editar el formato de esquema del texto</a:t>
            </a:r>
            <a:endParaRPr/>
          </a:p>
          <a:p>
            <a:pPr lvl="1">
              <a:buSzPct val="75000"/>
              <a:buFont typeface="StarSymbol"/>
              <a:buChar char=""/>
            </a:pPr>
            <a:r>
              <a:rPr lang="es-HN">
                <a:latin typeface="Corbel"/>
              </a:rPr>
              <a:t>Segundo nivel del esquema</a:t>
            </a:r>
            <a:endParaRPr/>
          </a:p>
          <a:p>
            <a:pPr lvl="2">
              <a:buSzPct val="45000"/>
              <a:buFont typeface="StarSymbol"/>
              <a:buChar char=""/>
            </a:pPr>
            <a:r>
              <a:rPr lang="es-HN" sz="1600">
                <a:latin typeface="Corbel"/>
              </a:rPr>
              <a:t>Tercer nivel del esquema</a:t>
            </a:r>
            <a:endParaRPr/>
          </a:p>
          <a:p>
            <a:pPr lvl="3">
              <a:buSzPct val="75000"/>
              <a:buFont typeface="StarSymbol"/>
              <a:buChar char=""/>
            </a:pPr>
            <a:r>
              <a:rPr lang="es-HN" sz="1400">
                <a:latin typeface="Corbel"/>
              </a:rPr>
              <a:t>Cuarto nivel del esquema</a:t>
            </a:r>
            <a:endParaRPr/>
          </a:p>
          <a:p>
            <a:pPr lvl="4">
              <a:buSzPct val="45000"/>
              <a:buFont typeface="StarSymbol"/>
              <a:buChar char=""/>
            </a:pPr>
            <a:r>
              <a:rPr lang="es-HN" sz="2000">
                <a:latin typeface="Corbel"/>
              </a:rPr>
              <a:t>Quinto nivel del esquema</a:t>
            </a:r>
            <a:endParaRPr/>
          </a:p>
          <a:p>
            <a:pPr lvl="5">
              <a:buSzPct val="45000"/>
              <a:buFont typeface="StarSymbol"/>
              <a:buChar char=""/>
            </a:pPr>
            <a:r>
              <a:rPr lang="es-HN" sz="2000">
                <a:latin typeface="Corbel"/>
              </a:rPr>
              <a:t>Sexto nivel del esquema</a:t>
            </a:r>
            <a:endParaRPr/>
          </a:p>
          <a:p>
            <a:pPr lvl="6">
              <a:buSzPct val="45000"/>
              <a:buFont typeface="StarSymbol"/>
              <a:buChar char=""/>
            </a:pPr>
            <a:r>
              <a:rPr lang="es-HN" sz="2000">
                <a:latin typeface="Corbel"/>
              </a:rPr>
              <a:t>Séptimo nivel del esquema</a:t>
            </a:r>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blipFill>
          <a:blip r:embed="rId2"/>
          <a:stretch>
            <a:fillRect/>
          </a:stretch>
        </a:blipFill>
      </p:bgPr>
    </p:bg>
    <p:spTree>
      <p:nvGrpSpPr>
        <p:cNvPr id="1" name=""/>
        <p:cNvGrpSpPr/>
        <p:nvPr/>
      </p:nvGrpSpPr>
      <p:grpSpPr>
        <a:xfrm>
          <a:off x="0" y="0"/>
          <a:ext cx="0" cy="0"/>
          <a:chOff x="0" y="0"/>
          <a:chExt cx="0" cy="0"/>
        </a:xfrm>
      </p:grpSpPr>
      <p:sp>
        <p:nvSpPr>
          <p:cNvPr id="51" name="CustomShape 1"/>
          <p:cNvSpPr/>
          <p:nvPr/>
        </p:nvSpPr>
        <p:spPr>
          <a:xfrm>
            <a:off x="457200" y="0"/>
            <a:ext cx="1122120" cy="5328720"/>
          </a:xfrm>
          <a:prstGeom prst="rect">
            <a:avLst/>
          </a:prstGeom>
          <a:solidFill>
            <a:srgbClr val="30acec"/>
          </a:solidFill>
          <a:ln>
            <a:noFill/>
          </a:ln>
        </p:spPr>
      </p:sp>
      <p:sp>
        <p:nvSpPr>
          <p:cNvPr id="52" name="CustomShape 2"/>
          <p:cNvSpPr/>
          <p:nvPr/>
        </p:nvSpPr>
        <p:spPr>
          <a:xfrm>
            <a:off x="150840" y="0"/>
            <a:ext cx="1117080" cy="5276520"/>
          </a:xfrm>
          <a:prstGeom prst="rect">
            <a:avLst/>
          </a:prstGeom>
          <a:solidFill>
            <a:srgbClr val="595959"/>
          </a:solidFill>
          <a:ln>
            <a:noFill/>
          </a:ln>
        </p:spPr>
      </p:sp>
      <p:sp>
        <p:nvSpPr>
          <p:cNvPr id="53" name="CustomShape 3"/>
          <p:cNvSpPr/>
          <p:nvPr/>
        </p:nvSpPr>
        <p:spPr>
          <a:xfrm>
            <a:off x="150840" y="5238720"/>
            <a:ext cx="1228320" cy="1618920"/>
          </a:xfrm>
          <a:prstGeom prst="rect">
            <a:avLst/>
          </a:prstGeom>
          <a:solidFill>
            <a:srgbClr val="262626"/>
          </a:solidFill>
          <a:ln>
            <a:noFill/>
          </a:ln>
        </p:spPr>
      </p:sp>
      <p:sp>
        <p:nvSpPr>
          <p:cNvPr id="54" name="CustomShape 4"/>
          <p:cNvSpPr/>
          <p:nvPr/>
        </p:nvSpPr>
        <p:spPr>
          <a:xfrm>
            <a:off x="457200" y="5291280"/>
            <a:ext cx="1495080" cy="1566360"/>
          </a:xfrm>
          <a:prstGeom prst="rect">
            <a:avLst/>
          </a:prstGeom>
          <a:solidFill>
            <a:srgbClr val="0c5a82"/>
          </a:solidFill>
          <a:ln>
            <a:noFill/>
          </a:ln>
        </p:spPr>
      </p:sp>
      <p:sp>
        <p:nvSpPr>
          <p:cNvPr id="55" name="CustomShape 5"/>
          <p:cNvSpPr/>
          <p:nvPr/>
        </p:nvSpPr>
        <p:spPr>
          <a:xfrm>
            <a:off x="457200" y="5286240"/>
            <a:ext cx="2130120" cy="1571400"/>
          </a:xfrm>
          <a:prstGeom prst="rect">
            <a:avLst/>
          </a:prstGeom>
          <a:solidFill>
            <a:srgbClr val="1287c3"/>
          </a:solidFill>
          <a:ln>
            <a:noFill/>
          </a:ln>
        </p:spPr>
      </p:sp>
      <p:sp>
        <p:nvSpPr>
          <p:cNvPr id="56" name="CustomShape 6"/>
          <p:cNvSpPr/>
          <p:nvPr/>
        </p:nvSpPr>
        <p:spPr>
          <a:xfrm>
            <a:off x="150840" y="5238720"/>
            <a:ext cx="1695240" cy="1618920"/>
          </a:xfrm>
          <a:prstGeom prst="rect">
            <a:avLst/>
          </a:prstGeom>
          <a:solidFill>
            <a:srgbClr val="404040"/>
          </a:solidFill>
          <a:ln>
            <a:noFill/>
          </a:ln>
        </p:spPr>
      </p:sp>
      <p:sp>
        <p:nvSpPr>
          <p:cNvPr id="57" name="PlaceHolder 7"/>
          <p:cNvSpPr>
            <a:spLocks noGrp="1"/>
          </p:cNvSpPr>
          <p:nvPr>
            <p:ph type="title"/>
          </p:nvPr>
        </p:nvSpPr>
        <p:spPr>
          <a:xfrm>
            <a:off x="1484280" y="685800"/>
            <a:ext cx="10018440" cy="1752120"/>
          </a:xfrm>
          <a:prstGeom prst="rect">
            <a:avLst/>
          </a:prstGeom>
        </p:spPr>
        <p:txBody>
          <a:bodyPr anchor="ctr"/>
          <a:p>
            <a:pPr algn="ctr">
              <a:lnSpc>
                <a:spcPct val="100000"/>
              </a:lnSpc>
            </a:pPr>
            <a:r>
              <a:rPr lang="es-HN" sz="4000">
                <a:solidFill>
                  <a:srgbClr val="000000"/>
                </a:solidFill>
                <a:latin typeface="Corbel"/>
              </a:rPr>
              <a:t>Pulse para editar el formato del texto de títuloHaga clic para modificar el estilo de título del patrón</a:t>
            </a:r>
            <a:endParaRPr/>
          </a:p>
        </p:txBody>
      </p:sp>
      <p:sp>
        <p:nvSpPr>
          <p:cNvPr id="58" name="PlaceHolder 8"/>
          <p:cNvSpPr>
            <a:spLocks noGrp="1"/>
          </p:cNvSpPr>
          <p:nvPr>
            <p:ph type="body"/>
          </p:nvPr>
        </p:nvSpPr>
        <p:spPr>
          <a:xfrm>
            <a:off x="1484280" y="2666880"/>
            <a:ext cx="10018440" cy="3123720"/>
          </a:xfrm>
          <a:prstGeom prst="rect">
            <a:avLst/>
          </a:prstGeom>
        </p:spPr>
        <p:txBody>
          <a:bodyPr anchor="ctr"/>
          <a:p>
            <a:pPr>
              <a:buSzPct val="45000"/>
              <a:buFont typeface="StarSymbol"/>
              <a:buChar char=""/>
            </a:pPr>
            <a:r>
              <a:rPr lang="es-HN" sz="2400">
                <a:solidFill>
                  <a:srgbClr val="000000"/>
                </a:solidFill>
                <a:latin typeface="Corbel"/>
              </a:rPr>
              <a:t>Pulse para editar el formato de esquema del texto</a:t>
            </a:r>
            <a:endParaRPr/>
          </a:p>
          <a:p>
            <a:pPr lvl="1">
              <a:buSzPct val="75000"/>
              <a:buFont typeface="StarSymbol"/>
              <a:buChar char=""/>
            </a:pPr>
            <a:r>
              <a:rPr lang="es-HN" sz="2400">
                <a:solidFill>
                  <a:srgbClr val="000000"/>
                </a:solidFill>
                <a:latin typeface="Corbel"/>
              </a:rPr>
              <a:t>Segundo nivel del esquema</a:t>
            </a:r>
            <a:endParaRPr/>
          </a:p>
          <a:p>
            <a:pPr lvl="2">
              <a:buSzPct val="45000"/>
              <a:buFont typeface="StarSymbol"/>
              <a:buChar char=""/>
            </a:pPr>
            <a:r>
              <a:rPr lang="es-HN" sz="2400">
                <a:solidFill>
                  <a:srgbClr val="000000"/>
                </a:solidFill>
                <a:latin typeface="Corbel"/>
              </a:rPr>
              <a:t>Tercer nivel del esquema</a:t>
            </a:r>
            <a:endParaRPr/>
          </a:p>
          <a:p>
            <a:pPr lvl="3">
              <a:buSzPct val="75000"/>
              <a:buFont typeface="StarSymbol"/>
              <a:buChar char=""/>
            </a:pPr>
            <a:r>
              <a:rPr lang="es-HN" sz="2400">
                <a:solidFill>
                  <a:srgbClr val="000000"/>
                </a:solidFill>
                <a:latin typeface="Corbel"/>
              </a:rPr>
              <a:t>Cuarto nivel del esquema</a:t>
            </a:r>
            <a:endParaRPr/>
          </a:p>
          <a:p>
            <a:pPr lvl="4">
              <a:buSzPct val="45000"/>
              <a:buFont typeface="StarSymbol"/>
              <a:buChar char=""/>
            </a:pPr>
            <a:r>
              <a:rPr lang="es-HN" sz="2400">
                <a:solidFill>
                  <a:srgbClr val="000000"/>
                </a:solidFill>
                <a:latin typeface="Corbel"/>
              </a:rPr>
              <a:t>Quinto nivel del esquema</a:t>
            </a:r>
            <a:endParaRPr/>
          </a:p>
          <a:p>
            <a:pPr lvl="5">
              <a:buSzPct val="45000"/>
              <a:buFont typeface="StarSymbol"/>
              <a:buChar char=""/>
            </a:pPr>
            <a:r>
              <a:rPr lang="es-HN" sz="2400">
                <a:solidFill>
                  <a:srgbClr val="000000"/>
                </a:solidFill>
                <a:latin typeface="Corbel"/>
              </a:rPr>
              <a:t>Sexto nivel del esquema</a:t>
            </a:r>
            <a:endParaRPr/>
          </a:p>
          <a:p>
            <a:pPr>
              <a:lnSpc>
                <a:spcPct val="100000"/>
              </a:lnSpc>
              <a:buSzPct val="145000"/>
              <a:buFont typeface="Arial"/>
              <a:buChar char="•"/>
            </a:pPr>
            <a:r>
              <a:rPr lang="es-HN" sz="2400">
                <a:solidFill>
                  <a:srgbClr val="000000"/>
                </a:solidFill>
                <a:latin typeface="Corbel"/>
              </a:rPr>
              <a:t>Séptimo nivel del esquemaHaga clic para modificar el estilo de texto del patrón</a:t>
            </a:r>
            <a:endParaRPr/>
          </a:p>
          <a:p>
            <a:pPr lvl="1">
              <a:lnSpc>
                <a:spcPct val="100000"/>
              </a:lnSpc>
              <a:buSzPct val="145000"/>
              <a:buFont typeface="Arial"/>
              <a:buChar char="•"/>
            </a:pPr>
            <a:r>
              <a:rPr lang="es-HN" sz="2000">
                <a:solidFill>
                  <a:srgbClr val="000000"/>
                </a:solidFill>
                <a:latin typeface="Corbel"/>
              </a:rPr>
              <a:t>Segundo nivel</a:t>
            </a:r>
            <a:endParaRPr/>
          </a:p>
          <a:p>
            <a:pPr lvl="2">
              <a:lnSpc>
                <a:spcPct val="100000"/>
              </a:lnSpc>
              <a:buSzPct val="145000"/>
              <a:buFont typeface="Arial"/>
              <a:buChar char="•"/>
            </a:pPr>
            <a:r>
              <a:rPr lang="es-HN">
                <a:solidFill>
                  <a:srgbClr val="000000"/>
                </a:solidFill>
                <a:latin typeface="Corbel"/>
              </a:rPr>
              <a:t>Tercer nivel</a:t>
            </a:r>
            <a:endParaRPr/>
          </a:p>
          <a:p>
            <a:pPr lvl="3">
              <a:lnSpc>
                <a:spcPct val="100000"/>
              </a:lnSpc>
              <a:buSzPct val="145000"/>
              <a:buFont typeface="Arial"/>
              <a:buChar char="•"/>
            </a:pPr>
            <a:r>
              <a:rPr lang="es-HN" sz="1600">
                <a:solidFill>
                  <a:srgbClr val="000000"/>
                </a:solidFill>
                <a:latin typeface="Corbel"/>
              </a:rPr>
              <a:t>Cuarto nivel</a:t>
            </a:r>
            <a:endParaRPr/>
          </a:p>
          <a:p>
            <a:pPr lvl="4">
              <a:lnSpc>
                <a:spcPct val="100000"/>
              </a:lnSpc>
              <a:buSzPct val="145000"/>
              <a:buFont typeface="Arial"/>
              <a:buChar char="•"/>
            </a:pPr>
            <a:r>
              <a:rPr lang="es-HN" sz="1400">
                <a:solidFill>
                  <a:srgbClr val="000000"/>
                </a:solidFill>
                <a:latin typeface="Corbel"/>
              </a:rPr>
              <a:t>Quinto nivel</a:t>
            </a:r>
            <a:endParaRPr/>
          </a:p>
        </p:txBody>
      </p:sp>
      <p:sp>
        <p:nvSpPr>
          <p:cNvPr id="59" name="PlaceHolder 9"/>
          <p:cNvSpPr>
            <a:spLocks noGrp="1"/>
          </p:cNvSpPr>
          <p:nvPr>
            <p:ph type="dt"/>
          </p:nvPr>
        </p:nvSpPr>
        <p:spPr>
          <a:xfrm>
            <a:off x="9732600" y="5883120"/>
            <a:ext cx="1142640" cy="364680"/>
          </a:xfrm>
          <a:prstGeom prst="rect">
            <a:avLst/>
          </a:prstGeom>
        </p:spPr>
        <p:txBody>
          <a:bodyPr anchor="ctr"/>
          <a:p>
            <a:pPr algn="r">
              <a:lnSpc>
                <a:spcPct val="100000"/>
              </a:lnSpc>
            </a:pPr>
            <a:r>
              <a:rPr lang="es-HN" sz="1000">
                <a:solidFill>
                  <a:srgbClr val="000000"/>
                </a:solidFill>
                <a:latin typeface="Corbel"/>
              </a:rPr>
              <a:t>2/03/15</a:t>
            </a:r>
            <a:endParaRPr/>
          </a:p>
        </p:txBody>
      </p:sp>
      <p:sp>
        <p:nvSpPr>
          <p:cNvPr id="60" name="PlaceHolder 10"/>
          <p:cNvSpPr>
            <a:spLocks noGrp="1"/>
          </p:cNvSpPr>
          <p:nvPr>
            <p:ph type="ftr"/>
          </p:nvPr>
        </p:nvSpPr>
        <p:spPr>
          <a:xfrm>
            <a:off x="2572200" y="5883120"/>
            <a:ext cx="7083720" cy="364680"/>
          </a:xfrm>
          <a:prstGeom prst="rect">
            <a:avLst/>
          </a:prstGeom>
        </p:spPr>
        <p:txBody>
          <a:bodyPr anchor="ctr"/>
          <a:p>
            <a:endParaRPr/>
          </a:p>
        </p:txBody>
      </p:sp>
      <p:sp>
        <p:nvSpPr>
          <p:cNvPr id="61" name="PlaceHolder 11"/>
          <p:cNvSpPr>
            <a:spLocks noGrp="1"/>
          </p:cNvSpPr>
          <p:nvPr>
            <p:ph type="sldNum"/>
          </p:nvPr>
        </p:nvSpPr>
        <p:spPr>
          <a:xfrm>
            <a:off x="10951920" y="5867280"/>
            <a:ext cx="550800" cy="364680"/>
          </a:xfrm>
          <a:prstGeom prst="rect">
            <a:avLst/>
          </a:prstGeom>
        </p:spPr>
        <p:txBody>
          <a:bodyPr anchor="ctr"/>
          <a:p>
            <a:pPr algn="r">
              <a:lnSpc>
                <a:spcPct val="100000"/>
              </a:lnSpc>
            </a:pPr>
            <a:fld id="{E77A5E34-DDE2-4B5D-9D6E-D514DF0858DF}" type="slidenum">
              <a:rPr lang="es-HN" sz="1000">
                <a:solidFill>
                  <a:srgbClr val="000000"/>
                </a:solidFill>
                <a:latin typeface="Corbel"/>
              </a:rPr>
              <a:t>&lt;número&gt;</a:t>
            </a:fld>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6" name="TextShape 1"/>
          <p:cNvSpPr txBox="1"/>
          <p:nvPr/>
        </p:nvSpPr>
        <p:spPr>
          <a:xfrm>
            <a:off x="2928240" y="1380240"/>
            <a:ext cx="8574120" cy="2615760"/>
          </a:xfrm>
          <a:prstGeom prst="rect">
            <a:avLst/>
          </a:prstGeom>
        </p:spPr>
        <p:txBody>
          <a:bodyPr anchor="b"/>
          <a:p>
            <a:pPr algn="r">
              <a:lnSpc>
                <a:spcPct val="100000"/>
              </a:lnSpc>
            </a:pPr>
            <a:r>
              <a:rPr lang="es-HN" sz="6000">
                <a:solidFill>
                  <a:srgbClr val="1287c3"/>
                </a:solidFill>
                <a:latin typeface="Corbel"/>
              </a:rPr>
              <a:t>JAVA</a:t>
            </a:r>
            <a:endParaRPr/>
          </a:p>
        </p:txBody>
      </p:sp>
      <p:sp>
        <p:nvSpPr>
          <p:cNvPr id="97" name="TextShape 2"/>
          <p:cNvSpPr txBox="1"/>
          <p:nvPr/>
        </p:nvSpPr>
        <p:spPr>
          <a:xfrm>
            <a:off x="4515480" y="3996360"/>
            <a:ext cx="6987240" cy="1388160"/>
          </a:xfrm>
          <a:prstGeom prst="rect">
            <a:avLst/>
          </a:prstGeom>
        </p:spPr>
        <p:txBody>
          <a:bodyPr/>
          <a:p>
            <a:pPr algn="r">
              <a:lnSpc>
                <a:spcPct val="100000"/>
              </a:lnSpc>
            </a:pPr>
            <a:r>
              <a:rPr b="1" lang="es-HN" sz="2100">
                <a:solidFill>
                  <a:srgbClr val="000000"/>
                </a:solidFill>
                <a:latin typeface="Corbel"/>
              </a:rPr>
              <a:t>Intro a la Computación 2015</a:t>
            </a:r>
            <a:endParaRPr/>
          </a:p>
          <a:p>
            <a:pPr algn="r">
              <a:lnSpc>
                <a:spcPct val="100000"/>
              </a:lnSpc>
            </a:pPr>
            <a:r>
              <a:rPr b="1" lang="es-HN" sz="2100">
                <a:solidFill>
                  <a:srgbClr val="000000"/>
                </a:solidFill>
                <a:latin typeface="Corbel"/>
              </a:rPr>
              <a:t>Nexer Rodriguez</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7" name="TextShape 1"/>
          <p:cNvSpPr txBox="1"/>
          <p:nvPr/>
        </p:nvSpPr>
        <p:spPr>
          <a:xfrm>
            <a:off x="1484280" y="685800"/>
            <a:ext cx="10018440" cy="1752120"/>
          </a:xfrm>
          <a:prstGeom prst="rect">
            <a:avLst/>
          </a:prstGeom>
        </p:spPr>
        <p:txBody>
          <a:bodyPr anchor="ctr"/>
          <a:p>
            <a:pPr algn="ctr">
              <a:lnSpc>
                <a:spcPct val="100000"/>
              </a:lnSpc>
            </a:pPr>
            <a:r>
              <a:rPr lang="es-HN" sz="4000">
                <a:solidFill>
                  <a:srgbClr val="000000"/>
                </a:solidFill>
                <a:latin typeface="Corbel"/>
              </a:rPr>
              <a:t>Ejercicio 3</a:t>
            </a:r>
            <a:endParaRPr/>
          </a:p>
        </p:txBody>
      </p:sp>
      <p:sp>
        <p:nvSpPr>
          <p:cNvPr id="118" name="TextShape 2"/>
          <p:cNvSpPr txBox="1"/>
          <p:nvPr/>
        </p:nvSpPr>
        <p:spPr>
          <a:xfrm>
            <a:off x="1484280" y="2666880"/>
            <a:ext cx="10018440" cy="3123720"/>
          </a:xfrm>
          <a:prstGeom prst="rect">
            <a:avLst/>
          </a:prstGeom>
        </p:spPr>
        <p:txBody>
          <a:bodyPr anchor="ctr"/>
          <a:p>
            <a:pPr>
              <a:lnSpc>
                <a:spcPct val="100000"/>
              </a:lnSpc>
              <a:buSzPct val="145000"/>
              <a:buFont typeface="Arial"/>
              <a:buChar char="•"/>
            </a:pPr>
            <a:r>
              <a:rPr lang="es-HN" sz="2400">
                <a:solidFill>
                  <a:srgbClr val="000000"/>
                </a:solidFill>
                <a:latin typeface="Corbel"/>
              </a:rPr>
              <a:t>Crear un menu donde el usuario seleccione una opcion a realizar con dos numeros que ingresara luego del menu.</a:t>
            </a:r>
            <a:endParaRPr/>
          </a:p>
          <a:p>
            <a:pPr>
              <a:lnSpc>
                <a:spcPct val="100000"/>
              </a:lnSpc>
              <a:buSzPct val="145000"/>
              <a:buFont typeface="Arial"/>
              <a:buChar char="•"/>
            </a:pPr>
            <a:r>
              <a:rPr lang="es-HN" sz="2400">
                <a:solidFill>
                  <a:srgbClr val="000000"/>
                </a:solidFill>
                <a:latin typeface="Corbel"/>
              </a:rPr>
              <a:t>Las opciones del menu son:</a:t>
            </a:r>
            <a:endParaRPr/>
          </a:p>
          <a:p>
            <a:pPr lvl="1">
              <a:lnSpc>
                <a:spcPct val="100000"/>
              </a:lnSpc>
              <a:buSzPct val="145000"/>
              <a:buFont typeface="Arial"/>
              <a:buChar char="•"/>
            </a:pPr>
            <a:r>
              <a:rPr lang="es-HN" sz="2000">
                <a:solidFill>
                  <a:srgbClr val="000000"/>
                </a:solidFill>
                <a:latin typeface="Corbel"/>
              </a:rPr>
              <a:t>Sumar</a:t>
            </a:r>
            <a:endParaRPr/>
          </a:p>
          <a:p>
            <a:pPr lvl="1">
              <a:lnSpc>
                <a:spcPct val="100000"/>
              </a:lnSpc>
              <a:buSzPct val="145000"/>
              <a:buFont typeface="Arial"/>
              <a:buChar char="•"/>
            </a:pPr>
            <a:r>
              <a:rPr lang="es-HN" sz="2000">
                <a:solidFill>
                  <a:srgbClr val="000000"/>
                </a:solidFill>
                <a:latin typeface="Corbel"/>
              </a:rPr>
              <a:t>Restar</a:t>
            </a:r>
            <a:endParaRPr/>
          </a:p>
          <a:p>
            <a:pPr lvl="1">
              <a:lnSpc>
                <a:spcPct val="100000"/>
              </a:lnSpc>
              <a:buSzPct val="145000"/>
              <a:buFont typeface="Arial"/>
              <a:buChar char="•"/>
            </a:pPr>
            <a:r>
              <a:rPr lang="es-HN" sz="2000">
                <a:solidFill>
                  <a:srgbClr val="000000"/>
                </a:solidFill>
                <a:latin typeface="Corbel"/>
              </a:rPr>
              <a:t>Multiplicar</a:t>
            </a:r>
            <a:endParaRPr/>
          </a:p>
          <a:p>
            <a:pPr lvl="1">
              <a:lnSpc>
                <a:spcPct val="100000"/>
              </a:lnSpc>
              <a:buSzPct val="145000"/>
              <a:buFont typeface="Arial"/>
              <a:buChar char="•"/>
            </a:pPr>
            <a:r>
              <a:rPr lang="es-HN" sz="2000">
                <a:solidFill>
                  <a:srgbClr val="000000"/>
                </a:solidFill>
                <a:latin typeface="Corbel"/>
              </a:rPr>
              <a:t>Dividir</a:t>
            </a:r>
            <a:endParaRPr/>
          </a:p>
          <a:p>
            <a:pPr>
              <a:lnSpc>
                <a:spcPct val="100000"/>
              </a:lnSpc>
              <a:buSzPct val="145000"/>
              <a:buFont typeface="Arial"/>
              <a:buChar char="•"/>
            </a:pPr>
            <a:r>
              <a:rPr lang="es-HN" sz="2400">
                <a:solidFill>
                  <a:srgbClr val="000000"/>
                </a:solidFill>
                <a:latin typeface="Corbel"/>
              </a:rPr>
              <a:t>Realizar la operacion segun seleccione el usuario y si ingreso una opcion no valida, que concatene ambos numeros.</a:t>
            </a:r>
            <a:endParaRPr/>
          </a:p>
        </p:txBody>
      </p:sp>
    </p:spTree>
  </p:cSld>
  <p:timing>
    <p:tnLst>
      <p:par>
        <p:cTn id="34" dur="indefinite" restart="never" nodeType="tmRoot">
          <p:childTnLst>
            <p:seq>
              <p:cTn id="35"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9" name="TextShape 1"/>
          <p:cNvSpPr txBox="1"/>
          <p:nvPr/>
        </p:nvSpPr>
        <p:spPr>
          <a:xfrm>
            <a:off x="1484280" y="685800"/>
            <a:ext cx="10018440" cy="1752120"/>
          </a:xfrm>
          <a:prstGeom prst="rect">
            <a:avLst/>
          </a:prstGeom>
        </p:spPr>
        <p:txBody>
          <a:bodyPr anchor="ctr"/>
          <a:p>
            <a:pPr algn="ctr">
              <a:lnSpc>
                <a:spcPct val="100000"/>
              </a:lnSpc>
            </a:pPr>
            <a:r>
              <a:rPr lang="es-HN" sz="4000">
                <a:solidFill>
                  <a:srgbClr val="000000"/>
                </a:solidFill>
                <a:latin typeface="Corbel"/>
              </a:rPr>
              <a:t>CONDICIONAL: switch case</a:t>
            </a:r>
            <a:endParaRPr/>
          </a:p>
        </p:txBody>
      </p:sp>
      <p:sp>
        <p:nvSpPr>
          <p:cNvPr id="120" name="TextShape 2"/>
          <p:cNvSpPr txBox="1"/>
          <p:nvPr/>
        </p:nvSpPr>
        <p:spPr>
          <a:xfrm>
            <a:off x="1484280" y="2666880"/>
            <a:ext cx="10018440" cy="3123720"/>
          </a:xfrm>
          <a:prstGeom prst="rect">
            <a:avLst/>
          </a:prstGeom>
        </p:spPr>
        <p:txBody>
          <a:bodyPr anchor="ctr"/>
          <a:p>
            <a:pPr>
              <a:lnSpc>
                <a:spcPct val="100000"/>
              </a:lnSpc>
              <a:buSzPct val="145000"/>
              <a:buFont typeface="Arial"/>
              <a:buChar char="•"/>
            </a:pPr>
            <a:r>
              <a:rPr lang="es-HN" sz="2400">
                <a:solidFill>
                  <a:srgbClr val="000000"/>
                </a:solidFill>
                <a:latin typeface="Corbel"/>
              </a:rPr>
              <a:t>Switch case es una estructura de control empleada en programación, se utiliza para agilizar la toma de decisiones múltiples, trabaja de la misma manera que lo harían sucesivos if, if else anidados, así como combinaciones propias de determinados lenguajes de programación.</a:t>
            </a:r>
            <a:endParaRPr/>
          </a:p>
        </p:txBody>
      </p:sp>
    </p:spTree>
  </p:cSld>
  <p:timing>
    <p:tnLst>
      <p:par>
        <p:cTn id="36" dur="indefinite" restart="never" nodeType="tmRoot">
          <p:childTnLst>
            <p:seq>
              <p:cTn id="37"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1" name="TextShape 1"/>
          <p:cNvSpPr txBox="1"/>
          <p:nvPr/>
        </p:nvSpPr>
        <p:spPr>
          <a:xfrm>
            <a:off x="1484280" y="685800"/>
            <a:ext cx="10018440" cy="1752120"/>
          </a:xfrm>
          <a:prstGeom prst="rect">
            <a:avLst/>
          </a:prstGeom>
        </p:spPr>
        <p:txBody>
          <a:bodyPr anchor="ctr"/>
          <a:p>
            <a:pPr algn="ctr">
              <a:lnSpc>
                <a:spcPct val="100000"/>
              </a:lnSpc>
            </a:pPr>
            <a:r>
              <a:rPr lang="es-HN" sz="4000">
                <a:solidFill>
                  <a:srgbClr val="000000"/>
                </a:solidFill>
                <a:latin typeface="Corbel"/>
              </a:rPr>
              <a:t>CONDICIONAL: switch case</a:t>
            </a:r>
            <a:endParaRPr/>
          </a:p>
        </p:txBody>
      </p:sp>
      <p:sp>
        <p:nvSpPr>
          <p:cNvPr id="122" name="TextShape 2"/>
          <p:cNvSpPr txBox="1"/>
          <p:nvPr/>
        </p:nvSpPr>
        <p:spPr>
          <a:xfrm>
            <a:off x="1484280" y="2438280"/>
            <a:ext cx="10018440" cy="3669480"/>
          </a:xfrm>
          <a:prstGeom prst="rect">
            <a:avLst/>
          </a:prstGeom>
        </p:spPr>
        <p:txBody>
          <a:bodyPr anchor="ctr"/>
          <a:p>
            <a:pPr>
              <a:lnSpc>
                <a:spcPct val="100000"/>
              </a:lnSpc>
            </a:pPr>
            <a:r>
              <a:rPr lang="es-HN" sz="2400">
                <a:solidFill>
                  <a:srgbClr val="000000"/>
                </a:solidFill>
                <a:latin typeface="Corbel"/>
              </a:rPr>
              <a:t>switch( variable ){</a:t>
            </a:r>
            <a:endParaRPr/>
          </a:p>
          <a:p>
            <a:pPr>
              <a:lnSpc>
                <a:spcPct val="100000"/>
              </a:lnSpc>
            </a:pPr>
            <a:r>
              <a:rPr lang="es-HN" sz="2400">
                <a:solidFill>
                  <a:srgbClr val="000000"/>
                </a:solidFill>
                <a:latin typeface="Corbel"/>
              </a:rPr>
              <a:t>  </a:t>
            </a:r>
            <a:r>
              <a:rPr lang="es-HN" sz="2400">
                <a:solidFill>
                  <a:srgbClr val="000000"/>
                </a:solidFill>
                <a:latin typeface="Corbel"/>
              </a:rPr>
              <a:t>	</a:t>
            </a:r>
            <a:r>
              <a:rPr lang="es-HN" sz="2400">
                <a:solidFill>
                  <a:srgbClr val="000000"/>
                </a:solidFill>
                <a:latin typeface="Corbel"/>
              </a:rPr>
              <a:t>case valor1: accion1; (*)</a:t>
            </a:r>
            <a:endParaRPr/>
          </a:p>
          <a:p>
            <a:pPr>
              <a:lnSpc>
                <a:spcPct val="100000"/>
              </a:lnSpc>
            </a:pPr>
            <a:r>
              <a:rPr lang="es-HN" sz="2400">
                <a:solidFill>
                  <a:srgbClr val="000000"/>
                </a:solidFill>
                <a:latin typeface="Corbel"/>
              </a:rPr>
              <a:t>  </a:t>
            </a:r>
            <a:r>
              <a:rPr lang="es-HN" sz="2400">
                <a:solidFill>
                  <a:srgbClr val="000000"/>
                </a:solidFill>
                <a:latin typeface="Corbel"/>
              </a:rPr>
              <a:t>	</a:t>
            </a:r>
            <a:r>
              <a:rPr lang="es-HN" sz="2400">
                <a:solidFill>
                  <a:srgbClr val="000000"/>
                </a:solidFill>
                <a:latin typeface="Corbel"/>
              </a:rPr>
              <a:t>case valor2: accion2; (*)</a:t>
            </a:r>
            <a:endParaRPr/>
          </a:p>
          <a:p>
            <a:pPr>
              <a:lnSpc>
                <a:spcPct val="100000"/>
              </a:lnSpc>
            </a:pPr>
            <a:r>
              <a:rPr lang="es-HN" sz="2400">
                <a:solidFill>
                  <a:srgbClr val="000000"/>
                </a:solidFill>
                <a:latin typeface="Corbel"/>
              </a:rPr>
              <a:t>  </a:t>
            </a:r>
            <a:r>
              <a:rPr lang="es-HN" sz="2400">
                <a:solidFill>
                  <a:srgbClr val="000000"/>
                </a:solidFill>
                <a:latin typeface="Corbel"/>
              </a:rPr>
              <a:t>	</a:t>
            </a:r>
            <a:r>
              <a:rPr lang="es-HN" sz="2400">
                <a:solidFill>
                  <a:srgbClr val="000000"/>
                </a:solidFill>
                <a:latin typeface="Corbel"/>
              </a:rPr>
              <a:t>case valor3: accion3; (*)</a:t>
            </a:r>
            <a:endParaRPr/>
          </a:p>
          <a:p>
            <a:pPr>
              <a:lnSpc>
                <a:spcPct val="100000"/>
              </a:lnSpc>
            </a:pPr>
            <a:r>
              <a:rPr lang="es-HN" sz="2400">
                <a:solidFill>
                  <a:srgbClr val="000000"/>
                </a:solidFill>
                <a:latin typeface="Corbel"/>
              </a:rPr>
              <a:t>  </a:t>
            </a:r>
            <a:r>
              <a:rPr lang="es-HN" sz="2400">
                <a:solidFill>
                  <a:srgbClr val="000000"/>
                </a:solidFill>
                <a:latin typeface="Corbel"/>
              </a:rPr>
              <a:t>	</a:t>
            </a:r>
            <a:r>
              <a:rPr lang="es-HN" sz="2400">
                <a:solidFill>
                  <a:srgbClr val="000000"/>
                </a:solidFill>
                <a:latin typeface="Corbel"/>
              </a:rPr>
              <a:t>...</a:t>
            </a:r>
            <a:endParaRPr/>
          </a:p>
          <a:p>
            <a:pPr>
              <a:lnSpc>
                <a:spcPct val="100000"/>
              </a:lnSpc>
            </a:pPr>
            <a:r>
              <a:rPr lang="es-HN" sz="2400">
                <a:solidFill>
                  <a:srgbClr val="000000"/>
                </a:solidFill>
                <a:latin typeface="Corbel"/>
              </a:rPr>
              <a:t>  </a:t>
            </a:r>
            <a:r>
              <a:rPr lang="es-HN" sz="2400">
                <a:solidFill>
                  <a:srgbClr val="000000"/>
                </a:solidFill>
                <a:latin typeface="Corbel"/>
              </a:rPr>
              <a:t>	</a:t>
            </a:r>
            <a:r>
              <a:rPr lang="es-HN" sz="2400">
                <a:solidFill>
                  <a:srgbClr val="000000"/>
                </a:solidFill>
                <a:latin typeface="Corbel"/>
              </a:rPr>
              <a:t>case valorN: accionN; (*)</a:t>
            </a:r>
            <a:endParaRPr/>
          </a:p>
          <a:p>
            <a:pPr>
              <a:lnSpc>
                <a:spcPct val="100000"/>
              </a:lnSpc>
            </a:pPr>
            <a:r>
              <a:rPr lang="es-HN" sz="2400">
                <a:solidFill>
                  <a:srgbClr val="000000"/>
                </a:solidFill>
                <a:latin typeface="Corbel"/>
              </a:rPr>
              <a:t>  </a:t>
            </a:r>
            <a:r>
              <a:rPr lang="es-HN" sz="2400">
                <a:solidFill>
                  <a:srgbClr val="000000"/>
                </a:solidFill>
                <a:latin typeface="Corbel"/>
              </a:rPr>
              <a:t>	</a:t>
            </a:r>
            <a:r>
              <a:rPr lang="es-HN" sz="2400">
                <a:solidFill>
                  <a:srgbClr val="000000"/>
                </a:solidFill>
                <a:latin typeface="Corbel"/>
              </a:rPr>
              <a:t>default: accionD; (**)</a:t>
            </a:r>
            <a:endParaRPr/>
          </a:p>
          <a:p>
            <a:pPr>
              <a:lnSpc>
                <a:spcPct val="100000"/>
              </a:lnSpc>
            </a:pPr>
            <a:r>
              <a:rPr lang="es-HN" sz="2400">
                <a:solidFill>
                  <a:srgbClr val="000000"/>
                </a:solidFill>
                <a:latin typeface="Corbel"/>
              </a:rPr>
              <a:t>}</a:t>
            </a:r>
            <a:endParaRPr/>
          </a:p>
        </p:txBody>
      </p:sp>
      <p:sp>
        <p:nvSpPr>
          <p:cNvPr id="123" name="CustomShape 3"/>
          <p:cNvSpPr/>
          <p:nvPr/>
        </p:nvSpPr>
        <p:spPr>
          <a:xfrm>
            <a:off x="6873120" y="1944000"/>
            <a:ext cx="5150880" cy="4862520"/>
          </a:xfrm>
          <a:prstGeom prst="roundRect">
            <a:avLst>
              <a:gd name="adj" fmla="val 16667"/>
            </a:avLst>
          </a:prstGeom>
          <a:solidFill>
            <a:srgbClr val="404040"/>
          </a:solidFill>
          <a:ln>
            <a:noFill/>
          </a:ln>
        </p:spPr>
        <p:txBody>
          <a:bodyPr lIns="90000" rIns="90000" tIns="45000" bIns="45000"/>
          <a:p>
            <a:pPr algn="ctr">
              <a:lnSpc>
                <a:spcPct val="100000"/>
              </a:lnSpc>
            </a:pPr>
            <a:r>
              <a:rPr b="1" lang="es-HN" sz="2400" u="sng">
                <a:solidFill>
                  <a:srgbClr val="1287c3"/>
                </a:solidFill>
                <a:latin typeface="Corbel"/>
              </a:rPr>
              <a:t>Importante</a:t>
            </a:r>
            <a:endParaRPr/>
          </a:p>
          <a:p>
            <a:pPr algn="just">
              <a:lnSpc>
                <a:spcPct val="100000"/>
              </a:lnSpc>
            </a:pPr>
            <a:endParaRPr/>
          </a:p>
          <a:p>
            <a:pPr algn="just">
              <a:lnSpc>
                <a:spcPct val="100000"/>
              </a:lnSpc>
            </a:pPr>
            <a:r>
              <a:rPr lang="es-HN" sz="2400">
                <a:solidFill>
                  <a:srgbClr val="ffffff"/>
                </a:solidFill>
                <a:latin typeface="Corbel"/>
              </a:rPr>
              <a:t>El valor de la &lt;variable&gt; y de las constantes o valores tiene que ser de tipo char, byte, short o int. No hay lugar para booleanos, reales ni long porque, en la ejecución, todos los valores que incorporamos se transforman en valores de tipo int.</a:t>
            </a:r>
            <a:endParaRPr/>
          </a:p>
        </p:txBody>
      </p:sp>
    </p:spTree>
  </p:cSld>
  <p:timing>
    <p:tnLst>
      <p:par>
        <p:cTn id="38" dur="indefinite" restart="never" nodeType="tmRoot">
          <p:childTnLst>
            <p:seq>
              <p:cTn id="39" dur="indefinite" nodeType="mainSeq">
                <p:childTnLst>
                  <p:par>
                    <p:cTn id="40" fill="hold">
                      <p:stCondLst>
                        <p:cond delay="indefinite"/>
                      </p:stCondLst>
                      <p:childTnLst>
                        <p:par>
                          <p:cTn id="41" fill="hold">
                            <p:stCondLst>
                              <p:cond delay="0"/>
                            </p:stCondLst>
                            <p:childTnLst>
                              <p:par>
                                <p:cTn id="42" nodeType="clickEffect" fill="hold" presetClass="entr" presetID="10">
                                  <p:stCondLst>
                                    <p:cond delay="0"/>
                                  </p:stCondLst>
                                  <p:childTnLst>
                                    <p:set>
                                      <p:cBhvr>
                                        <p:cTn id="43" dur="1" fill="hold">
                                          <p:stCondLst>
                                            <p:cond delay="0"/>
                                          </p:stCondLst>
                                        </p:cTn>
                                        <p:tgtEl>
                                          <p:spTgt spid="123"/>
                                        </p:tgtEl>
                                        <p:attrNameLst>
                                          <p:attrName>style.visibility</p:attrName>
                                        </p:attrNameLst>
                                      </p:cBhvr>
                                      <p:to>
                                        <p:strVal val="visible"/>
                                      </p:to>
                                    </p:set>
                                    <p:animEffect filter="fade" transition="in">
                                      <p:cBhvr additive="repl">
                                        <p:cTn id="44" dur="500"/>
                                        <p:tgtEl>
                                          <p:spTgt spid="123"/>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4" name="TextShape 1"/>
          <p:cNvSpPr txBox="1"/>
          <p:nvPr/>
        </p:nvSpPr>
        <p:spPr>
          <a:xfrm>
            <a:off x="1484280" y="685800"/>
            <a:ext cx="10018440" cy="1752120"/>
          </a:xfrm>
          <a:prstGeom prst="rect">
            <a:avLst/>
          </a:prstGeom>
        </p:spPr>
        <p:txBody>
          <a:bodyPr anchor="ctr"/>
          <a:p>
            <a:pPr algn="ctr">
              <a:lnSpc>
                <a:spcPct val="100000"/>
              </a:lnSpc>
            </a:pPr>
            <a:r>
              <a:rPr lang="es-HN" sz="4000">
                <a:solidFill>
                  <a:srgbClr val="000000"/>
                </a:solidFill>
                <a:latin typeface="Corbel"/>
              </a:rPr>
              <a:t>CICLOS, BUCLES O REPETICIONES</a:t>
            </a:r>
            <a:endParaRPr/>
          </a:p>
        </p:txBody>
      </p:sp>
      <p:sp>
        <p:nvSpPr>
          <p:cNvPr id="125" name="TextShape 2"/>
          <p:cNvSpPr txBox="1"/>
          <p:nvPr/>
        </p:nvSpPr>
        <p:spPr>
          <a:xfrm>
            <a:off x="1484280" y="2666880"/>
            <a:ext cx="10018440" cy="3123720"/>
          </a:xfrm>
          <a:prstGeom prst="rect">
            <a:avLst/>
          </a:prstGeom>
        </p:spPr>
        <p:txBody>
          <a:bodyPr anchor="ctr"/>
          <a:p>
            <a:pPr>
              <a:lnSpc>
                <a:spcPct val="100000"/>
              </a:lnSpc>
              <a:buSzPct val="145000"/>
              <a:buFont typeface="Arial"/>
              <a:buChar char="•"/>
            </a:pPr>
            <a:r>
              <a:rPr lang="es-HN" sz="2400">
                <a:solidFill>
                  <a:srgbClr val="000000"/>
                </a:solidFill>
                <a:latin typeface="Corbel"/>
              </a:rPr>
              <a:t>Un bucle o ciclo, en programación, es una sentencia que se realiza repetidas veces a un trozo aislado de código, hasta que la condición asignada a dicho bucle deje de cumplirse.</a:t>
            </a:r>
            <a:endParaRPr/>
          </a:p>
          <a:p>
            <a:pPr>
              <a:lnSpc>
                <a:spcPct val="100000"/>
              </a:lnSpc>
            </a:pPr>
            <a:endParaRPr/>
          </a:p>
          <a:p>
            <a:pPr>
              <a:lnSpc>
                <a:spcPct val="100000"/>
              </a:lnSpc>
              <a:buSzPct val="145000"/>
              <a:buFont typeface="Arial"/>
              <a:buChar char="•"/>
            </a:pPr>
            <a:r>
              <a:rPr lang="es-HN" sz="2400">
                <a:solidFill>
                  <a:srgbClr val="000000"/>
                </a:solidFill>
                <a:latin typeface="Corbel"/>
              </a:rPr>
              <a:t>Generalmente, un bucle es utilizado para hacer una acción repetida sin tener que escribir varias veces el mismo código, lo que ahorra tiempo, deja el código más claro y facilita su modificación en el futuro.</a:t>
            </a:r>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6" name="TextShape 1"/>
          <p:cNvSpPr txBox="1"/>
          <p:nvPr/>
        </p:nvSpPr>
        <p:spPr>
          <a:xfrm>
            <a:off x="1484280" y="685800"/>
            <a:ext cx="10018440" cy="1752120"/>
          </a:xfrm>
          <a:prstGeom prst="rect">
            <a:avLst/>
          </a:prstGeom>
        </p:spPr>
        <p:txBody>
          <a:bodyPr anchor="ctr"/>
          <a:p>
            <a:pPr algn="ctr">
              <a:lnSpc>
                <a:spcPct val="100000"/>
              </a:lnSpc>
            </a:pPr>
            <a:r>
              <a:rPr lang="es-HN" sz="4000">
                <a:solidFill>
                  <a:srgbClr val="000000"/>
                </a:solidFill>
                <a:latin typeface="Corbel"/>
              </a:rPr>
              <a:t>CICLO FOR</a:t>
            </a:r>
            <a:endParaRPr/>
          </a:p>
        </p:txBody>
      </p:sp>
      <p:sp>
        <p:nvSpPr>
          <p:cNvPr id="127" name="TextShape 2"/>
          <p:cNvSpPr txBox="1"/>
          <p:nvPr/>
        </p:nvSpPr>
        <p:spPr>
          <a:xfrm>
            <a:off x="1484280" y="2666880"/>
            <a:ext cx="10018440" cy="3123720"/>
          </a:xfrm>
          <a:prstGeom prst="rect">
            <a:avLst/>
          </a:prstGeom>
        </p:spPr>
        <p:txBody>
          <a:bodyPr anchor="ctr"/>
          <a:p>
            <a:pPr>
              <a:lnSpc>
                <a:spcPct val="100000"/>
              </a:lnSpc>
            </a:pPr>
            <a:r>
              <a:rPr lang="es-HN" sz="2400">
                <a:solidFill>
                  <a:srgbClr val="000000"/>
                </a:solidFill>
                <a:latin typeface="Corbel"/>
              </a:rPr>
              <a:t>for(valor inicial;condición de termino;factor de incremento del valor inicial){</a:t>
            </a:r>
            <a:endParaRPr/>
          </a:p>
          <a:p>
            <a:pPr>
              <a:lnSpc>
                <a:spcPct val="100000"/>
              </a:lnSpc>
            </a:pPr>
            <a:r>
              <a:rPr lang="es-HN" sz="2400">
                <a:solidFill>
                  <a:srgbClr val="000000"/>
                </a:solidFill>
                <a:latin typeface="Corbel"/>
              </a:rPr>
              <a:t>  </a:t>
            </a:r>
            <a:r>
              <a:rPr lang="es-HN" sz="2400">
                <a:solidFill>
                  <a:srgbClr val="000000"/>
                </a:solidFill>
                <a:latin typeface="Corbel"/>
              </a:rPr>
              <a:t>	</a:t>
            </a:r>
            <a:r>
              <a:rPr lang="es-HN" sz="2400">
                <a:solidFill>
                  <a:srgbClr val="000000"/>
                </a:solidFill>
                <a:latin typeface="Corbel"/>
              </a:rPr>
              <a:t>	</a:t>
            </a:r>
            <a:r>
              <a:rPr lang="es-HN" sz="2400">
                <a:solidFill>
                  <a:srgbClr val="000000"/>
                </a:solidFill>
                <a:latin typeface="Corbel"/>
              </a:rPr>
              <a:t>//acá va lo que se repetirá n veces de acuerdo a la condición de termino</a:t>
            </a:r>
            <a:endParaRPr/>
          </a:p>
          <a:p>
            <a:pPr>
              <a:lnSpc>
                <a:spcPct val="100000"/>
              </a:lnSpc>
            </a:pPr>
            <a:r>
              <a:rPr lang="es-HN" sz="2400">
                <a:solidFill>
                  <a:srgbClr val="000000"/>
                </a:solidFill>
                <a:latin typeface="Corbel"/>
              </a:rPr>
              <a:t>}</a:t>
            </a:r>
            <a:endParaRPr/>
          </a:p>
        </p:txBody>
      </p:sp>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8" name="TextShape 1"/>
          <p:cNvSpPr txBox="1"/>
          <p:nvPr/>
        </p:nvSpPr>
        <p:spPr>
          <a:xfrm>
            <a:off x="1484280" y="685800"/>
            <a:ext cx="10018440" cy="1752120"/>
          </a:xfrm>
          <a:prstGeom prst="rect">
            <a:avLst/>
          </a:prstGeom>
        </p:spPr>
        <p:txBody>
          <a:bodyPr anchor="ctr"/>
          <a:p>
            <a:pPr algn="ctr">
              <a:lnSpc>
                <a:spcPct val="100000"/>
              </a:lnSpc>
            </a:pPr>
            <a:r>
              <a:rPr lang="es-HN" sz="4000">
                <a:solidFill>
                  <a:srgbClr val="000000"/>
                </a:solidFill>
                <a:latin typeface="Corbel"/>
              </a:rPr>
              <a:t>CICLO WHILE</a:t>
            </a:r>
            <a:endParaRPr/>
          </a:p>
        </p:txBody>
      </p:sp>
      <p:sp>
        <p:nvSpPr>
          <p:cNvPr id="129" name="TextShape 2"/>
          <p:cNvSpPr txBox="1"/>
          <p:nvPr/>
        </p:nvSpPr>
        <p:spPr>
          <a:xfrm>
            <a:off x="1484280" y="2666880"/>
            <a:ext cx="10018440" cy="3123720"/>
          </a:xfrm>
          <a:prstGeom prst="rect">
            <a:avLst/>
          </a:prstGeom>
        </p:spPr>
        <p:txBody>
          <a:bodyPr anchor="ctr"/>
          <a:p>
            <a:pPr>
              <a:lnSpc>
                <a:spcPct val="100000"/>
              </a:lnSpc>
            </a:pPr>
            <a:r>
              <a:rPr lang="es-HN" sz="2400">
                <a:solidFill>
                  <a:srgbClr val="000000"/>
                </a:solidFill>
                <a:latin typeface="Corbel"/>
              </a:rPr>
              <a:t>while ( condición ){</a:t>
            </a:r>
            <a:endParaRPr/>
          </a:p>
          <a:p>
            <a:pPr>
              <a:lnSpc>
                <a:spcPct val="100000"/>
              </a:lnSpc>
            </a:pPr>
            <a:r>
              <a:rPr lang="es-HN" sz="2400">
                <a:solidFill>
                  <a:srgbClr val="000000"/>
                </a:solidFill>
                <a:latin typeface="Corbel"/>
              </a:rPr>
              <a:t> </a:t>
            </a:r>
            <a:r>
              <a:rPr lang="es-HN" sz="2400">
                <a:solidFill>
                  <a:srgbClr val="000000"/>
                </a:solidFill>
                <a:latin typeface="Corbel"/>
              </a:rPr>
              <a:t>	</a:t>
            </a:r>
            <a:r>
              <a:rPr lang="es-HN" sz="2400">
                <a:solidFill>
                  <a:srgbClr val="000000"/>
                </a:solidFill>
                <a:latin typeface="Corbel"/>
              </a:rPr>
              <a:t>	</a:t>
            </a:r>
            <a:r>
              <a:rPr lang="es-HN" sz="2400">
                <a:solidFill>
                  <a:srgbClr val="000000"/>
                </a:solidFill>
                <a:latin typeface="Corbel"/>
              </a:rPr>
              <a:t>sentencia a repetir;</a:t>
            </a:r>
            <a:endParaRPr/>
          </a:p>
          <a:p>
            <a:pPr>
              <a:lnSpc>
                <a:spcPct val="100000"/>
              </a:lnSpc>
            </a:pPr>
            <a:r>
              <a:rPr lang="es-HN" sz="2400">
                <a:solidFill>
                  <a:srgbClr val="000000"/>
                </a:solidFill>
                <a:latin typeface="Corbel"/>
              </a:rPr>
              <a:t>}</a:t>
            </a:r>
            <a:endParaRPr/>
          </a:p>
        </p:txBody>
      </p:sp>
    </p:spTree>
  </p:cSld>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0" name="TextShape 1"/>
          <p:cNvSpPr txBox="1"/>
          <p:nvPr/>
        </p:nvSpPr>
        <p:spPr>
          <a:xfrm>
            <a:off x="1484280" y="685800"/>
            <a:ext cx="10018440" cy="1752120"/>
          </a:xfrm>
          <a:prstGeom prst="rect">
            <a:avLst/>
          </a:prstGeom>
        </p:spPr>
        <p:txBody>
          <a:bodyPr anchor="ctr"/>
          <a:p>
            <a:pPr algn="ctr">
              <a:lnSpc>
                <a:spcPct val="100000"/>
              </a:lnSpc>
            </a:pPr>
            <a:r>
              <a:rPr lang="es-HN" sz="4000">
                <a:solidFill>
                  <a:srgbClr val="000000"/>
                </a:solidFill>
                <a:latin typeface="Corbel"/>
              </a:rPr>
              <a:t>Ejercicios</a:t>
            </a:r>
            <a:endParaRPr/>
          </a:p>
        </p:txBody>
      </p:sp>
      <p:sp>
        <p:nvSpPr>
          <p:cNvPr id="131" name="TextShape 2"/>
          <p:cNvSpPr txBox="1"/>
          <p:nvPr/>
        </p:nvSpPr>
        <p:spPr>
          <a:xfrm>
            <a:off x="1484280" y="2666880"/>
            <a:ext cx="10018440" cy="3123720"/>
          </a:xfrm>
          <a:prstGeom prst="rect">
            <a:avLst/>
          </a:prstGeom>
        </p:spPr>
        <p:txBody>
          <a:bodyPr anchor="ctr"/>
          <a:p>
            <a:pPr>
              <a:lnSpc>
                <a:spcPct val="100000"/>
              </a:lnSpc>
              <a:buSzPct val="145000"/>
              <a:buFont typeface="Arial"/>
              <a:buChar char="•"/>
            </a:pPr>
            <a:r>
              <a:rPr lang="es-HN" sz="2400">
                <a:solidFill>
                  <a:srgbClr val="000000"/>
                </a:solidFill>
                <a:latin typeface="Corbel"/>
              </a:rPr>
              <a:t>Realizar un programa que imprima los numeros del 1 hasta el 10;</a:t>
            </a:r>
            <a:endParaRPr/>
          </a:p>
          <a:p>
            <a:pPr>
              <a:lnSpc>
                <a:spcPct val="100000"/>
              </a:lnSpc>
              <a:buSzPct val="145000"/>
              <a:buFont typeface="Arial"/>
              <a:buChar char="•"/>
            </a:pPr>
            <a:r>
              <a:rPr lang="es-HN" sz="2400">
                <a:solidFill>
                  <a:srgbClr val="000000"/>
                </a:solidFill>
                <a:latin typeface="Corbel"/>
              </a:rPr>
              <a:t>Realizar un programa que imprima los numeros del 10 hasta el 1;</a:t>
            </a:r>
            <a:endParaRPr/>
          </a:p>
          <a:p>
            <a:pPr>
              <a:lnSpc>
                <a:spcPct val="100000"/>
              </a:lnSpc>
              <a:buSzPct val="145000"/>
              <a:buFont typeface="Arial"/>
              <a:buChar char="•"/>
            </a:pPr>
            <a:r>
              <a:rPr lang="es-HN" sz="2400">
                <a:solidFill>
                  <a:srgbClr val="000000"/>
                </a:solidFill>
                <a:latin typeface="Corbel"/>
              </a:rPr>
              <a:t>Realizar un programa que imprima los numeros del 0 hasta el 20, de dos en dos;</a:t>
            </a:r>
            <a:endParaRPr/>
          </a:p>
          <a:p>
            <a:pPr>
              <a:lnSpc>
                <a:spcPct val="100000"/>
              </a:lnSpc>
              <a:buSzPct val="145000"/>
              <a:buFont typeface="Arial"/>
              <a:buChar char="•"/>
            </a:pPr>
            <a:r>
              <a:rPr lang="es-HN" sz="2400">
                <a:solidFill>
                  <a:srgbClr val="000000"/>
                </a:solidFill>
                <a:latin typeface="Corbel"/>
              </a:rPr>
              <a:t>Realizar un programa que me imprima la tabla del 7;</a:t>
            </a:r>
            <a:endParaRPr/>
          </a:p>
          <a:p>
            <a:pPr>
              <a:lnSpc>
                <a:spcPct val="100000"/>
              </a:lnSpc>
              <a:buSzPct val="145000"/>
              <a:buFont typeface="Arial"/>
              <a:buChar char="•"/>
            </a:pPr>
            <a:r>
              <a:rPr lang="es-HN" sz="2400">
                <a:solidFill>
                  <a:srgbClr val="000000"/>
                </a:solidFill>
                <a:latin typeface="Corbel"/>
              </a:rPr>
              <a:t>Realizar un programa que me sume infinidad de numeros y me devuelva la suma al final. Para determinar cuando termina el ciclo, se ingresara -1;</a:t>
            </a:r>
            <a:endParaRPr/>
          </a:p>
          <a:p>
            <a:pPr>
              <a:lnSpc>
                <a:spcPct val="100000"/>
              </a:lnSpc>
            </a:pPr>
            <a:endParaRPr/>
          </a:p>
        </p:txBody>
      </p:sp>
    </p:spTree>
  </p:cSld>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2" name="TextShape 1"/>
          <p:cNvSpPr txBox="1"/>
          <p:nvPr/>
        </p:nvSpPr>
        <p:spPr>
          <a:xfrm>
            <a:off x="1484280" y="685800"/>
            <a:ext cx="10018440" cy="1752120"/>
          </a:xfrm>
          <a:prstGeom prst="rect">
            <a:avLst/>
          </a:prstGeom>
        </p:spPr>
        <p:txBody>
          <a:bodyPr anchor="ctr"/>
          <a:p>
            <a:pPr algn="ctr">
              <a:lnSpc>
                <a:spcPct val="100000"/>
              </a:lnSpc>
            </a:pPr>
            <a:r>
              <a:rPr lang="es-HN" sz="4000">
                <a:solidFill>
                  <a:srgbClr val="000000"/>
                </a:solidFill>
                <a:latin typeface="Corbel"/>
              </a:rPr>
              <a:t>Ejercicio 3</a:t>
            </a:r>
            <a:endParaRPr/>
          </a:p>
        </p:txBody>
      </p:sp>
      <p:sp>
        <p:nvSpPr>
          <p:cNvPr id="133" name="TextShape 2"/>
          <p:cNvSpPr txBox="1"/>
          <p:nvPr/>
        </p:nvSpPr>
        <p:spPr>
          <a:xfrm>
            <a:off x="1484280" y="2666880"/>
            <a:ext cx="10018440" cy="3123720"/>
          </a:xfrm>
          <a:prstGeom prst="rect">
            <a:avLst/>
          </a:prstGeom>
        </p:spPr>
        <p:txBody>
          <a:bodyPr anchor="ctr"/>
          <a:p>
            <a:pPr>
              <a:lnSpc>
                <a:spcPct val="100000"/>
              </a:lnSpc>
              <a:buSzPct val="145000"/>
              <a:buFont typeface="Arial"/>
              <a:buChar char="•"/>
            </a:pPr>
            <a:r>
              <a:rPr lang="es-HN" sz="2400">
                <a:solidFill>
                  <a:srgbClr val="000000"/>
                </a:solidFill>
                <a:latin typeface="Corbel"/>
              </a:rPr>
              <a:t>Realizar un programa que solicite al usuario el numero de la tabla que desea que se le imprima.</a:t>
            </a:r>
            <a:endParaRPr/>
          </a:p>
          <a:p>
            <a:pPr>
              <a:lnSpc>
                <a:spcPct val="100000"/>
              </a:lnSpc>
            </a:pPr>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8" name="TextShape 1"/>
          <p:cNvSpPr txBox="1"/>
          <p:nvPr/>
        </p:nvSpPr>
        <p:spPr>
          <a:xfrm>
            <a:off x="1484280" y="685800"/>
            <a:ext cx="10018440" cy="1752120"/>
          </a:xfrm>
          <a:prstGeom prst="rect">
            <a:avLst/>
          </a:prstGeom>
        </p:spPr>
        <p:txBody>
          <a:bodyPr anchor="ctr"/>
          <a:p>
            <a:pPr algn="ctr">
              <a:lnSpc>
                <a:spcPct val="100000"/>
              </a:lnSpc>
            </a:pPr>
            <a:r>
              <a:rPr lang="es-HN" sz="4000">
                <a:solidFill>
                  <a:srgbClr val="000000"/>
                </a:solidFill>
                <a:latin typeface="Corbel"/>
              </a:rPr>
              <a:t>VARIABLES</a:t>
            </a:r>
            <a:endParaRPr/>
          </a:p>
        </p:txBody>
      </p:sp>
      <p:sp>
        <p:nvSpPr>
          <p:cNvPr id="99" name="TextShape 2"/>
          <p:cNvSpPr txBox="1"/>
          <p:nvPr/>
        </p:nvSpPr>
        <p:spPr>
          <a:xfrm>
            <a:off x="1484280" y="2666880"/>
            <a:ext cx="10018440" cy="3123720"/>
          </a:xfrm>
          <a:prstGeom prst="rect">
            <a:avLst/>
          </a:prstGeom>
        </p:spPr>
        <p:txBody>
          <a:bodyPr anchor="ctr"/>
          <a:p>
            <a:pPr>
              <a:lnSpc>
                <a:spcPct val="100000"/>
              </a:lnSpc>
              <a:buSzPct val="145000"/>
              <a:buFont typeface="Arial"/>
              <a:buChar char="•"/>
            </a:pPr>
            <a:r>
              <a:rPr lang="es-HN" sz="2400">
                <a:solidFill>
                  <a:srgbClr val="000000"/>
                </a:solidFill>
                <a:latin typeface="Corbel"/>
              </a:rPr>
              <a:t>&lt;Tipo de la Variable&gt; &lt;Nombre de la Variable&gt;;</a:t>
            </a:r>
            <a:endParaRPr/>
          </a:p>
          <a:p>
            <a:pPr>
              <a:lnSpc>
                <a:spcPct val="100000"/>
              </a:lnSpc>
              <a:buSzPct val="145000"/>
              <a:buFont typeface="Arial"/>
              <a:buChar char="•"/>
            </a:pPr>
            <a:r>
              <a:rPr lang="es-HN" sz="2400">
                <a:solidFill>
                  <a:srgbClr val="000000"/>
                </a:solidFill>
                <a:latin typeface="Corbel"/>
              </a:rPr>
              <a:t>Ejemplo: </a:t>
            </a:r>
            <a:r>
              <a:rPr lang="es-HN" sz="2400">
                <a:solidFill>
                  <a:srgbClr val="000000"/>
                </a:solidFill>
                <a:latin typeface="Corbel"/>
              </a:rPr>
              <a:t>	</a:t>
            </a:r>
            <a:r>
              <a:rPr lang="es-HN" sz="2400">
                <a:solidFill>
                  <a:srgbClr val="000000"/>
                </a:solidFill>
                <a:latin typeface="Corbel"/>
              </a:rPr>
              <a:t>int numero;</a:t>
            </a:r>
            <a:endParaRPr/>
          </a:p>
        </p:txBody>
      </p:sp>
      <p:sp>
        <p:nvSpPr>
          <p:cNvPr id="100" name="CustomShape 3"/>
          <p:cNvSpPr/>
          <p:nvPr/>
        </p:nvSpPr>
        <p:spPr>
          <a:xfrm>
            <a:off x="8183880" y="4096440"/>
            <a:ext cx="3318840" cy="2531880"/>
          </a:xfrm>
          <a:prstGeom prst="roundRect">
            <a:avLst>
              <a:gd name="adj" fmla="val 16667"/>
            </a:avLst>
          </a:prstGeom>
          <a:solidFill>
            <a:srgbClr val="404040"/>
          </a:solidFill>
          <a:ln>
            <a:noFill/>
          </a:ln>
        </p:spPr>
        <p:txBody>
          <a:bodyPr lIns="90000" rIns="90000" tIns="45000" bIns="45000"/>
          <a:p>
            <a:pPr algn="ctr">
              <a:lnSpc>
                <a:spcPct val="100000"/>
              </a:lnSpc>
            </a:pPr>
            <a:r>
              <a:rPr b="1" lang="es-HN">
                <a:solidFill>
                  <a:srgbClr val="1287c3"/>
                </a:solidFill>
                <a:latin typeface="Corbel"/>
              </a:rPr>
              <a:t>Tipos de Datos</a:t>
            </a:r>
            <a:endParaRPr/>
          </a:p>
          <a:p>
            <a:pPr algn="ctr">
              <a:lnSpc>
                <a:spcPct val="100000"/>
              </a:lnSpc>
            </a:pPr>
            <a:endParaRPr/>
          </a:p>
          <a:p>
            <a:pPr algn="just">
              <a:lnSpc>
                <a:spcPct val="100000"/>
              </a:lnSpc>
            </a:pPr>
            <a:r>
              <a:rPr lang="es-HN">
                <a:solidFill>
                  <a:srgbClr val="ffffff"/>
                </a:solidFill>
                <a:latin typeface="Corbel"/>
              </a:rPr>
              <a:t>int </a:t>
            </a:r>
            <a:r>
              <a:rPr lang="es-HN">
                <a:solidFill>
                  <a:srgbClr val="ffffff"/>
                </a:solidFill>
                <a:latin typeface="Corbel"/>
              </a:rPr>
              <a:t>	</a:t>
            </a:r>
            <a:r>
              <a:rPr lang="es-HN">
                <a:solidFill>
                  <a:srgbClr val="ffffff"/>
                </a:solidFill>
                <a:latin typeface="Corbel"/>
              </a:rPr>
              <a:t>-&gt;</a:t>
            </a:r>
            <a:r>
              <a:rPr lang="es-HN">
                <a:solidFill>
                  <a:srgbClr val="ffffff"/>
                </a:solidFill>
                <a:latin typeface="Corbel"/>
              </a:rPr>
              <a:t>	</a:t>
            </a:r>
            <a:r>
              <a:rPr lang="es-HN">
                <a:solidFill>
                  <a:srgbClr val="ffffff"/>
                </a:solidFill>
                <a:latin typeface="Corbel"/>
              </a:rPr>
              <a:t>Entero</a:t>
            </a:r>
            <a:endParaRPr/>
          </a:p>
          <a:p>
            <a:pPr algn="just">
              <a:lnSpc>
                <a:spcPct val="100000"/>
              </a:lnSpc>
            </a:pPr>
            <a:r>
              <a:rPr lang="es-HN">
                <a:solidFill>
                  <a:srgbClr val="ffffff"/>
                </a:solidFill>
                <a:latin typeface="Corbel"/>
              </a:rPr>
              <a:t>Double</a:t>
            </a:r>
            <a:r>
              <a:rPr lang="es-HN">
                <a:solidFill>
                  <a:srgbClr val="ffffff"/>
                </a:solidFill>
                <a:latin typeface="Corbel"/>
              </a:rPr>
              <a:t>	</a:t>
            </a:r>
            <a:r>
              <a:rPr lang="es-HN">
                <a:solidFill>
                  <a:srgbClr val="ffffff"/>
                </a:solidFill>
                <a:latin typeface="Corbel"/>
              </a:rPr>
              <a:t>-&gt;</a:t>
            </a:r>
            <a:r>
              <a:rPr lang="es-HN">
                <a:solidFill>
                  <a:srgbClr val="ffffff"/>
                </a:solidFill>
                <a:latin typeface="Corbel"/>
              </a:rPr>
              <a:t>	</a:t>
            </a:r>
            <a:r>
              <a:rPr lang="es-HN">
                <a:solidFill>
                  <a:srgbClr val="ffffff"/>
                </a:solidFill>
                <a:latin typeface="Corbel"/>
              </a:rPr>
              <a:t>Decimal</a:t>
            </a:r>
            <a:endParaRPr/>
          </a:p>
          <a:p>
            <a:pPr algn="just">
              <a:lnSpc>
                <a:spcPct val="100000"/>
              </a:lnSpc>
            </a:pPr>
            <a:r>
              <a:rPr lang="es-HN">
                <a:solidFill>
                  <a:srgbClr val="ffffff"/>
                </a:solidFill>
                <a:latin typeface="Corbel"/>
              </a:rPr>
              <a:t>String</a:t>
            </a:r>
            <a:r>
              <a:rPr lang="es-HN">
                <a:solidFill>
                  <a:srgbClr val="ffffff"/>
                </a:solidFill>
                <a:latin typeface="Corbel"/>
              </a:rPr>
              <a:t>	</a:t>
            </a:r>
            <a:r>
              <a:rPr lang="es-HN">
                <a:solidFill>
                  <a:srgbClr val="ffffff"/>
                </a:solidFill>
                <a:latin typeface="Corbel"/>
              </a:rPr>
              <a:t>-&gt;</a:t>
            </a:r>
            <a:r>
              <a:rPr lang="es-HN">
                <a:solidFill>
                  <a:srgbClr val="ffffff"/>
                </a:solidFill>
                <a:latin typeface="Corbel"/>
              </a:rPr>
              <a:t>	</a:t>
            </a:r>
            <a:r>
              <a:rPr lang="es-HN">
                <a:solidFill>
                  <a:srgbClr val="ffffff"/>
                </a:solidFill>
                <a:latin typeface="Corbel"/>
              </a:rPr>
              <a:t>Texto</a:t>
            </a:r>
            <a:endParaRPr/>
          </a:p>
          <a:p>
            <a:pPr algn="just">
              <a:lnSpc>
                <a:spcPct val="100000"/>
              </a:lnSpc>
            </a:pPr>
            <a:r>
              <a:rPr lang="es-HN">
                <a:solidFill>
                  <a:srgbClr val="ffffff"/>
                </a:solidFill>
                <a:latin typeface="Corbel"/>
              </a:rPr>
              <a:t>char</a:t>
            </a:r>
            <a:r>
              <a:rPr lang="es-HN">
                <a:solidFill>
                  <a:srgbClr val="ffffff"/>
                </a:solidFill>
                <a:latin typeface="Corbel"/>
              </a:rPr>
              <a:t>	</a:t>
            </a:r>
            <a:r>
              <a:rPr lang="es-HN">
                <a:solidFill>
                  <a:srgbClr val="ffffff"/>
                </a:solidFill>
                <a:latin typeface="Corbel"/>
              </a:rPr>
              <a:t>-&gt;</a:t>
            </a:r>
            <a:r>
              <a:rPr lang="es-HN">
                <a:solidFill>
                  <a:srgbClr val="ffffff"/>
                </a:solidFill>
                <a:latin typeface="Corbel"/>
              </a:rPr>
              <a:t>	</a:t>
            </a:r>
            <a:r>
              <a:rPr lang="es-HN">
                <a:solidFill>
                  <a:srgbClr val="ffffff"/>
                </a:solidFill>
                <a:latin typeface="Corbel"/>
              </a:rPr>
              <a:t>Caracter</a:t>
            </a:r>
            <a:endParaRPr/>
          </a:p>
          <a:p>
            <a:pPr algn="just">
              <a:lnSpc>
                <a:spcPct val="100000"/>
              </a:lnSpc>
            </a:pPr>
            <a:r>
              <a:rPr lang="es-HN">
                <a:solidFill>
                  <a:srgbClr val="ffffff"/>
                </a:solidFill>
                <a:latin typeface="Corbel"/>
              </a:rPr>
              <a:t>Boolean</a:t>
            </a:r>
            <a:r>
              <a:rPr lang="es-HN">
                <a:solidFill>
                  <a:srgbClr val="ffffff"/>
                </a:solidFill>
                <a:latin typeface="Corbel"/>
              </a:rPr>
              <a:t>	</a:t>
            </a:r>
            <a:r>
              <a:rPr lang="es-HN">
                <a:solidFill>
                  <a:srgbClr val="ffffff"/>
                </a:solidFill>
                <a:latin typeface="Corbel"/>
              </a:rPr>
              <a:t>-&gt;</a:t>
            </a:r>
            <a:r>
              <a:rPr lang="es-HN">
                <a:solidFill>
                  <a:srgbClr val="ffffff"/>
                </a:solidFill>
                <a:latin typeface="Corbel"/>
              </a:rPr>
              <a:t>	</a:t>
            </a:r>
            <a:r>
              <a:rPr lang="es-HN">
                <a:solidFill>
                  <a:srgbClr val="ffffff"/>
                </a:solidFill>
                <a:latin typeface="Corbel"/>
              </a:rPr>
              <a:t>True/False</a:t>
            </a:r>
            <a:endParaRPr/>
          </a:p>
        </p:txBody>
      </p:sp>
      <p:sp>
        <p:nvSpPr>
          <p:cNvPr id="101" name="CustomShape 4"/>
          <p:cNvSpPr/>
          <p:nvPr/>
        </p:nvSpPr>
        <p:spPr>
          <a:xfrm>
            <a:off x="4453200" y="4806720"/>
            <a:ext cx="3589920" cy="1923480"/>
          </a:xfrm>
          <a:prstGeom prst="roundRect">
            <a:avLst>
              <a:gd name="adj" fmla="val 16667"/>
            </a:avLst>
          </a:prstGeom>
          <a:solidFill>
            <a:srgbClr val="404040"/>
          </a:solidFill>
          <a:ln>
            <a:noFill/>
          </a:ln>
        </p:spPr>
        <p:txBody>
          <a:bodyPr lIns="90000" rIns="90000" tIns="45000" bIns="45000"/>
          <a:p>
            <a:pPr algn="ctr">
              <a:lnSpc>
                <a:spcPct val="100000"/>
              </a:lnSpc>
            </a:pPr>
            <a:r>
              <a:rPr b="1" lang="es-HN">
                <a:solidFill>
                  <a:srgbClr val="1287c3"/>
                </a:solidFill>
                <a:latin typeface="Corbel"/>
              </a:rPr>
              <a:t>Nombres de Variables</a:t>
            </a:r>
            <a:endParaRPr/>
          </a:p>
          <a:p>
            <a:pPr algn="ctr">
              <a:lnSpc>
                <a:spcPct val="100000"/>
              </a:lnSpc>
            </a:pPr>
            <a:endParaRPr/>
          </a:p>
          <a:p>
            <a:pPr algn="just">
              <a:lnSpc>
                <a:spcPct val="100000"/>
              </a:lnSpc>
              <a:buFont typeface="StarSymbol"/>
              <a:buChar char="-"/>
            </a:pPr>
            <a:r>
              <a:rPr lang="es-HN">
                <a:solidFill>
                  <a:srgbClr val="ffffff"/>
                </a:solidFill>
                <a:latin typeface="Corbel"/>
              </a:rPr>
              <a:t>Sin signos o simbolos</a:t>
            </a:r>
            <a:endParaRPr/>
          </a:p>
          <a:p>
            <a:pPr algn="just">
              <a:lnSpc>
                <a:spcPct val="100000"/>
              </a:lnSpc>
              <a:buFont typeface="StarSymbol"/>
              <a:buChar char="-"/>
            </a:pPr>
            <a:r>
              <a:rPr lang="es-HN">
                <a:solidFill>
                  <a:srgbClr val="ffffff"/>
                </a:solidFill>
                <a:latin typeface="Corbel"/>
              </a:rPr>
              <a:t>No inician con números</a:t>
            </a:r>
            <a:endParaRPr/>
          </a:p>
          <a:p>
            <a:pPr algn="just">
              <a:lnSpc>
                <a:spcPct val="100000"/>
              </a:lnSpc>
              <a:buFont typeface="StarSymbol"/>
              <a:buChar char="-"/>
            </a:pPr>
            <a:r>
              <a:rPr lang="es-HN">
                <a:solidFill>
                  <a:srgbClr val="ffffff"/>
                </a:solidFill>
                <a:latin typeface="Corbel"/>
              </a:rPr>
              <a:t>No pueden contener espacios</a:t>
            </a:r>
            <a:endParaRPr/>
          </a:p>
        </p:txBody>
      </p:sp>
    </p:spTree>
  </p:cSld>
  <p:timing>
    <p:tnLst>
      <p:par>
        <p:cTn id="3" dur="indefinite" restart="never" nodeType="tmRoot">
          <p:childTnLst>
            <p:seq>
              <p:cTn id="4" dur="indefinite" nodeType="mainSeq">
                <p:childTnLst>
                  <p:par>
                    <p:cTn id="5" fill="hold">
                      <p:stCondLst>
                        <p:cond delay="indefinite"/>
                      </p:stCondLst>
                      <p:childTnLst>
                        <p:par>
                          <p:cTn id="6" fill="hold">
                            <p:stCondLst>
                              <p:cond delay="0"/>
                            </p:stCondLst>
                            <p:childTnLst>
                              <p:par>
                                <p:cTn id="7" nodeType="clickEffect" fill="hold" presetClass="entr" presetID="10">
                                  <p:stCondLst>
                                    <p:cond delay="0"/>
                                  </p:stCondLst>
                                  <p:childTnLst>
                                    <p:set>
                                      <p:cBhvr>
                                        <p:cTn id="8" dur="1" fill="hold">
                                          <p:stCondLst>
                                            <p:cond delay="0"/>
                                          </p:stCondLst>
                                        </p:cTn>
                                        <p:tgtEl>
                                          <p:spTgt spid="100"/>
                                        </p:tgtEl>
                                        <p:attrNameLst>
                                          <p:attrName>style.visibility</p:attrName>
                                        </p:attrNameLst>
                                      </p:cBhvr>
                                      <p:to>
                                        <p:strVal val="visible"/>
                                      </p:to>
                                    </p:set>
                                    <p:animEffect filter="fade" transition="in">
                                      <p:cBhvr additive="repl">
                                        <p:cTn id="9" dur="500"/>
                                        <p:tgtEl>
                                          <p:spTgt spid="100"/>
                                        </p:tgtEl>
                                      </p:cBhvr>
                                    </p:animEffect>
                                  </p:childTnLst>
                                </p:cTn>
                              </p:par>
                            </p:childTnLst>
                          </p:cTn>
                        </p:par>
                      </p:childTnLst>
                    </p:cTn>
                  </p:par>
                  <p:par>
                    <p:cTn id="10" fill="hold">
                      <p:stCondLst>
                        <p:cond delay="indefinite"/>
                      </p:stCondLst>
                      <p:childTnLst>
                        <p:par>
                          <p:cTn id="11" fill="hold">
                            <p:stCondLst>
                              <p:cond delay="0"/>
                            </p:stCondLst>
                            <p:childTnLst>
                              <p:par>
                                <p:cTn id="12" nodeType="clickEffect" fill="hold" presetClass="entr" presetID="10">
                                  <p:stCondLst>
                                    <p:cond delay="0"/>
                                  </p:stCondLst>
                                  <p:childTnLst>
                                    <p:set>
                                      <p:cBhvr>
                                        <p:cTn id="13" dur="1" fill="hold">
                                          <p:stCondLst>
                                            <p:cond delay="0"/>
                                          </p:stCondLst>
                                        </p:cTn>
                                        <p:tgtEl>
                                          <p:spTgt spid="101"/>
                                        </p:tgtEl>
                                        <p:attrNameLst>
                                          <p:attrName>style.visibility</p:attrName>
                                        </p:attrNameLst>
                                      </p:cBhvr>
                                      <p:to>
                                        <p:strVal val="visible"/>
                                      </p:to>
                                    </p:set>
                                    <p:animEffect filter="fade" transition="in">
                                      <p:cBhvr additive="repl">
                                        <p:cTn id="14" dur="500"/>
                                        <p:tgtEl>
                                          <p:spTgt spid="101"/>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2" name="TextShape 1"/>
          <p:cNvSpPr txBox="1"/>
          <p:nvPr/>
        </p:nvSpPr>
        <p:spPr>
          <a:xfrm>
            <a:off x="1484280" y="685800"/>
            <a:ext cx="10018440" cy="1752120"/>
          </a:xfrm>
          <a:prstGeom prst="rect">
            <a:avLst/>
          </a:prstGeom>
        </p:spPr>
        <p:txBody>
          <a:bodyPr anchor="ctr"/>
          <a:p>
            <a:pPr algn="ctr">
              <a:lnSpc>
                <a:spcPct val="100000"/>
              </a:lnSpc>
            </a:pPr>
            <a:r>
              <a:rPr lang="es-HN" sz="4000">
                <a:solidFill>
                  <a:srgbClr val="000000"/>
                </a:solidFill>
                <a:latin typeface="Corbel"/>
              </a:rPr>
              <a:t>SCANNER</a:t>
            </a:r>
            <a:endParaRPr/>
          </a:p>
        </p:txBody>
      </p:sp>
      <p:sp>
        <p:nvSpPr>
          <p:cNvPr id="103" name="TextShape 2"/>
          <p:cNvSpPr txBox="1"/>
          <p:nvPr/>
        </p:nvSpPr>
        <p:spPr>
          <a:xfrm>
            <a:off x="1484280" y="2666880"/>
            <a:ext cx="10018440" cy="3123720"/>
          </a:xfrm>
          <a:prstGeom prst="rect">
            <a:avLst/>
          </a:prstGeom>
        </p:spPr>
        <p:txBody>
          <a:bodyPr anchor="ctr"/>
          <a:p>
            <a:pPr>
              <a:lnSpc>
                <a:spcPct val="100000"/>
              </a:lnSpc>
              <a:buSzPct val="145000"/>
              <a:buFont typeface="Arial"/>
              <a:buChar char="•"/>
            </a:pPr>
            <a:r>
              <a:rPr lang="es-HN" sz="2400">
                <a:solidFill>
                  <a:srgbClr val="000000"/>
                </a:solidFill>
                <a:latin typeface="Corbel"/>
              </a:rPr>
              <a:t>Para leer entradas desde el teclado.</a:t>
            </a:r>
            <a:endParaRPr/>
          </a:p>
          <a:p>
            <a:pPr lvl="1">
              <a:lnSpc>
                <a:spcPct val="100000"/>
              </a:lnSpc>
              <a:buSzPct val="145000"/>
              <a:buFont typeface="Arial"/>
              <a:buChar char="•"/>
            </a:pPr>
            <a:r>
              <a:rPr lang="es-HN" sz="2000">
                <a:solidFill>
                  <a:srgbClr val="000000"/>
                </a:solidFill>
                <a:latin typeface="Corbel"/>
              </a:rPr>
              <a:t>Importar la libreria del Scanner.</a:t>
            </a:r>
            <a:endParaRPr/>
          </a:p>
          <a:p>
            <a:pPr lvl="1">
              <a:lnSpc>
                <a:spcPct val="100000"/>
              </a:lnSpc>
              <a:buSzPct val="145000"/>
              <a:buFont typeface="Arial"/>
              <a:buChar char="•"/>
            </a:pPr>
            <a:r>
              <a:rPr lang="es-HN" sz="2000">
                <a:solidFill>
                  <a:srgbClr val="000000"/>
                </a:solidFill>
                <a:latin typeface="Corbel"/>
              </a:rPr>
              <a:t>Crear una Variable del Tipo Scanner.</a:t>
            </a:r>
            <a:endParaRPr/>
          </a:p>
          <a:p>
            <a:pPr lvl="1">
              <a:lnSpc>
                <a:spcPct val="100000"/>
              </a:lnSpc>
              <a:buSzPct val="145000"/>
              <a:buFont typeface="Arial"/>
              <a:buChar char="•"/>
            </a:pPr>
            <a:r>
              <a:rPr lang="es-HN" sz="2000">
                <a:solidFill>
                  <a:srgbClr val="000000"/>
                </a:solidFill>
                <a:latin typeface="Corbel"/>
              </a:rPr>
              <a:t>Usar el next() para capturar entradas.</a:t>
            </a:r>
            <a:endParaRPr/>
          </a:p>
        </p:txBody>
      </p:sp>
      <p:sp>
        <p:nvSpPr>
          <p:cNvPr id="104" name="CustomShape 3"/>
          <p:cNvSpPr/>
          <p:nvPr/>
        </p:nvSpPr>
        <p:spPr>
          <a:xfrm>
            <a:off x="6711840" y="4691880"/>
            <a:ext cx="4790880" cy="1619640"/>
          </a:xfrm>
          <a:prstGeom prst="roundRect">
            <a:avLst>
              <a:gd name="adj" fmla="val 16667"/>
            </a:avLst>
          </a:prstGeom>
          <a:solidFill>
            <a:srgbClr val="404040"/>
          </a:solidFill>
          <a:ln>
            <a:noFill/>
          </a:ln>
        </p:spPr>
        <p:txBody>
          <a:bodyPr lIns="90000" rIns="90000" tIns="45000" bIns="45000"/>
          <a:p>
            <a:pPr algn="just">
              <a:lnSpc>
                <a:spcPct val="100000"/>
              </a:lnSpc>
            </a:pPr>
            <a:r>
              <a:rPr b="1" lang="es-HN">
                <a:solidFill>
                  <a:srgbClr val="1287c3"/>
                </a:solidFill>
                <a:latin typeface="Corbel"/>
              </a:rPr>
              <a:t>Import java.util.Scanner;</a:t>
            </a:r>
            <a:endParaRPr/>
          </a:p>
          <a:p>
            <a:pPr algn="just">
              <a:lnSpc>
                <a:spcPct val="100000"/>
              </a:lnSpc>
            </a:pPr>
            <a:endParaRPr/>
          </a:p>
          <a:p>
            <a:pPr algn="just">
              <a:lnSpc>
                <a:spcPct val="100000"/>
              </a:lnSpc>
            </a:pPr>
            <a:r>
              <a:rPr b="1" lang="es-HN">
                <a:solidFill>
                  <a:srgbClr val="ffffff"/>
                </a:solidFill>
                <a:latin typeface="Corbel"/>
              </a:rPr>
              <a:t>Scanner lea = new Scanner(System.in);</a:t>
            </a:r>
            <a:endParaRPr/>
          </a:p>
          <a:p>
            <a:pPr algn="just">
              <a:lnSpc>
                <a:spcPct val="100000"/>
              </a:lnSpc>
            </a:pPr>
            <a:r>
              <a:rPr b="1" lang="es-HN">
                <a:solidFill>
                  <a:srgbClr val="ffffff"/>
                </a:solidFill>
                <a:latin typeface="Corbel"/>
              </a:rPr>
              <a:t>&lt;Variable&gt; = lea.next();</a:t>
            </a:r>
            <a:endParaRPr/>
          </a:p>
        </p:txBody>
      </p:sp>
    </p:spTree>
  </p:cSld>
  <p:timing>
    <p:tnLst>
      <p:par>
        <p:cTn id="15" dur="indefinite" restart="never" nodeType="tmRoot">
          <p:childTnLst>
            <p:seq>
              <p:cTn id="16" dur="indefinite" nodeType="mainSeq">
                <p:childTnLst>
                  <p:par>
                    <p:cTn id="17" fill="hold">
                      <p:stCondLst>
                        <p:cond delay="indefinite"/>
                      </p:stCondLst>
                      <p:childTnLst>
                        <p:par>
                          <p:cTn id="18" fill="hold">
                            <p:stCondLst>
                              <p:cond delay="0"/>
                            </p:stCondLst>
                            <p:childTnLst>
                              <p:par>
                                <p:cTn id="19" nodeType="clickEffect" fill="hold" presetClass="entr" presetID="10">
                                  <p:stCondLst>
                                    <p:cond delay="0"/>
                                  </p:stCondLst>
                                  <p:childTnLst>
                                    <p:set>
                                      <p:cBhvr>
                                        <p:cTn id="20" dur="1" fill="hold">
                                          <p:stCondLst>
                                            <p:cond delay="0"/>
                                          </p:stCondLst>
                                        </p:cTn>
                                        <p:tgtEl>
                                          <p:spTgt spid="104"/>
                                        </p:tgtEl>
                                        <p:attrNameLst>
                                          <p:attrName>style.visibility</p:attrName>
                                        </p:attrNameLst>
                                      </p:cBhvr>
                                      <p:to>
                                        <p:strVal val="visible"/>
                                      </p:to>
                                    </p:set>
                                    <p:animEffect filter="fade" transition="in">
                                      <p:cBhvr additive="repl">
                                        <p:cTn id="21" dur="500"/>
                                        <p:tgtEl>
                                          <p:spTgt spid="104"/>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5" name="TextShape 1"/>
          <p:cNvSpPr txBox="1"/>
          <p:nvPr/>
        </p:nvSpPr>
        <p:spPr>
          <a:xfrm>
            <a:off x="1484280" y="685800"/>
            <a:ext cx="10018440" cy="1752120"/>
          </a:xfrm>
          <a:prstGeom prst="rect">
            <a:avLst/>
          </a:prstGeom>
        </p:spPr>
        <p:txBody>
          <a:bodyPr anchor="ctr"/>
          <a:p>
            <a:pPr algn="ctr">
              <a:lnSpc>
                <a:spcPct val="100000"/>
              </a:lnSpc>
            </a:pPr>
            <a:r>
              <a:rPr lang="es-HN" sz="4000">
                <a:solidFill>
                  <a:srgbClr val="000000"/>
                </a:solidFill>
                <a:latin typeface="Corbel"/>
              </a:rPr>
              <a:t>Ejercicio 1</a:t>
            </a:r>
            <a:endParaRPr/>
          </a:p>
        </p:txBody>
      </p:sp>
      <p:sp>
        <p:nvSpPr>
          <p:cNvPr id="106" name="TextShape 2"/>
          <p:cNvSpPr txBox="1"/>
          <p:nvPr/>
        </p:nvSpPr>
        <p:spPr>
          <a:xfrm>
            <a:off x="1484280" y="2666880"/>
            <a:ext cx="10018440" cy="3123720"/>
          </a:xfrm>
          <a:prstGeom prst="rect">
            <a:avLst/>
          </a:prstGeom>
        </p:spPr>
        <p:txBody>
          <a:bodyPr anchor="ctr"/>
          <a:p>
            <a:pPr>
              <a:lnSpc>
                <a:spcPct val="100000"/>
              </a:lnSpc>
              <a:buSzPct val="145000"/>
              <a:buFont typeface="Arial"/>
              <a:buChar char="•"/>
            </a:pPr>
            <a:r>
              <a:rPr lang="es-HN" sz="2400">
                <a:solidFill>
                  <a:srgbClr val="000000"/>
                </a:solidFill>
                <a:latin typeface="Corbel"/>
              </a:rPr>
              <a:t>Hacer un programa que solicite el nombre y edad de una persona.</a:t>
            </a:r>
            <a:endParaRPr/>
          </a:p>
          <a:p>
            <a:pPr>
              <a:lnSpc>
                <a:spcPct val="100000"/>
              </a:lnSpc>
              <a:buSzPct val="145000"/>
              <a:buFont typeface="Arial"/>
              <a:buChar char="•"/>
            </a:pPr>
            <a:r>
              <a:rPr lang="es-HN" sz="2400">
                <a:solidFill>
                  <a:srgbClr val="000000"/>
                </a:solidFill>
                <a:latin typeface="Corbel"/>
              </a:rPr>
              <a:t>Luego solicita una cantidad de baleadas a comer o llevar.</a:t>
            </a:r>
            <a:endParaRPr/>
          </a:p>
          <a:p>
            <a:pPr>
              <a:lnSpc>
                <a:spcPct val="100000"/>
              </a:lnSpc>
              <a:buSzPct val="145000"/>
              <a:buFont typeface="Arial"/>
              <a:buChar char="•"/>
            </a:pPr>
            <a:r>
              <a:rPr lang="es-HN" sz="2400">
                <a:solidFill>
                  <a:srgbClr val="000000"/>
                </a:solidFill>
                <a:latin typeface="Corbel"/>
              </a:rPr>
              <a:t>Pregunta si es para comer en el lugar o llevar. (El usuario ingresa cero si es para comer en el lugar o uno si es para llevar, en numeros)</a:t>
            </a:r>
            <a:endParaRPr/>
          </a:p>
          <a:p>
            <a:pPr>
              <a:lnSpc>
                <a:spcPct val="100000"/>
              </a:lnSpc>
              <a:buSzPct val="145000"/>
              <a:buFont typeface="Arial"/>
              <a:buChar char="•"/>
            </a:pPr>
            <a:r>
              <a:rPr lang="es-HN" sz="2400">
                <a:solidFill>
                  <a:srgbClr val="000000"/>
                </a:solidFill>
                <a:latin typeface="Corbel"/>
              </a:rPr>
              <a:t>El precio de la baleada es de 15, si es para llevar, se le aumenta 2 lps por baleada.</a:t>
            </a:r>
            <a:endParaRPr/>
          </a:p>
          <a:p>
            <a:r>
              <a:rPr lang="es-HN" sz="2000">
                <a:solidFill>
                  <a:srgbClr val="000000"/>
                </a:solidFill>
                <a:latin typeface="Wingdings"/>
              </a:rPr>
              <a:t></a:t>
            </a:r>
            <a:r>
              <a:rPr lang="es-HN" sz="2000">
                <a:solidFill>
                  <a:srgbClr val="000000"/>
                </a:solidFill>
                <a:latin typeface="Corbel"/>
              </a:rPr>
              <a:t>Realizar el Ejercicio sin Condicionales.</a:t>
            </a:r>
            <a:endParaRPr/>
          </a:p>
          <a:p>
            <a:pPr algn="r">
              <a:lnSpc>
                <a:spcPct val="100000"/>
              </a:lnSpc>
            </a:pPr>
            <a:r>
              <a:rPr lang="es-HN" sz="2400">
                <a:solidFill>
                  <a:srgbClr val="000000"/>
                </a:solidFill>
                <a:latin typeface="Corbel"/>
              </a:rPr>
              <a:t>2% extra al que termine primero.</a:t>
            </a:r>
            <a:endParaRPr/>
          </a:p>
        </p:txBody>
      </p:sp>
    </p:spTree>
  </p:cSld>
  <p:timing>
    <p:tnLst>
      <p:par>
        <p:cTn id="22" dur="indefinite" restart="never" nodeType="tmRoot">
          <p:childTnLst>
            <p:seq>
              <p:cTn id="23"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7" name="TextShape 1"/>
          <p:cNvSpPr txBox="1"/>
          <p:nvPr/>
        </p:nvSpPr>
        <p:spPr>
          <a:xfrm>
            <a:off x="1484280" y="685800"/>
            <a:ext cx="10018440" cy="1752120"/>
          </a:xfrm>
          <a:prstGeom prst="rect">
            <a:avLst/>
          </a:prstGeom>
        </p:spPr>
        <p:txBody>
          <a:bodyPr anchor="ctr"/>
          <a:p>
            <a:pPr algn="ctr">
              <a:lnSpc>
                <a:spcPct val="100000"/>
              </a:lnSpc>
            </a:pPr>
            <a:r>
              <a:rPr lang="es-HN" sz="4000">
                <a:solidFill>
                  <a:srgbClr val="000000"/>
                </a:solidFill>
                <a:latin typeface="Corbel"/>
              </a:rPr>
              <a:t>CONDICIONALES: if</a:t>
            </a:r>
            <a:endParaRPr/>
          </a:p>
        </p:txBody>
      </p:sp>
      <p:sp>
        <p:nvSpPr>
          <p:cNvPr id="108" name="TextShape 2"/>
          <p:cNvSpPr txBox="1"/>
          <p:nvPr/>
        </p:nvSpPr>
        <p:spPr>
          <a:xfrm>
            <a:off x="1484280" y="2666880"/>
            <a:ext cx="10018440" cy="3123720"/>
          </a:xfrm>
          <a:prstGeom prst="rect">
            <a:avLst/>
          </a:prstGeom>
        </p:spPr>
        <p:txBody>
          <a:bodyPr anchor="ctr"/>
          <a:p>
            <a:pPr>
              <a:lnSpc>
                <a:spcPct val="100000"/>
              </a:lnSpc>
              <a:buSzPct val="145000"/>
              <a:buFont typeface="Arial"/>
              <a:buChar char="•"/>
            </a:pPr>
            <a:r>
              <a:rPr lang="es-HN" sz="2400">
                <a:solidFill>
                  <a:srgbClr val="000000"/>
                </a:solidFill>
                <a:latin typeface="Corbel"/>
              </a:rPr>
              <a:t>IF significa SI (condicional) en español. Su funcionamiento es simple. Se evalúa una condición, si es verdadera ejecuta un código, si es falsa, ejecuta otro código (o continúa con la ejecución del programa).</a:t>
            </a:r>
            <a:endParaRPr/>
          </a:p>
        </p:txBody>
      </p:sp>
    </p:spTree>
  </p:cSld>
  <p:timing>
    <p:tnLst>
      <p:par>
        <p:cTn id="24" dur="indefinite" restart="never" nodeType="tmRoot">
          <p:childTnLst>
            <p:seq>
              <p:cTn id="25"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9" name="TextShape 1"/>
          <p:cNvSpPr txBox="1"/>
          <p:nvPr/>
        </p:nvSpPr>
        <p:spPr>
          <a:xfrm>
            <a:off x="1484280" y="685800"/>
            <a:ext cx="10018440" cy="1752120"/>
          </a:xfrm>
          <a:prstGeom prst="rect">
            <a:avLst/>
          </a:prstGeom>
        </p:spPr>
        <p:txBody>
          <a:bodyPr anchor="ctr"/>
          <a:p>
            <a:pPr algn="ctr">
              <a:lnSpc>
                <a:spcPct val="100000"/>
              </a:lnSpc>
            </a:pPr>
            <a:r>
              <a:rPr lang="es-HN" sz="4000">
                <a:solidFill>
                  <a:srgbClr val="000000"/>
                </a:solidFill>
                <a:latin typeface="Corbel"/>
              </a:rPr>
              <a:t>OPERADORES LOGICOS</a:t>
            </a:r>
            <a:endParaRPr/>
          </a:p>
        </p:txBody>
      </p:sp>
      <p:graphicFrame>
        <p:nvGraphicFramePr>
          <p:cNvPr id="110" name="Table 2"/>
          <p:cNvGraphicFramePr/>
          <p:nvPr/>
        </p:nvGraphicFramePr>
        <p:xfrm>
          <a:off x="4373640" y="2520720"/>
          <a:ext cx="4007160" cy="3136680"/>
        </p:xfrm>
        <a:graphic>
          <a:graphicData uri="http://schemas.openxmlformats.org/drawingml/2006/table">
            <a:tbl>
              <a:tblPr/>
              <a:tblGrid>
                <a:gridCol w="2003400"/>
                <a:gridCol w="2003760"/>
              </a:tblGrid>
              <a:tr h="357120">
                <a:tc>
                  <a:txBody>
                    <a:bodyPr lIns="44280" rIns="44280" tIns="44280" bIns="44280" anchor="ctr"/>
                    <a:p>
                      <a:pPr algn="ctr">
                        <a:lnSpc>
                          <a:spcPct val="100000"/>
                        </a:lnSpc>
                      </a:pPr>
                      <a:r>
                        <a:rPr b="1" lang="es-HN">
                          <a:solidFill>
                            <a:srgbClr val="ffffff"/>
                          </a:solidFill>
                          <a:latin typeface="Corbel"/>
                        </a:rPr>
                        <a:t>OPERADOR</a:t>
                      </a:r>
                      <a:endParaRPr/>
                    </a:p>
                  </a:txBody>
                  <a:tcPr/>
                </a:tc>
                <a:tc>
                  <a:txBody>
                    <a:bodyPr lIns="44280" rIns="44280" tIns="44280" bIns="44280" anchor="ctr"/>
                    <a:p>
                      <a:pPr algn="ctr">
                        <a:lnSpc>
                          <a:spcPct val="100000"/>
                        </a:lnSpc>
                      </a:pPr>
                      <a:r>
                        <a:rPr b="1" lang="es-HN">
                          <a:solidFill>
                            <a:srgbClr val="ffffff"/>
                          </a:solidFill>
                          <a:latin typeface="Corbel"/>
                        </a:rPr>
                        <a:t>DESCRIPCIÓN</a:t>
                      </a:r>
                      <a:endParaRPr/>
                    </a:p>
                  </a:txBody>
                  <a:tcPr/>
                </a:tc>
              </a:tr>
              <a:tr h="357120">
                <a:tc>
                  <a:txBody>
                    <a:bodyPr lIns="44280" rIns="44280" tIns="44280" bIns="44280" anchor="ctr"/>
                    <a:p>
                      <a:pPr algn="ctr">
                        <a:lnSpc>
                          <a:spcPct val="100000"/>
                        </a:lnSpc>
                      </a:pPr>
                      <a:r>
                        <a:rPr b="1" lang="es-HN">
                          <a:solidFill>
                            <a:srgbClr val="000000"/>
                          </a:solidFill>
                          <a:latin typeface="Corbel"/>
                        </a:rPr>
                        <a:t>==</a:t>
                      </a:r>
                      <a:endParaRPr/>
                    </a:p>
                  </a:txBody>
                  <a:tcPr/>
                </a:tc>
                <a:tc>
                  <a:txBody>
                    <a:bodyPr lIns="44280" rIns="44280" tIns="44280" bIns="44280" anchor="ctr"/>
                    <a:p>
                      <a:pPr algn="ctr">
                        <a:lnSpc>
                          <a:spcPct val="100000"/>
                        </a:lnSpc>
                      </a:pPr>
                      <a:r>
                        <a:rPr lang="es-HN">
                          <a:solidFill>
                            <a:srgbClr val="000000"/>
                          </a:solidFill>
                          <a:latin typeface="Corbel"/>
                        </a:rPr>
                        <a:t>Es igual</a:t>
                      </a:r>
                      <a:endParaRPr/>
                    </a:p>
                  </a:txBody>
                  <a:tcPr/>
                </a:tc>
              </a:tr>
              <a:tr h="357120">
                <a:tc>
                  <a:txBody>
                    <a:bodyPr lIns="44280" rIns="44280" tIns="44280" bIns="44280" anchor="ctr"/>
                    <a:p>
                      <a:pPr algn="ctr">
                        <a:lnSpc>
                          <a:spcPct val="100000"/>
                        </a:lnSpc>
                      </a:pPr>
                      <a:r>
                        <a:rPr b="1" lang="es-HN">
                          <a:solidFill>
                            <a:srgbClr val="000000"/>
                          </a:solidFill>
                          <a:latin typeface="Corbel"/>
                        </a:rPr>
                        <a:t>!=</a:t>
                      </a:r>
                      <a:endParaRPr/>
                    </a:p>
                  </a:txBody>
                  <a:tcPr/>
                </a:tc>
                <a:tc>
                  <a:txBody>
                    <a:bodyPr lIns="44280" rIns="44280" tIns="44280" bIns="44280" anchor="ctr"/>
                    <a:p>
                      <a:pPr algn="ctr">
                        <a:lnSpc>
                          <a:spcPct val="100000"/>
                        </a:lnSpc>
                      </a:pPr>
                      <a:r>
                        <a:rPr lang="es-HN">
                          <a:solidFill>
                            <a:srgbClr val="000000"/>
                          </a:solidFill>
                          <a:latin typeface="Corbel"/>
                        </a:rPr>
                        <a:t>Es distinto</a:t>
                      </a:r>
                      <a:endParaRPr/>
                    </a:p>
                  </a:txBody>
                  <a:tcPr/>
                </a:tc>
              </a:tr>
              <a:tr h="893520">
                <a:tc>
                  <a:txBody>
                    <a:bodyPr lIns="44280" rIns="44280" tIns="44280" bIns="44280" anchor="ctr"/>
                    <a:p>
                      <a:pPr algn="ctr">
                        <a:lnSpc>
                          <a:spcPct val="100000"/>
                        </a:lnSpc>
                      </a:pPr>
                      <a:r>
                        <a:rPr b="1" lang="es-HN">
                          <a:solidFill>
                            <a:srgbClr val="000000"/>
                          </a:solidFill>
                          <a:latin typeface="Corbel"/>
                        </a:rPr>
                        <a:t>&lt;, &lt;=, &gt;, &gt;=</a:t>
                      </a:r>
                      <a:endParaRPr/>
                    </a:p>
                  </a:txBody>
                  <a:tcPr/>
                </a:tc>
                <a:tc>
                  <a:txBody>
                    <a:bodyPr lIns="44280" rIns="44280" tIns="44280" bIns="44280" anchor="ctr"/>
                    <a:p>
                      <a:pPr algn="ctr">
                        <a:lnSpc>
                          <a:spcPct val="100000"/>
                        </a:lnSpc>
                      </a:pPr>
                      <a:r>
                        <a:rPr lang="es-HN">
                          <a:solidFill>
                            <a:srgbClr val="000000"/>
                          </a:solidFill>
                          <a:latin typeface="Corbel"/>
                        </a:rPr>
                        <a:t>Menor, menor o igual, mayor, mayor o igual</a:t>
                      </a:r>
                      <a:endParaRPr/>
                    </a:p>
                  </a:txBody>
                  <a:tcPr/>
                </a:tc>
              </a:tr>
              <a:tr h="625320">
                <a:tc>
                  <a:txBody>
                    <a:bodyPr lIns="44280" rIns="44280" tIns="44280" bIns="44280" anchor="ctr"/>
                    <a:p>
                      <a:pPr algn="ctr">
                        <a:lnSpc>
                          <a:spcPct val="100000"/>
                        </a:lnSpc>
                      </a:pPr>
                      <a:r>
                        <a:rPr b="1" lang="es-HN">
                          <a:solidFill>
                            <a:srgbClr val="000000"/>
                          </a:solidFill>
                          <a:latin typeface="Corbel"/>
                        </a:rPr>
                        <a:t>&amp;&amp;</a:t>
                      </a:r>
                      <a:endParaRPr/>
                    </a:p>
                  </a:txBody>
                  <a:tcPr/>
                </a:tc>
                <a:tc>
                  <a:txBody>
                    <a:bodyPr lIns="44280" rIns="44280" tIns="44280" bIns="44280" anchor="ctr"/>
                    <a:p>
                      <a:pPr algn="ctr">
                        <a:lnSpc>
                          <a:spcPct val="100000"/>
                        </a:lnSpc>
                      </a:pPr>
                      <a:r>
                        <a:rPr lang="es-HN">
                          <a:solidFill>
                            <a:srgbClr val="000000"/>
                          </a:solidFill>
                          <a:latin typeface="Corbel"/>
                        </a:rPr>
                        <a:t>Operador and (y)</a:t>
                      </a:r>
                      <a:endParaRPr/>
                    </a:p>
                  </a:txBody>
                  <a:tcPr/>
                </a:tc>
              </a:tr>
              <a:tr h="357120">
                <a:tc>
                  <a:txBody>
                    <a:bodyPr lIns="44280" rIns="44280" tIns="44280" bIns="44280" anchor="ctr"/>
                    <a:p>
                      <a:pPr algn="ctr">
                        <a:lnSpc>
                          <a:spcPct val="100000"/>
                        </a:lnSpc>
                      </a:pPr>
                      <a:r>
                        <a:rPr b="1" lang="es-HN">
                          <a:solidFill>
                            <a:srgbClr val="000000"/>
                          </a:solidFill>
                          <a:latin typeface="Corbel"/>
                        </a:rPr>
                        <a:t>||</a:t>
                      </a:r>
                      <a:endParaRPr/>
                    </a:p>
                  </a:txBody>
                  <a:tcPr/>
                </a:tc>
                <a:tc>
                  <a:txBody>
                    <a:bodyPr lIns="44280" rIns="44280" tIns="44280" bIns="44280" anchor="ctr"/>
                    <a:p>
                      <a:pPr algn="ctr">
                        <a:lnSpc>
                          <a:spcPct val="100000"/>
                        </a:lnSpc>
                      </a:pPr>
                      <a:r>
                        <a:rPr lang="es-HN">
                          <a:solidFill>
                            <a:srgbClr val="000000"/>
                          </a:solidFill>
                          <a:latin typeface="Corbel"/>
                        </a:rPr>
                        <a:t>Operador or (o)</a:t>
                      </a:r>
                      <a:endParaRPr/>
                    </a:p>
                  </a:txBody>
                  <a:tcPr/>
                </a:tc>
              </a:tr>
              <a:tr h="625320">
                <a:tc>
                  <a:txBody>
                    <a:bodyPr lIns="44280" rIns="44280" tIns="44280" bIns="44280" anchor="ctr"/>
                    <a:p>
                      <a:pPr algn="ctr">
                        <a:lnSpc>
                          <a:spcPct val="100000"/>
                        </a:lnSpc>
                      </a:pPr>
                      <a:r>
                        <a:rPr b="1" lang="es-HN">
                          <a:solidFill>
                            <a:srgbClr val="000000"/>
                          </a:solidFill>
                          <a:latin typeface="Corbel"/>
                        </a:rPr>
                        <a:t>!</a:t>
                      </a:r>
                      <a:endParaRPr/>
                    </a:p>
                  </a:txBody>
                  <a:tcPr/>
                </a:tc>
                <a:tc>
                  <a:txBody>
                    <a:bodyPr lIns="44280" rIns="44280" tIns="44280" bIns="44280" anchor="ctr"/>
                    <a:p>
                      <a:pPr algn="ctr">
                        <a:lnSpc>
                          <a:spcPct val="100000"/>
                        </a:lnSpc>
                      </a:pPr>
                      <a:r>
                        <a:rPr lang="es-HN">
                          <a:solidFill>
                            <a:srgbClr val="000000"/>
                          </a:solidFill>
                          <a:latin typeface="Corbel"/>
                        </a:rPr>
                        <a:t>Operador not (no)</a:t>
                      </a:r>
                      <a:endParaRPr/>
                    </a:p>
                  </a:txBody>
                  <a:tcPr/>
                </a:tc>
              </a:tr>
            </a:tbl>
          </a:graphicData>
        </a:graphic>
      </p:graphicFrame>
    </p:spTree>
  </p:cSld>
  <p:timing>
    <p:tnLst>
      <p:par>
        <p:cTn id="26" dur="indefinite" restart="never" nodeType="tmRoot">
          <p:childTnLst>
            <p:seq>
              <p:cTn id="27"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1" name="TextShape 1"/>
          <p:cNvSpPr txBox="1"/>
          <p:nvPr/>
        </p:nvSpPr>
        <p:spPr>
          <a:xfrm>
            <a:off x="1484280" y="685800"/>
            <a:ext cx="10018440" cy="1752120"/>
          </a:xfrm>
          <a:prstGeom prst="rect">
            <a:avLst/>
          </a:prstGeom>
        </p:spPr>
        <p:txBody>
          <a:bodyPr anchor="ctr"/>
          <a:p>
            <a:pPr algn="ctr">
              <a:lnSpc>
                <a:spcPct val="100000"/>
              </a:lnSpc>
            </a:pPr>
            <a:r>
              <a:rPr lang="es-HN" sz="4000">
                <a:solidFill>
                  <a:srgbClr val="000000"/>
                </a:solidFill>
                <a:latin typeface="Corbel"/>
              </a:rPr>
              <a:t>IF: Sintaxis</a:t>
            </a:r>
            <a:endParaRPr/>
          </a:p>
        </p:txBody>
      </p:sp>
      <p:sp>
        <p:nvSpPr>
          <p:cNvPr id="112" name="TextShape 2"/>
          <p:cNvSpPr txBox="1"/>
          <p:nvPr/>
        </p:nvSpPr>
        <p:spPr>
          <a:xfrm>
            <a:off x="1484280" y="2666880"/>
            <a:ext cx="10018440" cy="3123720"/>
          </a:xfrm>
          <a:prstGeom prst="rect">
            <a:avLst/>
          </a:prstGeom>
        </p:spPr>
        <p:txBody>
          <a:bodyPr anchor="ctr"/>
          <a:p>
            <a:pPr>
              <a:lnSpc>
                <a:spcPct val="100000"/>
              </a:lnSpc>
            </a:pPr>
            <a:r>
              <a:rPr lang="es-HN" sz="2400">
                <a:solidFill>
                  <a:srgbClr val="000000"/>
                </a:solidFill>
                <a:latin typeface="Corbel"/>
              </a:rPr>
              <a:t>if (condición){</a:t>
            </a:r>
            <a:endParaRPr/>
          </a:p>
          <a:p>
            <a:pPr>
              <a:lnSpc>
                <a:spcPct val="100000"/>
              </a:lnSpc>
            </a:pPr>
            <a:r>
              <a:rPr lang="es-HN" sz="2400">
                <a:solidFill>
                  <a:srgbClr val="000000"/>
                </a:solidFill>
                <a:latin typeface="Corbel"/>
              </a:rPr>
              <a:t>	</a:t>
            </a:r>
            <a:r>
              <a:rPr lang="es-HN" sz="2400">
                <a:solidFill>
                  <a:srgbClr val="000000"/>
                </a:solidFill>
                <a:latin typeface="Corbel"/>
              </a:rPr>
              <a:t>ejecuta esto si la condición es verdadera </a:t>
            </a:r>
            <a:endParaRPr/>
          </a:p>
          <a:p>
            <a:pPr>
              <a:lnSpc>
                <a:spcPct val="100000"/>
              </a:lnSpc>
            </a:pPr>
            <a:r>
              <a:rPr lang="es-HN" sz="2400">
                <a:solidFill>
                  <a:srgbClr val="000000"/>
                </a:solidFill>
                <a:latin typeface="Corbel"/>
              </a:rPr>
              <a:t>}else{</a:t>
            </a:r>
            <a:endParaRPr/>
          </a:p>
          <a:p>
            <a:pPr>
              <a:lnSpc>
                <a:spcPct val="100000"/>
              </a:lnSpc>
            </a:pPr>
            <a:r>
              <a:rPr lang="es-HN" sz="2400">
                <a:solidFill>
                  <a:srgbClr val="000000"/>
                </a:solidFill>
                <a:latin typeface="Corbel"/>
              </a:rPr>
              <a:t>	</a:t>
            </a:r>
            <a:r>
              <a:rPr lang="es-HN" sz="2400">
                <a:solidFill>
                  <a:srgbClr val="000000"/>
                </a:solidFill>
                <a:latin typeface="Corbel"/>
              </a:rPr>
              <a:t>ejecuta esto si la condición es falsa</a:t>
            </a:r>
            <a:endParaRPr/>
          </a:p>
          <a:p>
            <a:pPr>
              <a:lnSpc>
                <a:spcPct val="100000"/>
              </a:lnSpc>
            </a:pPr>
            <a:r>
              <a:rPr lang="es-HN" sz="2400">
                <a:solidFill>
                  <a:srgbClr val="000000"/>
                </a:solidFill>
                <a:latin typeface="Corbel"/>
              </a:rPr>
              <a:t>}</a:t>
            </a:r>
            <a:endParaRPr/>
          </a:p>
        </p:txBody>
      </p:sp>
    </p:spTree>
  </p:cSld>
  <p:timing>
    <p:tnLst>
      <p:par>
        <p:cTn id="28" dur="indefinite" restart="never" nodeType="tmRoot">
          <p:childTnLst>
            <p:seq>
              <p:cTn id="29"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3" name="TextShape 1"/>
          <p:cNvSpPr txBox="1"/>
          <p:nvPr/>
        </p:nvSpPr>
        <p:spPr>
          <a:xfrm>
            <a:off x="1484280" y="685800"/>
            <a:ext cx="10018440" cy="1752120"/>
          </a:xfrm>
          <a:prstGeom prst="rect">
            <a:avLst/>
          </a:prstGeom>
        </p:spPr>
        <p:txBody>
          <a:bodyPr anchor="ctr"/>
          <a:p>
            <a:pPr algn="ctr">
              <a:lnSpc>
                <a:spcPct val="100000"/>
              </a:lnSpc>
            </a:pPr>
            <a:r>
              <a:rPr lang="es-HN" sz="4000">
                <a:solidFill>
                  <a:srgbClr val="000000"/>
                </a:solidFill>
                <a:latin typeface="Corbel"/>
              </a:rPr>
              <a:t>IF: Sintaxis</a:t>
            </a:r>
            <a:endParaRPr/>
          </a:p>
        </p:txBody>
      </p:sp>
      <p:sp>
        <p:nvSpPr>
          <p:cNvPr id="114" name="TextShape 2"/>
          <p:cNvSpPr txBox="1"/>
          <p:nvPr/>
        </p:nvSpPr>
        <p:spPr>
          <a:xfrm>
            <a:off x="1484280" y="2666880"/>
            <a:ext cx="10018440" cy="3123720"/>
          </a:xfrm>
          <a:prstGeom prst="rect">
            <a:avLst/>
          </a:prstGeom>
        </p:spPr>
        <p:txBody>
          <a:bodyPr anchor="ctr"/>
          <a:p>
            <a:pPr>
              <a:lnSpc>
                <a:spcPct val="100000"/>
              </a:lnSpc>
            </a:pPr>
            <a:r>
              <a:rPr lang="es-HN" sz="2400">
                <a:solidFill>
                  <a:srgbClr val="000000"/>
                </a:solidFill>
                <a:latin typeface="Corbel"/>
              </a:rPr>
              <a:t>if (condición){</a:t>
            </a:r>
            <a:endParaRPr/>
          </a:p>
          <a:p>
            <a:pPr>
              <a:lnSpc>
                <a:spcPct val="100000"/>
              </a:lnSpc>
            </a:pPr>
            <a:r>
              <a:rPr lang="es-HN" sz="2400">
                <a:solidFill>
                  <a:srgbClr val="000000"/>
                </a:solidFill>
                <a:latin typeface="Corbel"/>
              </a:rPr>
              <a:t>	</a:t>
            </a:r>
            <a:r>
              <a:rPr lang="es-HN" sz="2400">
                <a:solidFill>
                  <a:srgbClr val="000000"/>
                </a:solidFill>
                <a:latin typeface="Corbel"/>
              </a:rPr>
              <a:t>ejecuta esto si la condición es verdadera </a:t>
            </a:r>
            <a:endParaRPr/>
          </a:p>
          <a:p>
            <a:pPr>
              <a:lnSpc>
                <a:spcPct val="100000"/>
              </a:lnSpc>
            </a:pPr>
            <a:r>
              <a:rPr lang="es-HN" sz="2400">
                <a:solidFill>
                  <a:srgbClr val="000000"/>
                </a:solidFill>
                <a:latin typeface="Corbel"/>
              </a:rPr>
              <a:t>}else if(condicion){</a:t>
            </a:r>
            <a:endParaRPr/>
          </a:p>
          <a:p>
            <a:pPr>
              <a:lnSpc>
                <a:spcPct val="100000"/>
              </a:lnSpc>
            </a:pPr>
            <a:r>
              <a:rPr lang="es-HN" sz="2400">
                <a:solidFill>
                  <a:srgbClr val="000000"/>
                </a:solidFill>
                <a:latin typeface="Corbel"/>
              </a:rPr>
              <a:t>	</a:t>
            </a:r>
            <a:r>
              <a:rPr lang="es-HN" sz="2400">
                <a:solidFill>
                  <a:srgbClr val="000000"/>
                </a:solidFill>
                <a:latin typeface="Corbel"/>
              </a:rPr>
              <a:t>ejecuta esto si la condición2 es verdadera</a:t>
            </a:r>
            <a:endParaRPr/>
          </a:p>
          <a:p>
            <a:pPr>
              <a:lnSpc>
                <a:spcPct val="100000"/>
              </a:lnSpc>
            </a:pPr>
            <a:r>
              <a:rPr lang="es-HN" sz="2400">
                <a:solidFill>
                  <a:srgbClr val="000000"/>
                </a:solidFill>
                <a:latin typeface="Corbel"/>
              </a:rPr>
              <a:t>}else{</a:t>
            </a:r>
            <a:endParaRPr/>
          </a:p>
          <a:p>
            <a:pPr>
              <a:lnSpc>
                <a:spcPct val="100000"/>
              </a:lnSpc>
            </a:pPr>
            <a:r>
              <a:rPr lang="es-HN" sz="2400">
                <a:solidFill>
                  <a:srgbClr val="000000"/>
                </a:solidFill>
                <a:latin typeface="Corbel"/>
              </a:rPr>
              <a:t>	</a:t>
            </a:r>
            <a:r>
              <a:rPr lang="es-HN" sz="2400">
                <a:solidFill>
                  <a:srgbClr val="000000"/>
                </a:solidFill>
                <a:latin typeface="Corbel"/>
              </a:rPr>
              <a:t>ejecuta esto si ninguna de las dos condiciones se cumple</a:t>
            </a:r>
            <a:endParaRPr/>
          </a:p>
          <a:p>
            <a:pPr>
              <a:lnSpc>
                <a:spcPct val="100000"/>
              </a:lnSpc>
            </a:pPr>
            <a:r>
              <a:rPr lang="es-HN" sz="2400">
                <a:solidFill>
                  <a:srgbClr val="000000"/>
                </a:solidFill>
                <a:latin typeface="Corbel"/>
              </a:rPr>
              <a:t>}</a:t>
            </a:r>
            <a:endParaRPr/>
          </a:p>
        </p:txBody>
      </p:sp>
    </p:spTree>
  </p:cSld>
  <p:timing>
    <p:tnLst>
      <p:par>
        <p:cTn id="30" dur="indefinite" restart="never" nodeType="tmRoot">
          <p:childTnLst>
            <p:seq>
              <p:cTn id="31"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5" name="TextShape 1"/>
          <p:cNvSpPr txBox="1"/>
          <p:nvPr/>
        </p:nvSpPr>
        <p:spPr>
          <a:xfrm>
            <a:off x="1484280" y="685800"/>
            <a:ext cx="10018440" cy="1752120"/>
          </a:xfrm>
          <a:prstGeom prst="rect">
            <a:avLst/>
          </a:prstGeom>
        </p:spPr>
        <p:txBody>
          <a:bodyPr anchor="ctr"/>
          <a:p>
            <a:pPr algn="ctr">
              <a:lnSpc>
                <a:spcPct val="100000"/>
              </a:lnSpc>
            </a:pPr>
            <a:r>
              <a:rPr lang="es-HN" sz="4000">
                <a:solidFill>
                  <a:srgbClr val="000000"/>
                </a:solidFill>
                <a:latin typeface="Corbel"/>
              </a:rPr>
              <a:t>Ejercicio 2</a:t>
            </a:r>
            <a:endParaRPr/>
          </a:p>
        </p:txBody>
      </p:sp>
      <p:sp>
        <p:nvSpPr>
          <p:cNvPr id="116" name="TextShape 2"/>
          <p:cNvSpPr txBox="1"/>
          <p:nvPr/>
        </p:nvSpPr>
        <p:spPr>
          <a:xfrm>
            <a:off x="1484280" y="2666880"/>
            <a:ext cx="10018440" cy="3123720"/>
          </a:xfrm>
          <a:prstGeom prst="rect">
            <a:avLst/>
          </a:prstGeom>
        </p:spPr>
        <p:txBody>
          <a:bodyPr anchor="ctr"/>
          <a:p>
            <a:pPr>
              <a:lnSpc>
                <a:spcPct val="100000"/>
              </a:lnSpc>
            </a:pPr>
            <a:r>
              <a:rPr lang="es-HN" sz="2400">
                <a:solidFill>
                  <a:srgbClr val="000000"/>
                </a:solidFill>
                <a:latin typeface="Corbel"/>
              </a:rPr>
              <a:t>Realizar un programa:</a:t>
            </a:r>
            <a:endParaRPr/>
          </a:p>
          <a:p>
            <a:pPr>
              <a:lnSpc>
                <a:spcPct val="100000"/>
              </a:lnSpc>
              <a:buSzPct val="145000"/>
              <a:buFont typeface="Arial"/>
              <a:buChar char="•"/>
            </a:pPr>
            <a:r>
              <a:rPr lang="es-HN" sz="2400">
                <a:solidFill>
                  <a:srgbClr val="000000"/>
                </a:solidFill>
                <a:latin typeface="Corbel"/>
              </a:rPr>
              <a:t>Que pida un número y diga si es par o impar.</a:t>
            </a:r>
            <a:endParaRPr/>
          </a:p>
          <a:p>
            <a:pPr>
              <a:lnSpc>
                <a:spcPct val="100000"/>
              </a:lnSpc>
              <a:buSzPct val="145000"/>
              <a:buFont typeface="Arial"/>
              <a:buChar char="•"/>
            </a:pPr>
            <a:r>
              <a:rPr lang="es-HN" sz="2400">
                <a:solidFill>
                  <a:srgbClr val="000000"/>
                </a:solidFill>
                <a:latin typeface="Corbel"/>
              </a:rPr>
              <a:t>Que pida una letra y detecte si es una vocal.</a:t>
            </a:r>
            <a:endParaRPr/>
          </a:p>
          <a:p>
            <a:pPr>
              <a:lnSpc>
                <a:spcPct val="100000"/>
              </a:lnSpc>
              <a:buSzPct val="145000"/>
              <a:buFont typeface="Arial"/>
              <a:buChar char="•"/>
            </a:pPr>
            <a:r>
              <a:rPr lang="es-HN" sz="2400">
                <a:solidFill>
                  <a:srgbClr val="000000"/>
                </a:solidFill>
                <a:latin typeface="Corbel"/>
              </a:rPr>
              <a:t>Que pida un número y diga si es positivo o negativo. </a:t>
            </a:r>
            <a:endParaRPr/>
          </a:p>
          <a:p>
            <a:pPr>
              <a:lnSpc>
                <a:spcPct val="100000"/>
              </a:lnSpc>
              <a:buSzPct val="145000"/>
              <a:buFont typeface="Arial"/>
              <a:buChar char="•"/>
            </a:pPr>
            <a:r>
              <a:rPr lang="es-HN" sz="2400">
                <a:solidFill>
                  <a:srgbClr val="000000"/>
                </a:solidFill>
                <a:latin typeface="Corbel"/>
              </a:rPr>
              <a:t>Que pida un número del 1 al 7 y diga el día de la semana correspondiente.</a:t>
            </a:r>
            <a:endParaRPr/>
          </a:p>
          <a:p>
            <a:pPr>
              <a:lnSpc>
                <a:spcPct val="100000"/>
              </a:lnSpc>
              <a:buSzPct val="145000"/>
              <a:buFont typeface="Arial"/>
              <a:buChar char="•"/>
            </a:pPr>
            <a:r>
              <a:rPr lang="es-HN" sz="2400">
                <a:solidFill>
                  <a:srgbClr val="000000"/>
                </a:solidFill>
                <a:latin typeface="Corbel"/>
              </a:rPr>
              <a:t>Que pida 3 números y los muestre en pantalla de menor a mayor.</a:t>
            </a:r>
            <a:endParaRPr/>
          </a:p>
        </p:txBody>
      </p:sp>
    </p:spTree>
  </p:cSld>
  <p:timing>
    <p:tnLst>
      <p:par>
        <p:cTn id="32" dur="indefinite" restart="never" nodeType="tmRoot">
          <p:childTnLst>
            <p:seq>
              <p:cTn id="33"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