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80" y="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HN"/>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HN"/>
          </a:p>
        </p:txBody>
      </p:sp>
      <p:sp>
        <p:nvSpPr>
          <p:cNvPr id="4" name="Marcador de fecha 3"/>
          <p:cNvSpPr>
            <a:spLocks noGrp="1"/>
          </p:cNvSpPr>
          <p:nvPr>
            <p:ph type="dt" sz="half" idx="10"/>
          </p:nvPr>
        </p:nvSpPr>
        <p:spPr/>
        <p:txBody>
          <a:bodyPr/>
          <a:lstStyle/>
          <a:p>
            <a:fld id="{528B745B-D77F-4CC8-82D5-075B3EFA169D}" type="datetimeFigureOut">
              <a:rPr lang="es-HN" smtClean="0"/>
              <a:t>26/03/2015</a:t>
            </a:fld>
            <a:endParaRPr lang="es-HN"/>
          </a:p>
        </p:txBody>
      </p:sp>
      <p:sp>
        <p:nvSpPr>
          <p:cNvPr id="5" name="Marcador de pie de página 4"/>
          <p:cNvSpPr>
            <a:spLocks noGrp="1"/>
          </p:cNvSpPr>
          <p:nvPr>
            <p:ph type="ftr" sz="quarter" idx="11"/>
          </p:nvPr>
        </p:nvSpPr>
        <p:spPr/>
        <p:txBody>
          <a:bodyPr/>
          <a:lstStyle/>
          <a:p>
            <a:endParaRPr lang="es-HN"/>
          </a:p>
        </p:txBody>
      </p:sp>
      <p:sp>
        <p:nvSpPr>
          <p:cNvPr id="6" name="Marcador de número de diapositiva 5"/>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62054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528B745B-D77F-4CC8-82D5-075B3EFA169D}" type="datetimeFigureOut">
              <a:rPr lang="es-HN" smtClean="0"/>
              <a:t>26/03/2015</a:t>
            </a:fld>
            <a:endParaRPr lang="es-HN"/>
          </a:p>
        </p:txBody>
      </p:sp>
      <p:sp>
        <p:nvSpPr>
          <p:cNvPr id="5" name="Marcador de pie de página 4"/>
          <p:cNvSpPr>
            <a:spLocks noGrp="1"/>
          </p:cNvSpPr>
          <p:nvPr>
            <p:ph type="ftr" sz="quarter" idx="11"/>
          </p:nvPr>
        </p:nvSpPr>
        <p:spPr/>
        <p:txBody>
          <a:bodyPr/>
          <a:lstStyle/>
          <a:p>
            <a:endParaRPr lang="es-HN"/>
          </a:p>
        </p:txBody>
      </p:sp>
      <p:sp>
        <p:nvSpPr>
          <p:cNvPr id="6" name="Marcador de número de diapositiva 5"/>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156912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528B745B-D77F-4CC8-82D5-075B3EFA169D}" type="datetimeFigureOut">
              <a:rPr lang="es-HN" smtClean="0"/>
              <a:t>26/03/2015</a:t>
            </a:fld>
            <a:endParaRPr lang="es-HN"/>
          </a:p>
        </p:txBody>
      </p:sp>
      <p:sp>
        <p:nvSpPr>
          <p:cNvPr id="5" name="Marcador de pie de página 4"/>
          <p:cNvSpPr>
            <a:spLocks noGrp="1"/>
          </p:cNvSpPr>
          <p:nvPr>
            <p:ph type="ftr" sz="quarter" idx="11"/>
          </p:nvPr>
        </p:nvSpPr>
        <p:spPr/>
        <p:txBody>
          <a:bodyPr/>
          <a:lstStyle/>
          <a:p>
            <a:endParaRPr lang="es-HN"/>
          </a:p>
        </p:txBody>
      </p:sp>
      <p:sp>
        <p:nvSpPr>
          <p:cNvPr id="6" name="Marcador de número de diapositiva 5"/>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165740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528B745B-D77F-4CC8-82D5-075B3EFA169D}" type="datetimeFigureOut">
              <a:rPr lang="es-HN" smtClean="0"/>
              <a:t>26/03/2015</a:t>
            </a:fld>
            <a:endParaRPr lang="es-HN"/>
          </a:p>
        </p:txBody>
      </p:sp>
      <p:sp>
        <p:nvSpPr>
          <p:cNvPr id="5" name="Marcador de pie de página 4"/>
          <p:cNvSpPr>
            <a:spLocks noGrp="1"/>
          </p:cNvSpPr>
          <p:nvPr>
            <p:ph type="ftr" sz="quarter" idx="11"/>
          </p:nvPr>
        </p:nvSpPr>
        <p:spPr/>
        <p:txBody>
          <a:bodyPr/>
          <a:lstStyle/>
          <a:p>
            <a:endParaRPr lang="es-HN"/>
          </a:p>
        </p:txBody>
      </p:sp>
      <p:sp>
        <p:nvSpPr>
          <p:cNvPr id="6" name="Marcador de número de diapositiva 5"/>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405253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28B745B-D77F-4CC8-82D5-075B3EFA169D}" type="datetimeFigureOut">
              <a:rPr lang="es-HN" smtClean="0"/>
              <a:t>26/03/2015</a:t>
            </a:fld>
            <a:endParaRPr lang="es-HN"/>
          </a:p>
        </p:txBody>
      </p:sp>
      <p:sp>
        <p:nvSpPr>
          <p:cNvPr id="5" name="Marcador de pie de página 4"/>
          <p:cNvSpPr>
            <a:spLocks noGrp="1"/>
          </p:cNvSpPr>
          <p:nvPr>
            <p:ph type="ftr" sz="quarter" idx="11"/>
          </p:nvPr>
        </p:nvSpPr>
        <p:spPr/>
        <p:txBody>
          <a:bodyPr/>
          <a:lstStyle/>
          <a:p>
            <a:endParaRPr lang="es-HN"/>
          </a:p>
        </p:txBody>
      </p:sp>
      <p:sp>
        <p:nvSpPr>
          <p:cNvPr id="6" name="Marcador de número de diapositiva 5"/>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399325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fecha 4"/>
          <p:cNvSpPr>
            <a:spLocks noGrp="1"/>
          </p:cNvSpPr>
          <p:nvPr>
            <p:ph type="dt" sz="half" idx="10"/>
          </p:nvPr>
        </p:nvSpPr>
        <p:spPr/>
        <p:txBody>
          <a:bodyPr/>
          <a:lstStyle/>
          <a:p>
            <a:fld id="{528B745B-D77F-4CC8-82D5-075B3EFA169D}" type="datetimeFigureOut">
              <a:rPr lang="es-HN" smtClean="0"/>
              <a:t>26/03/2015</a:t>
            </a:fld>
            <a:endParaRPr lang="es-HN"/>
          </a:p>
        </p:txBody>
      </p:sp>
      <p:sp>
        <p:nvSpPr>
          <p:cNvPr id="6" name="Marcador de pie de página 5"/>
          <p:cNvSpPr>
            <a:spLocks noGrp="1"/>
          </p:cNvSpPr>
          <p:nvPr>
            <p:ph type="ftr" sz="quarter" idx="11"/>
          </p:nvPr>
        </p:nvSpPr>
        <p:spPr/>
        <p:txBody>
          <a:bodyPr/>
          <a:lstStyle/>
          <a:p>
            <a:endParaRPr lang="es-HN"/>
          </a:p>
        </p:txBody>
      </p:sp>
      <p:sp>
        <p:nvSpPr>
          <p:cNvPr id="7" name="Marcador de número de diapositiva 6"/>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197107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7" name="Marcador de fecha 6"/>
          <p:cNvSpPr>
            <a:spLocks noGrp="1"/>
          </p:cNvSpPr>
          <p:nvPr>
            <p:ph type="dt" sz="half" idx="10"/>
          </p:nvPr>
        </p:nvSpPr>
        <p:spPr/>
        <p:txBody>
          <a:bodyPr/>
          <a:lstStyle/>
          <a:p>
            <a:fld id="{528B745B-D77F-4CC8-82D5-075B3EFA169D}" type="datetimeFigureOut">
              <a:rPr lang="es-HN" smtClean="0"/>
              <a:t>26/03/2015</a:t>
            </a:fld>
            <a:endParaRPr lang="es-HN"/>
          </a:p>
        </p:txBody>
      </p:sp>
      <p:sp>
        <p:nvSpPr>
          <p:cNvPr id="8" name="Marcador de pie de página 7"/>
          <p:cNvSpPr>
            <a:spLocks noGrp="1"/>
          </p:cNvSpPr>
          <p:nvPr>
            <p:ph type="ftr" sz="quarter" idx="11"/>
          </p:nvPr>
        </p:nvSpPr>
        <p:spPr/>
        <p:txBody>
          <a:bodyPr/>
          <a:lstStyle/>
          <a:p>
            <a:endParaRPr lang="es-HN"/>
          </a:p>
        </p:txBody>
      </p:sp>
      <p:sp>
        <p:nvSpPr>
          <p:cNvPr id="9" name="Marcador de número de diapositiva 8"/>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40555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fecha 2"/>
          <p:cNvSpPr>
            <a:spLocks noGrp="1"/>
          </p:cNvSpPr>
          <p:nvPr>
            <p:ph type="dt" sz="half" idx="10"/>
          </p:nvPr>
        </p:nvSpPr>
        <p:spPr/>
        <p:txBody>
          <a:bodyPr/>
          <a:lstStyle/>
          <a:p>
            <a:fld id="{528B745B-D77F-4CC8-82D5-075B3EFA169D}" type="datetimeFigureOut">
              <a:rPr lang="es-HN" smtClean="0"/>
              <a:t>26/03/2015</a:t>
            </a:fld>
            <a:endParaRPr lang="es-HN"/>
          </a:p>
        </p:txBody>
      </p:sp>
      <p:sp>
        <p:nvSpPr>
          <p:cNvPr id="4" name="Marcador de pie de página 3"/>
          <p:cNvSpPr>
            <a:spLocks noGrp="1"/>
          </p:cNvSpPr>
          <p:nvPr>
            <p:ph type="ftr" sz="quarter" idx="11"/>
          </p:nvPr>
        </p:nvSpPr>
        <p:spPr/>
        <p:txBody>
          <a:bodyPr/>
          <a:lstStyle/>
          <a:p>
            <a:endParaRPr lang="es-HN"/>
          </a:p>
        </p:txBody>
      </p:sp>
      <p:sp>
        <p:nvSpPr>
          <p:cNvPr id="5" name="Marcador de número de diapositiva 4"/>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9445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28B745B-D77F-4CC8-82D5-075B3EFA169D}" type="datetimeFigureOut">
              <a:rPr lang="es-HN" smtClean="0"/>
              <a:t>26/03/2015</a:t>
            </a:fld>
            <a:endParaRPr lang="es-HN"/>
          </a:p>
        </p:txBody>
      </p:sp>
      <p:sp>
        <p:nvSpPr>
          <p:cNvPr id="3" name="Marcador de pie de página 2"/>
          <p:cNvSpPr>
            <a:spLocks noGrp="1"/>
          </p:cNvSpPr>
          <p:nvPr>
            <p:ph type="ftr" sz="quarter" idx="11"/>
          </p:nvPr>
        </p:nvSpPr>
        <p:spPr/>
        <p:txBody>
          <a:bodyPr/>
          <a:lstStyle/>
          <a:p>
            <a:endParaRPr lang="es-HN"/>
          </a:p>
        </p:txBody>
      </p:sp>
      <p:sp>
        <p:nvSpPr>
          <p:cNvPr id="4" name="Marcador de número de diapositiva 3"/>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1760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28B745B-D77F-4CC8-82D5-075B3EFA169D}" type="datetimeFigureOut">
              <a:rPr lang="es-HN" smtClean="0"/>
              <a:t>26/03/2015</a:t>
            </a:fld>
            <a:endParaRPr lang="es-HN"/>
          </a:p>
        </p:txBody>
      </p:sp>
      <p:sp>
        <p:nvSpPr>
          <p:cNvPr id="6" name="Marcador de pie de página 5"/>
          <p:cNvSpPr>
            <a:spLocks noGrp="1"/>
          </p:cNvSpPr>
          <p:nvPr>
            <p:ph type="ftr" sz="quarter" idx="11"/>
          </p:nvPr>
        </p:nvSpPr>
        <p:spPr/>
        <p:txBody>
          <a:bodyPr/>
          <a:lstStyle/>
          <a:p>
            <a:endParaRPr lang="es-HN"/>
          </a:p>
        </p:txBody>
      </p:sp>
      <p:sp>
        <p:nvSpPr>
          <p:cNvPr id="7" name="Marcador de número de diapositiva 6"/>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1910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28B745B-D77F-4CC8-82D5-075B3EFA169D}" type="datetimeFigureOut">
              <a:rPr lang="es-HN" smtClean="0"/>
              <a:t>26/03/2015</a:t>
            </a:fld>
            <a:endParaRPr lang="es-HN"/>
          </a:p>
        </p:txBody>
      </p:sp>
      <p:sp>
        <p:nvSpPr>
          <p:cNvPr id="6" name="Marcador de pie de página 5"/>
          <p:cNvSpPr>
            <a:spLocks noGrp="1"/>
          </p:cNvSpPr>
          <p:nvPr>
            <p:ph type="ftr" sz="quarter" idx="11"/>
          </p:nvPr>
        </p:nvSpPr>
        <p:spPr/>
        <p:txBody>
          <a:bodyPr/>
          <a:lstStyle/>
          <a:p>
            <a:endParaRPr lang="es-HN"/>
          </a:p>
        </p:txBody>
      </p:sp>
      <p:sp>
        <p:nvSpPr>
          <p:cNvPr id="7" name="Marcador de número de diapositiva 6"/>
          <p:cNvSpPr>
            <a:spLocks noGrp="1"/>
          </p:cNvSpPr>
          <p:nvPr>
            <p:ph type="sldNum" sz="quarter" idx="12"/>
          </p:nvPr>
        </p:nvSpPr>
        <p:spPr/>
        <p:txBody>
          <a:bodyPr/>
          <a:lstStyle/>
          <a:p>
            <a:fld id="{41C6768A-668F-4CD4-8452-54580C5DD212}" type="slidenum">
              <a:rPr lang="es-HN" smtClean="0"/>
              <a:t>‹Nº›</a:t>
            </a:fld>
            <a:endParaRPr lang="es-HN"/>
          </a:p>
        </p:txBody>
      </p:sp>
    </p:spTree>
    <p:extLst>
      <p:ext uri="{BB962C8B-B14F-4D97-AF65-F5344CB8AC3E}">
        <p14:creationId xmlns:p14="http://schemas.microsoft.com/office/powerpoint/2010/main" val="67177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tx1">
              <a:lumMod val="65000"/>
              <a:lumOff val="35000"/>
            </a:schemeClr>
          </a:fgClr>
          <a:bgClr>
            <a:schemeClr val="tx1">
              <a:lumMod val="75000"/>
              <a:lumOff val="25000"/>
            </a:schemeClr>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B745B-D77F-4CC8-82D5-075B3EFA169D}" type="datetimeFigureOut">
              <a:rPr lang="es-HN" smtClean="0"/>
              <a:t>26/03/2015</a:t>
            </a:fld>
            <a:endParaRPr lang="es-HN"/>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6768A-668F-4CD4-8452-54580C5DD212}" type="slidenum">
              <a:rPr lang="es-HN" smtClean="0"/>
              <a:t>‹Nº›</a:t>
            </a:fld>
            <a:endParaRPr lang="es-HN"/>
          </a:p>
        </p:txBody>
      </p:sp>
    </p:spTree>
    <p:extLst>
      <p:ext uri="{BB962C8B-B14F-4D97-AF65-F5344CB8AC3E}">
        <p14:creationId xmlns:p14="http://schemas.microsoft.com/office/powerpoint/2010/main" val="123901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allegro.cc/manual/5/allegro_event_key_char" TargetMode="External"/><Relationship Id="rId13" Type="http://schemas.openxmlformats.org/officeDocument/2006/relationships/hyperlink" Target="https://www.allegro.cc/manual/5/allegro_event_mouse_enter_display" TargetMode="External"/><Relationship Id="rId18" Type="http://schemas.openxmlformats.org/officeDocument/2006/relationships/hyperlink" Target="https://www.allegro.cc/manual/5/allegro_event_display_close" TargetMode="External"/><Relationship Id="rId3" Type="http://schemas.openxmlformats.org/officeDocument/2006/relationships/hyperlink" Target="https://www.allegro.cc/manual/5/allegro_event_joystick_button_down" TargetMode="External"/><Relationship Id="rId21" Type="http://schemas.openxmlformats.org/officeDocument/2006/relationships/hyperlink" Target="https://www.allegro.cc/manual/5/allegro_event_display_switch_out" TargetMode="External"/><Relationship Id="rId7" Type="http://schemas.openxmlformats.org/officeDocument/2006/relationships/hyperlink" Target="https://www.allegro.cc/manual/5/allegro_event_key_up" TargetMode="External"/><Relationship Id="rId12" Type="http://schemas.openxmlformats.org/officeDocument/2006/relationships/hyperlink" Target="https://www.allegro.cc/manual/5/allegro_event_mouse_warped" TargetMode="External"/><Relationship Id="rId17" Type="http://schemas.openxmlformats.org/officeDocument/2006/relationships/hyperlink" Target="https://www.allegro.cc/manual/5/allegro_event_display_resize" TargetMode="External"/><Relationship Id="rId2" Type="http://schemas.openxmlformats.org/officeDocument/2006/relationships/hyperlink" Target="https://www.allegro.cc/manual/5/allegro_event_joystick_axis" TargetMode="External"/><Relationship Id="rId16" Type="http://schemas.openxmlformats.org/officeDocument/2006/relationships/hyperlink" Target="https://www.allegro.cc/manual/5/allegro_event_display_expose" TargetMode="External"/><Relationship Id="rId20" Type="http://schemas.openxmlformats.org/officeDocument/2006/relationships/hyperlink" Target="https://www.allegro.cc/manual/5/allegro_event_display_found" TargetMode="External"/><Relationship Id="rId1" Type="http://schemas.openxmlformats.org/officeDocument/2006/relationships/slideLayout" Target="../slideLayouts/slideLayout2.xml"/><Relationship Id="rId6" Type="http://schemas.openxmlformats.org/officeDocument/2006/relationships/hyperlink" Target="https://www.allegro.cc/manual/5/allegro_event_key_down" TargetMode="External"/><Relationship Id="rId11" Type="http://schemas.openxmlformats.org/officeDocument/2006/relationships/hyperlink" Target="https://www.allegro.cc/manual/5/allegro_event_mouse_button_up" TargetMode="External"/><Relationship Id="rId5" Type="http://schemas.openxmlformats.org/officeDocument/2006/relationships/hyperlink" Target="https://www.allegro.cc/manual/5/allegro_event_joystick_configuration" TargetMode="External"/><Relationship Id="rId15" Type="http://schemas.openxmlformats.org/officeDocument/2006/relationships/hyperlink" Target="https://www.allegro.cc/manual/5/allegro_event_timer" TargetMode="External"/><Relationship Id="rId23" Type="http://schemas.openxmlformats.org/officeDocument/2006/relationships/hyperlink" Target="https://www.allegro.cc/manual/5/allegro_event_display_orientation" TargetMode="External"/><Relationship Id="rId10" Type="http://schemas.openxmlformats.org/officeDocument/2006/relationships/hyperlink" Target="https://www.allegro.cc/manual/5/allegro_event_mouse_button_down" TargetMode="External"/><Relationship Id="rId19" Type="http://schemas.openxmlformats.org/officeDocument/2006/relationships/hyperlink" Target="https://www.allegro.cc/manual/5/allegro_event_display_lost" TargetMode="External"/><Relationship Id="rId4" Type="http://schemas.openxmlformats.org/officeDocument/2006/relationships/hyperlink" Target="https://www.allegro.cc/manual/5/allegro_event_joystick_button_up" TargetMode="External"/><Relationship Id="rId9" Type="http://schemas.openxmlformats.org/officeDocument/2006/relationships/hyperlink" Target="https://www.allegro.cc/manual/5/allegro_event_mouse_axes" TargetMode="External"/><Relationship Id="rId14" Type="http://schemas.openxmlformats.org/officeDocument/2006/relationships/hyperlink" Target="https://www.allegro.cc/manual/5/allegro_event_mouse_leave_display" TargetMode="External"/><Relationship Id="rId22" Type="http://schemas.openxmlformats.org/officeDocument/2006/relationships/hyperlink" Target="https://www.allegro.cc/manual/5/allegro_event_display_switch_i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iki.allegro.cc/index.php?title=Allegro_5_API_Tutorials" TargetMode="External"/><Relationship Id="rId2" Type="http://schemas.openxmlformats.org/officeDocument/2006/relationships/hyperlink" Target="https://www.allegro.cc/manual/5/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40067"/>
            <a:ext cx="9144000" cy="2387600"/>
          </a:xfrm>
        </p:spPr>
        <p:txBody>
          <a:bodyPr>
            <a:normAutofit/>
          </a:bodyPr>
          <a:lstStyle/>
          <a:p>
            <a:r>
              <a:rPr lang="en-US" sz="11500" dirty="0" smtClean="0">
                <a:solidFill>
                  <a:srgbClr val="0070C0"/>
                </a:solidFill>
              </a:rPr>
              <a:t>{ allegro.cc }</a:t>
            </a:r>
            <a:endParaRPr lang="es-HN" sz="11500" dirty="0">
              <a:solidFill>
                <a:srgbClr val="0070C0"/>
              </a:solidFill>
            </a:endParaRPr>
          </a:p>
        </p:txBody>
      </p:sp>
      <p:sp>
        <p:nvSpPr>
          <p:cNvPr id="3" name="Subtítulo 2"/>
          <p:cNvSpPr>
            <a:spLocks noGrp="1"/>
          </p:cNvSpPr>
          <p:nvPr>
            <p:ph type="subTitle" idx="1"/>
          </p:nvPr>
        </p:nvSpPr>
        <p:spPr/>
        <p:txBody>
          <a:bodyPr>
            <a:normAutofit/>
          </a:bodyPr>
          <a:lstStyle/>
          <a:p>
            <a:r>
              <a:rPr lang="en-US" sz="3600" dirty="0"/>
              <a:t>g</a:t>
            </a:r>
            <a:r>
              <a:rPr lang="en-US" sz="3600" dirty="0" smtClean="0"/>
              <a:t>ame developing community network</a:t>
            </a:r>
            <a:endParaRPr lang="es-HN" sz="3600" dirty="0"/>
          </a:p>
        </p:txBody>
      </p:sp>
      <p:sp>
        <p:nvSpPr>
          <p:cNvPr id="4" name="Rectángulo 3"/>
          <p:cNvSpPr/>
          <p:nvPr/>
        </p:nvSpPr>
        <p:spPr>
          <a:xfrm>
            <a:off x="0" y="3346704"/>
            <a:ext cx="12192000" cy="16325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371119033"/>
      </p:ext>
    </p:extLst>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smtClean="0">
                <a:solidFill>
                  <a:srgbClr val="00C009"/>
                </a:solidFill>
                <a:effectLst>
                  <a:glow rad="101600">
                    <a:schemeClr val="tx1">
                      <a:alpha val="60000"/>
                    </a:schemeClr>
                  </a:glow>
                  <a:outerShdw blurRad="38100" dist="38100" dir="2700000" algn="tl">
                    <a:srgbClr val="000000">
                      <a:alpha val="43137"/>
                    </a:srgbClr>
                  </a:outerShdw>
                </a:effectLst>
              </a:rPr>
              <a:t>INSTALACION</a:t>
            </a:r>
            <a:endParaRPr lang="es-HN" b="1" dirty="0">
              <a:solidFill>
                <a:srgbClr val="00C009"/>
              </a:solidFill>
              <a:effectLst>
                <a:glow rad="101600">
                  <a:schemeClr val="tx1">
                    <a:alpha val="60000"/>
                  </a:schemeClr>
                </a:glow>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r>
              <a:rPr lang="es-HN" dirty="0">
                <a:solidFill>
                  <a:schemeClr val="bg1">
                    <a:lumMod val="85000"/>
                  </a:schemeClr>
                </a:solidFill>
              </a:rPr>
              <a:t>sudo </a:t>
            </a:r>
            <a:r>
              <a:rPr lang="es-HN" dirty="0" err="1">
                <a:solidFill>
                  <a:schemeClr val="bg1">
                    <a:lumMod val="85000"/>
                  </a:schemeClr>
                </a:solidFill>
              </a:rPr>
              <a:t>apt-get</a:t>
            </a:r>
            <a:r>
              <a:rPr lang="es-HN" dirty="0">
                <a:solidFill>
                  <a:schemeClr val="bg1">
                    <a:lumMod val="85000"/>
                  </a:schemeClr>
                </a:solidFill>
              </a:rPr>
              <a:t> </a:t>
            </a:r>
            <a:r>
              <a:rPr lang="es-HN" dirty="0" err="1">
                <a:solidFill>
                  <a:schemeClr val="bg1">
                    <a:lumMod val="85000"/>
                  </a:schemeClr>
                </a:solidFill>
              </a:rPr>
              <a:t>install</a:t>
            </a:r>
            <a:r>
              <a:rPr lang="es-HN" dirty="0">
                <a:solidFill>
                  <a:schemeClr val="bg1">
                    <a:lumMod val="85000"/>
                  </a:schemeClr>
                </a:solidFill>
              </a:rPr>
              <a:t> </a:t>
            </a:r>
            <a:r>
              <a:rPr lang="es-HN" dirty="0" err="1">
                <a:solidFill>
                  <a:schemeClr val="bg1">
                    <a:lumMod val="85000"/>
                  </a:schemeClr>
                </a:solidFill>
              </a:rPr>
              <a:t>build-essential</a:t>
            </a:r>
            <a:r>
              <a:rPr lang="es-HN" dirty="0">
                <a:solidFill>
                  <a:schemeClr val="bg1">
                    <a:lumMod val="85000"/>
                  </a:schemeClr>
                </a:solidFill>
              </a:rPr>
              <a:t> </a:t>
            </a:r>
            <a:r>
              <a:rPr lang="es-HN" dirty="0" err="1">
                <a:solidFill>
                  <a:schemeClr val="bg1">
                    <a:lumMod val="85000"/>
                  </a:schemeClr>
                </a:solidFill>
              </a:rPr>
              <a:t>git</a:t>
            </a:r>
            <a:r>
              <a:rPr lang="es-HN" dirty="0">
                <a:solidFill>
                  <a:schemeClr val="bg1">
                    <a:lumMod val="85000"/>
                  </a:schemeClr>
                </a:solidFill>
              </a:rPr>
              <a:t> </a:t>
            </a:r>
            <a:r>
              <a:rPr lang="es-HN" dirty="0" err="1">
                <a:solidFill>
                  <a:schemeClr val="bg1">
                    <a:lumMod val="85000"/>
                  </a:schemeClr>
                </a:solidFill>
              </a:rPr>
              <a:t>cmake</a:t>
            </a:r>
            <a:r>
              <a:rPr lang="es-HN" dirty="0">
                <a:solidFill>
                  <a:schemeClr val="bg1">
                    <a:lumMod val="85000"/>
                  </a:schemeClr>
                </a:solidFill>
              </a:rPr>
              <a:t> </a:t>
            </a:r>
            <a:r>
              <a:rPr lang="es-HN" dirty="0" err="1">
                <a:solidFill>
                  <a:schemeClr val="bg1">
                    <a:lumMod val="85000"/>
                  </a:schemeClr>
                </a:solidFill>
              </a:rPr>
              <a:t>xorg-dev</a:t>
            </a:r>
            <a:r>
              <a:rPr lang="es-HN" dirty="0">
                <a:solidFill>
                  <a:schemeClr val="bg1">
                    <a:lumMod val="85000"/>
                  </a:schemeClr>
                </a:solidFill>
              </a:rPr>
              <a:t> libgl1-mesa-dev </a:t>
            </a:r>
            <a:r>
              <a:rPr lang="es-HN" dirty="0" err="1" smtClean="0">
                <a:solidFill>
                  <a:schemeClr val="bg1">
                    <a:lumMod val="85000"/>
                  </a:schemeClr>
                </a:solidFill>
              </a:rPr>
              <a:t>libglu-dev</a:t>
            </a:r>
            <a:endParaRPr lang="es-HN" dirty="0" smtClean="0">
              <a:solidFill>
                <a:schemeClr val="bg1">
                  <a:lumMod val="85000"/>
                </a:schemeClr>
              </a:solidFill>
            </a:endParaRPr>
          </a:p>
          <a:p>
            <a:r>
              <a:rPr lang="es-HN" dirty="0" smtClean="0">
                <a:solidFill>
                  <a:schemeClr val="bg1">
                    <a:lumMod val="85000"/>
                  </a:schemeClr>
                </a:solidFill>
              </a:rPr>
              <a:t>sudo </a:t>
            </a:r>
            <a:r>
              <a:rPr lang="es-HN" dirty="0" err="1" smtClean="0">
                <a:solidFill>
                  <a:schemeClr val="bg1">
                    <a:lumMod val="85000"/>
                  </a:schemeClr>
                </a:solidFill>
              </a:rPr>
              <a:t>apt-get</a:t>
            </a:r>
            <a:r>
              <a:rPr lang="es-HN" dirty="0" smtClean="0">
                <a:solidFill>
                  <a:schemeClr val="bg1">
                    <a:lumMod val="85000"/>
                  </a:schemeClr>
                </a:solidFill>
              </a:rPr>
              <a:t> </a:t>
            </a:r>
            <a:r>
              <a:rPr lang="es-HN" dirty="0" err="1" smtClean="0">
                <a:solidFill>
                  <a:schemeClr val="bg1">
                    <a:lumMod val="85000"/>
                  </a:schemeClr>
                </a:solidFill>
              </a:rPr>
              <a:t>install</a:t>
            </a:r>
            <a:r>
              <a:rPr lang="es-HN" dirty="0" smtClean="0">
                <a:solidFill>
                  <a:schemeClr val="bg1">
                    <a:lumMod val="85000"/>
                  </a:schemeClr>
                </a:solidFill>
              </a:rPr>
              <a:t> </a:t>
            </a:r>
            <a:r>
              <a:rPr lang="es-HN" dirty="0" err="1" smtClean="0">
                <a:solidFill>
                  <a:schemeClr val="bg1">
                    <a:lumMod val="85000"/>
                  </a:schemeClr>
                </a:solidFill>
              </a:rPr>
              <a:t>exuberant-ctags</a:t>
            </a:r>
            <a:r>
              <a:rPr lang="es-HN" dirty="0" smtClean="0">
                <a:solidFill>
                  <a:schemeClr val="bg1">
                    <a:lumMod val="85000"/>
                  </a:schemeClr>
                </a:solidFill>
              </a:rPr>
              <a:t> dvi2ps </a:t>
            </a:r>
            <a:r>
              <a:rPr lang="es-HN" dirty="0" err="1" smtClean="0">
                <a:solidFill>
                  <a:schemeClr val="bg1">
                    <a:lumMod val="85000"/>
                  </a:schemeClr>
                </a:solidFill>
              </a:rPr>
              <a:t>dvipdfmx</a:t>
            </a:r>
            <a:r>
              <a:rPr lang="es-HN" dirty="0" smtClean="0">
                <a:solidFill>
                  <a:schemeClr val="bg1">
                    <a:lumMod val="85000"/>
                  </a:schemeClr>
                </a:solidFill>
              </a:rPr>
              <a:t> latex2html </a:t>
            </a:r>
            <a:r>
              <a:rPr lang="es-HN" dirty="0" err="1" smtClean="0">
                <a:solidFill>
                  <a:schemeClr val="bg1">
                    <a:lumMod val="85000"/>
                  </a:schemeClr>
                </a:solidFill>
              </a:rPr>
              <a:t>pandoc</a:t>
            </a:r>
            <a:endParaRPr lang="es-HN" dirty="0" smtClean="0">
              <a:solidFill>
                <a:schemeClr val="bg1">
                  <a:lumMod val="85000"/>
                </a:schemeClr>
              </a:solidFill>
            </a:endParaRPr>
          </a:p>
          <a:p>
            <a:endParaRPr lang="en-US" dirty="0">
              <a:solidFill>
                <a:schemeClr val="bg1">
                  <a:lumMod val="85000"/>
                </a:schemeClr>
              </a:solidFill>
            </a:endParaRPr>
          </a:p>
          <a:p>
            <a:r>
              <a:rPr lang="es-HN" dirty="0" smtClean="0">
                <a:solidFill>
                  <a:schemeClr val="bg1">
                    <a:lumMod val="85000"/>
                  </a:schemeClr>
                </a:solidFill>
              </a:rPr>
              <a:t>sudo </a:t>
            </a:r>
            <a:r>
              <a:rPr lang="es-HN" dirty="0" err="1" smtClean="0">
                <a:solidFill>
                  <a:schemeClr val="bg1">
                    <a:lumMod val="85000"/>
                  </a:schemeClr>
                </a:solidFill>
              </a:rPr>
              <a:t>git</a:t>
            </a:r>
            <a:r>
              <a:rPr lang="es-HN" dirty="0" smtClean="0">
                <a:solidFill>
                  <a:schemeClr val="bg1">
                    <a:lumMod val="85000"/>
                  </a:schemeClr>
                </a:solidFill>
              </a:rPr>
              <a:t> clone git://git.code.sf.net/p/alleg/allegro</a:t>
            </a:r>
          </a:p>
          <a:p>
            <a:r>
              <a:rPr lang="es-HN" dirty="0" smtClean="0">
                <a:solidFill>
                  <a:schemeClr val="bg1">
                    <a:lumMod val="85000"/>
                  </a:schemeClr>
                </a:solidFill>
              </a:rPr>
              <a:t>cd allegro</a:t>
            </a:r>
          </a:p>
          <a:p>
            <a:r>
              <a:rPr lang="es-HN" dirty="0" err="1" smtClean="0">
                <a:solidFill>
                  <a:schemeClr val="bg1">
                    <a:lumMod val="85000"/>
                  </a:schemeClr>
                </a:solidFill>
              </a:rPr>
              <a:t>git</a:t>
            </a:r>
            <a:r>
              <a:rPr lang="es-HN" dirty="0" smtClean="0">
                <a:solidFill>
                  <a:schemeClr val="bg1">
                    <a:lumMod val="85000"/>
                  </a:schemeClr>
                </a:solidFill>
              </a:rPr>
              <a:t> </a:t>
            </a:r>
            <a:r>
              <a:rPr lang="es-HN" dirty="0" err="1" smtClean="0">
                <a:solidFill>
                  <a:schemeClr val="bg1">
                    <a:lumMod val="85000"/>
                  </a:schemeClr>
                </a:solidFill>
              </a:rPr>
              <a:t>checkout</a:t>
            </a:r>
            <a:r>
              <a:rPr lang="es-HN" dirty="0" smtClean="0">
                <a:solidFill>
                  <a:schemeClr val="bg1">
                    <a:lumMod val="85000"/>
                  </a:schemeClr>
                </a:solidFill>
              </a:rPr>
              <a:t> 5.0</a:t>
            </a:r>
            <a:endParaRPr lang="es-HN" dirty="0">
              <a:solidFill>
                <a:schemeClr val="bg1">
                  <a:lumMod val="85000"/>
                </a:schemeClr>
              </a:solidFill>
            </a:endParaRPr>
          </a:p>
        </p:txBody>
      </p:sp>
      <p:sp>
        <p:nvSpPr>
          <p:cNvPr id="4" name="Rectángulo 3"/>
          <p:cNvSpPr/>
          <p:nvPr/>
        </p:nvSpPr>
        <p:spPr>
          <a:xfrm>
            <a:off x="190500" y="6176963"/>
            <a:ext cx="12001500" cy="646331"/>
          </a:xfrm>
          <a:prstGeom prst="rect">
            <a:avLst/>
          </a:prstGeom>
        </p:spPr>
        <p:txBody>
          <a:bodyPr wrap="square">
            <a:spAutoFit/>
          </a:bodyPr>
          <a:lstStyle/>
          <a:p>
            <a:r>
              <a:rPr lang="es-HN" dirty="0" smtClean="0">
                <a:solidFill>
                  <a:srgbClr val="00B0F0"/>
                </a:solidFill>
              </a:rPr>
              <a:t>https://emman31.wordpress.com/2013/01/21/ubuntu-12-04-installing-allegro-5-on-codeblocks/comment-page-1/#comment-27</a:t>
            </a:r>
            <a:endParaRPr lang="es-HN" dirty="0">
              <a:solidFill>
                <a:srgbClr val="00B0F0"/>
              </a:solidFill>
            </a:endParaRPr>
          </a:p>
        </p:txBody>
      </p:sp>
    </p:spTree>
    <p:extLst>
      <p:ext uri="{BB962C8B-B14F-4D97-AF65-F5344CB8AC3E}">
        <p14:creationId xmlns:p14="http://schemas.microsoft.com/office/powerpoint/2010/main" val="216625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90500" y="6176963"/>
            <a:ext cx="12001500" cy="646331"/>
          </a:xfrm>
          <a:prstGeom prst="rect">
            <a:avLst/>
          </a:prstGeom>
        </p:spPr>
        <p:txBody>
          <a:bodyPr wrap="square">
            <a:spAutoFit/>
          </a:bodyPr>
          <a:lstStyle/>
          <a:p>
            <a:r>
              <a:rPr lang="es-HN" dirty="0" smtClean="0">
                <a:solidFill>
                  <a:srgbClr val="00B0F0"/>
                </a:solidFill>
              </a:rPr>
              <a:t>https://emman31.wordpress.com/2013/01/21/ubuntu-12-04-installing-allegro-5-on-codeblocks/comment-page-1/#comment-27</a:t>
            </a:r>
            <a:endParaRPr lang="es-HN" dirty="0">
              <a:solidFill>
                <a:srgbClr val="00B0F0"/>
              </a:solidFill>
            </a:endParaRPr>
          </a:p>
        </p:txBody>
      </p:sp>
      <p:sp>
        <p:nvSpPr>
          <p:cNvPr id="2" name="Título 1"/>
          <p:cNvSpPr>
            <a:spLocks noGrp="1"/>
          </p:cNvSpPr>
          <p:nvPr>
            <p:ph type="title"/>
          </p:nvPr>
        </p:nvSpPr>
        <p:spPr/>
        <p:txBody>
          <a:bodyPr/>
          <a:lstStyle/>
          <a:p>
            <a:pPr algn="ctr"/>
            <a:r>
              <a:rPr lang="en-US" b="1" dirty="0" smtClean="0">
                <a:solidFill>
                  <a:srgbClr val="00C009"/>
                </a:solidFill>
                <a:effectLst>
                  <a:glow rad="101600">
                    <a:schemeClr val="tx1">
                      <a:alpha val="60000"/>
                    </a:schemeClr>
                  </a:glow>
                  <a:outerShdw blurRad="38100" dist="38100" dir="2700000" algn="tl">
                    <a:srgbClr val="000000">
                      <a:alpha val="43137"/>
                    </a:srgbClr>
                  </a:outerShdw>
                </a:effectLst>
              </a:rPr>
              <a:t>INSTALACION</a:t>
            </a:r>
            <a:endParaRPr lang="es-HN" b="1" dirty="0">
              <a:solidFill>
                <a:srgbClr val="00C009"/>
              </a:solidFill>
              <a:effectLst>
                <a:glow rad="101600">
                  <a:schemeClr val="tx1">
                    <a:alpha val="60000"/>
                  </a:schemeClr>
                </a:glow>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r>
              <a:rPr lang="es-HN" dirty="0" err="1" smtClean="0">
                <a:solidFill>
                  <a:schemeClr val="bg1">
                    <a:lumMod val="85000"/>
                  </a:schemeClr>
                </a:solidFill>
              </a:rPr>
              <a:t>mkdir</a:t>
            </a:r>
            <a:r>
              <a:rPr lang="es-HN" dirty="0" smtClean="0">
                <a:solidFill>
                  <a:schemeClr val="bg1">
                    <a:lumMod val="85000"/>
                  </a:schemeClr>
                </a:solidFill>
              </a:rPr>
              <a:t> </a:t>
            </a:r>
            <a:r>
              <a:rPr lang="es-HN" dirty="0" err="1" smtClean="0">
                <a:solidFill>
                  <a:schemeClr val="bg1">
                    <a:lumMod val="85000"/>
                  </a:schemeClr>
                </a:solidFill>
              </a:rPr>
              <a:t>build</a:t>
            </a:r>
            <a:r>
              <a:rPr lang="es-HN" dirty="0" smtClean="0">
                <a:solidFill>
                  <a:schemeClr val="bg1">
                    <a:lumMod val="85000"/>
                  </a:schemeClr>
                </a:solidFill>
              </a:rPr>
              <a:t>; cd </a:t>
            </a:r>
            <a:r>
              <a:rPr lang="es-HN" dirty="0" err="1" smtClean="0">
                <a:solidFill>
                  <a:schemeClr val="bg1">
                    <a:lumMod val="85000"/>
                  </a:schemeClr>
                </a:solidFill>
              </a:rPr>
              <a:t>build</a:t>
            </a:r>
            <a:endParaRPr lang="es-HN" dirty="0" smtClean="0">
              <a:solidFill>
                <a:schemeClr val="bg1">
                  <a:lumMod val="85000"/>
                </a:schemeClr>
              </a:solidFill>
            </a:endParaRPr>
          </a:p>
          <a:p>
            <a:r>
              <a:rPr lang="en-US" dirty="0" err="1" smtClean="0">
                <a:solidFill>
                  <a:schemeClr val="bg1">
                    <a:lumMod val="85000"/>
                  </a:schemeClr>
                </a:solidFill>
              </a:rPr>
              <a:t>sudo</a:t>
            </a:r>
            <a:r>
              <a:rPr lang="en-US" dirty="0" smtClean="0">
                <a:solidFill>
                  <a:schemeClr val="bg1">
                    <a:lumMod val="85000"/>
                  </a:schemeClr>
                </a:solidFill>
              </a:rPr>
              <a:t> </a:t>
            </a:r>
            <a:r>
              <a:rPr lang="en-US" dirty="0" err="1" smtClean="0">
                <a:solidFill>
                  <a:schemeClr val="bg1">
                    <a:lumMod val="85000"/>
                  </a:schemeClr>
                </a:solidFill>
              </a:rPr>
              <a:t>cmake</a:t>
            </a:r>
            <a:r>
              <a:rPr lang="en-US" dirty="0" smtClean="0">
                <a:solidFill>
                  <a:schemeClr val="bg1">
                    <a:lumMod val="85000"/>
                  </a:schemeClr>
                </a:solidFill>
              </a:rPr>
              <a:t> -DCMAKE_INSTALL_PREFIX=/</a:t>
            </a:r>
            <a:r>
              <a:rPr lang="en-US" dirty="0" err="1" smtClean="0">
                <a:solidFill>
                  <a:schemeClr val="bg1">
                    <a:lumMod val="85000"/>
                  </a:schemeClr>
                </a:solidFill>
              </a:rPr>
              <a:t>usr</a:t>
            </a:r>
            <a:r>
              <a:rPr lang="en-US" dirty="0" smtClean="0">
                <a:solidFill>
                  <a:schemeClr val="bg1">
                    <a:lumMod val="85000"/>
                  </a:schemeClr>
                </a:solidFill>
              </a:rPr>
              <a:t> .. </a:t>
            </a:r>
            <a:r>
              <a:rPr lang="en-US" dirty="0" err="1" smtClean="0">
                <a:solidFill>
                  <a:schemeClr val="bg1">
                    <a:lumMod val="85000"/>
                  </a:schemeClr>
                </a:solidFill>
              </a:rPr>
              <a:t>sudo</a:t>
            </a:r>
            <a:r>
              <a:rPr lang="en-US" dirty="0" smtClean="0">
                <a:solidFill>
                  <a:schemeClr val="bg1">
                    <a:lumMod val="85000"/>
                  </a:schemeClr>
                </a:solidFill>
              </a:rPr>
              <a:t> make</a:t>
            </a:r>
          </a:p>
          <a:p>
            <a:r>
              <a:rPr lang="en-US" dirty="0" err="1" smtClean="0">
                <a:solidFill>
                  <a:schemeClr val="bg1">
                    <a:lumMod val="85000"/>
                  </a:schemeClr>
                </a:solidFill>
              </a:rPr>
              <a:t>sudo</a:t>
            </a:r>
            <a:r>
              <a:rPr lang="en-US" dirty="0" smtClean="0">
                <a:solidFill>
                  <a:schemeClr val="bg1">
                    <a:lumMod val="85000"/>
                  </a:schemeClr>
                </a:solidFill>
              </a:rPr>
              <a:t> make install</a:t>
            </a:r>
            <a:endParaRPr lang="es-HN" dirty="0">
              <a:solidFill>
                <a:schemeClr val="bg1">
                  <a:lumMod val="85000"/>
                </a:schemeClr>
              </a:solidFill>
            </a:endParaRPr>
          </a:p>
        </p:txBody>
      </p:sp>
      <p:pic>
        <p:nvPicPr>
          <p:cNvPr id="5" name="Imagen 4"/>
          <p:cNvPicPr>
            <a:picLocks noChangeAspect="1"/>
          </p:cNvPicPr>
          <p:nvPr/>
        </p:nvPicPr>
        <p:blipFill>
          <a:blip r:embed="rId2"/>
          <a:stretch>
            <a:fillRect/>
          </a:stretch>
        </p:blipFill>
        <p:spPr>
          <a:xfrm>
            <a:off x="614362" y="3139281"/>
            <a:ext cx="5953125" cy="1724025"/>
          </a:xfrm>
          <a:prstGeom prst="rect">
            <a:avLst/>
          </a:prstGeom>
        </p:spPr>
      </p:pic>
      <p:pic>
        <p:nvPicPr>
          <p:cNvPr id="6" name="Imagen 5"/>
          <p:cNvPicPr>
            <a:picLocks noChangeAspect="1"/>
          </p:cNvPicPr>
          <p:nvPr/>
        </p:nvPicPr>
        <p:blipFill>
          <a:blip r:embed="rId3"/>
          <a:stretch>
            <a:fillRect/>
          </a:stretch>
        </p:blipFill>
        <p:spPr>
          <a:xfrm>
            <a:off x="1404937" y="5010943"/>
            <a:ext cx="5953125" cy="1733550"/>
          </a:xfrm>
          <a:prstGeom prst="rect">
            <a:avLst/>
          </a:prstGeom>
        </p:spPr>
      </p:pic>
      <p:pic>
        <p:nvPicPr>
          <p:cNvPr id="1027" name="Picture 3" descr="project_linkersett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475" y="1581942"/>
            <a:ext cx="295275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0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17675"/>
            <a:ext cx="10515600" cy="1325563"/>
          </a:xfrm>
        </p:spPr>
        <p:txBody>
          <a:bodyPr/>
          <a:lstStyle/>
          <a:p>
            <a:pPr algn="ctr"/>
            <a:r>
              <a:rPr lang="en-US" b="1" dirty="0" smtClean="0">
                <a:solidFill>
                  <a:srgbClr val="00C009"/>
                </a:solidFill>
                <a:effectLst>
                  <a:glow rad="101600">
                    <a:schemeClr val="tx1">
                      <a:alpha val="60000"/>
                    </a:schemeClr>
                  </a:glow>
                  <a:outerShdw blurRad="38100" dist="38100" dir="2700000" algn="tl">
                    <a:srgbClr val="000000">
                      <a:alpha val="43137"/>
                    </a:srgbClr>
                  </a:outerShdw>
                </a:effectLst>
              </a:rPr>
              <a:t>ADAPTANDONOS</a:t>
            </a:r>
            <a:endParaRPr lang="es-HN" b="1" dirty="0">
              <a:solidFill>
                <a:srgbClr val="00C009"/>
              </a:solidFill>
              <a:effectLst>
                <a:glow rad="101600">
                  <a:schemeClr val="tx1">
                    <a:alpha val="60000"/>
                  </a:schemeClr>
                </a:glow>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chor="ctr"/>
          <a:lstStyle/>
          <a:p>
            <a:r>
              <a:rPr lang="en-US" dirty="0" err="1" smtClean="0">
                <a:solidFill>
                  <a:schemeClr val="bg1">
                    <a:lumMod val="85000"/>
                  </a:schemeClr>
                </a:solidFill>
              </a:rPr>
              <a:t>Todas</a:t>
            </a:r>
            <a:r>
              <a:rPr lang="en-US" dirty="0" smtClean="0">
                <a:solidFill>
                  <a:schemeClr val="bg1">
                    <a:lumMod val="85000"/>
                  </a:schemeClr>
                </a:solidFill>
              </a:rPr>
              <a:t> las </a:t>
            </a:r>
            <a:r>
              <a:rPr lang="en-US" dirty="0" err="1" smtClean="0">
                <a:solidFill>
                  <a:schemeClr val="bg1">
                    <a:lumMod val="85000"/>
                  </a:schemeClr>
                </a:solidFill>
              </a:rPr>
              <a:t>funciones</a:t>
            </a:r>
            <a:r>
              <a:rPr lang="en-US" dirty="0" smtClean="0">
                <a:solidFill>
                  <a:schemeClr val="bg1">
                    <a:lumMod val="85000"/>
                  </a:schemeClr>
                </a:solidFill>
              </a:rPr>
              <a:t> de allegro </a:t>
            </a:r>
            <a:r>
              <a:rPr lang="en-US" dirty="0" err="1" smtClean="0">
                <a:solidFill>
                  <a:schemeClr val="bg1">
                    <a:lumMod val="85000"/>
                  </a:schemeClr>
                </a:solidFill>
              </a:rPr>
              <a:t>inician</a:t>
            </a:r>
            <a:r>
              <a:rPr lang="en-US" dirty="0" smtClean="0">
                <a:solidFill>
                  <a:schemeClr val="bg1">
                    <a:lumMod val="85000"/>
                  </a:schemeClr>
                </a:solidFill>
              </a:rPr>
              <a:t> con al_...</a:t>
            </a:r>
          </a:p>
          <a:p>
            <a:r>
              <a:rPr lang="en-US" dirty="0" err="1" smtClean="0">
                <a:solidFill>
                  <a:schemeClr val="bg1">
                    <a:lumMod val="85000"/>
                  </a:schemeClr>
                </a:solidFill>
              </a:rPr>
              <a:t>Todas</a:t>
            </a:r>
            <a:r>
              <a:rPr lang="en-US" dirty="0" smtClean="0">
                <a:solidFill>
                  <a:schemeClr val="bg1">
                    <a:lumMod val="85000"/>
                  </a:schemeClr>
                </a:solidFill>
              </a:rPr>
              <a:t> las </a:t>
            </a:r>
            <a:r>
              <a:rPr lang="en-US" dirty="0" err="1" smtClean="0">
                <a:solidFill>
                  <a:schemeClr val="bg1">
                    <a:lumMod val="85000"/>
                  </a:schemeClr>
                </a:solidFill>
              </a:rPr>
              <a:t>clases</a:t>
            </a:r>
            <a:r>
              <a:rPr lang="en-US" dirty="0" smtClean="0">
                <a:solidFill>
                  <a:schemeClr val="bg1">
                    <a:lumMod val="85000"/>
                  </a:schemeClr>
                </a:solidFill>
              </a:rPr>
              <a:t> de allegro </a:t>
            </a:r>
            <a:r>
              <a:rPr lang="en-US" dirty="0" err="1" smtClean="0">
                <a:solidFill>
                  <a:schemeClr val="bg1">
                    <a:lumMod val="85000"/>
                  </a:schemeClr>
                </a:solidFill>
              </a:rPr>
              <a:t>inician</a:t>
            </a:r>
            <a:r>
              <a:rPr lang="en-US" dirty="0" smtClean="0">
                <a:solidFill>
                  <a:schemeClr val="bg1">
                    <a:lumMod val="85000"/>
                  </a:schemeClr>
                </a:solidFill>
              </a:rPr>
              <a:t> con ALLEGRO_...</a:t>
            </a:r>
            <a:endParaRPr lang="es-HN" dirty="0">
              <a:solidFill>
                <a:schemeClr val="bg1">
                  <a:lumMod val="85000"/>
                </a:schemeClr>
              </a:solidFill>
            </a:endParaRPr>
          </a:p>
        </p:txBody>
      </p:sp>
    </p:spTree>
    <p:extLst>
      <p:ext uri="{BB962C8B-B14F-4D97-AF65-F5344CB8AC3E}">
        <p14:creationId xmlns:p14="http://schemas.microsoft.com/office/powerpoint/2010/main" val="58177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276975" cy="1325563"/>
          </a:xfrm>
        </p:spPr>
        <p:txBody>
          <a:bodyPr/>
          <a:lstStyle/>
          <a:p>
            <a:pPr algn="ctr"/>
            <a:r>
              <a:rPr lang="en-US" b="1" dirty="0" smtClean="0">
                <a:solidFill>
                  <a:srgbClr val="00C009"/>
                </a:solidFill>
                <a:effectLst>
                  <a:glow rad="101600">
                    <a:schemeClr val="tx1">
                      <a:alpha val="60000"/>
                    </a:schemeClr>
                  </a:glow>
                  <a:outerShdw blurRad="38100" dist="38100" dir="2700000" algn="tl">
                    <a:srgbClr val="000000">
                      <a:alpha val="43137"/>
                    </a:srgbClr>
                  </a:outerShdw>
                </a:effectLst>
              </a:rPr>
              <a:t>EVENTOS</a:t>
            </a:r>
            <a:endParaRPr lang="es-HN" b="1" dirty="0">
              <a:solidFill>
                <a:srgbClr val="00C009"/>
              </a:solidFill>
              <a:effectLst>
                <a:glow rad="101600">
                  <a:schemeClr val="tx1">
                    <a:alpha val="60000"/>
                  </a:schemeClr>
                </a:glow>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825625"/>
            <a:ext cx="6276975" cy="4351338"/>
          </a:xfrm>
        </p:spPr>
        <p:txBody>
          <a:bodyPr anchor="ctr"/>
          <a:lstStyle/>
          <a:p>
            <a:r>
              <a:rPr lang="es-HN" dirty="0" smtClean="0">
                <a:solidFill>
                  <a:schemeClr val="bg1">
                    <a:lumMod val="85000"/>
                  </a:schemeClr>
                </a:solidFill>
              </a:rPr>
              <a:t>La programación dirigida por eventos es un paradigma de programación en el que tanto la estructura como la ejecución de los programas van determinados por los sucesos que ocurran en el sistema, definidos por el usuario o que ellos mismos provoquen.</a:t>
            </a:r>
            <a:endParaRPr lang="es-HN" dirty="0">
              <a:solidFill>
                <a:schemeClr val="bg1">
                  <a:lumMod val="85000"/>
                </a:schemeClr>
              </a:solidFill>
            </a:endParaRPr>
          </a:p>
        </p:txBody>
      </p:sp>
      <p:sp>
        <p:nvSpPr>
          <p:cNvPr id="4" name="CuadroTexto 3"/>
          <p:cNvSpPr txBox="1"/>
          <p:nvPr/>
        </p:nvSpPr>
        <p:spPr>
          <a:xfrm>
            <a:off x="7115175" y="152400"/>
            <a:ext cx="4907626" cy="7017306"/>
          </a:xfrm>
          <a:prstGeom prst="rect">
            <a:avLst/>
          </a:prstGeom>
          <a:noFill/>
        </p:spPr>
        <p:txBody>
          <a:bodyPr wrap="none" rtlCol="0">
            <a:spAutoFit/>
          </a:bodyPr>
          <a:lstStyle/>
          <a:p>
            <a:endParaRPr lang="es-HN" dirty="0"/>
          </a:p>
          <a:p>
            <a:pPr lvl="1"/>
            <a:r>
              <a:rPr lang="es-HN" dirty="0">
                <a:hlinkClick r:id="rId2"/>
              </a:rPr>
              <a:t>ALLEGRO_EVENT_JOYSTICK_AXIS</a:t>
            </a:r>
            <a:endParaRPr lang="es-HN" dirty="0"/>
          </a:p>
          <a:p>
            <a:pPr lvl="1"/>
            <a:r>
              <a:rPr lang="es-HN" dirty="0">
                <a:hlinkClick r:id="rId3"/>
              </a:rPr>
              <a:t>ALLEGRO_EVENT_JOYSTICK_BUTTON_DOWN</a:t>
            </a:r>
            <a:endParaRPr lang="es-HN" dirty="0"/>
          </a:p>
          <a:p>
            <a:pPr lvl="1"/>
            <a:r>
              <a:rPr lang="es-HN" dirty="0">
                <a:hlinkClick r:id="rId4"/>
              </a:rPr>
              <a:t>ALLEGRO_EVENT_JOYSTICK_BUTTON_UP</a:t>
            </a:r>
            <a:endParaRPr lang="es-HN" dirty="0"/>
          </a:p>
          <a:p>
            <a:pPr lvl="1"/>
            <a:r>
              <a:rPr lang="es-HN" dirty="0">
                <a:hlinkClick r:id="rId5"/>
              </a:rPr>
              <a:t>ALLEGRO_EVENT_JOYSTICK_CONFIGURATION</a:t>
            </a:r>
            <a:endParaRPr lang="es-HN" dirty="0"/>
          </a:p>
          <a:p>
            <a:pPr lvl="1"/>
            <a:r>
              <a:rPr lang="es-HN" dirty="0">
                <a:hlinkClick r:id="rId6"/>
              </a:rPr>
              <a:t>ALLEGRO_EVENT_KEY_DOWN</a:t>
            </a:r>
            <a:endParaRPr lang="es-HN" dirty="0"/>
          </a:p>
          <a:p>
            <a:pPr lvl="1"/>
            <a:r>
              <a:rPr lang="es-HN" dirty="0">
                <a:hlinkClick r:id="rId7"/>
              </a:rPr>
              <a:t>ALLEGRO_EVENT_KEY_UP</a:t>
            </a:r>
            <a:endParaRPr lang="es-HN" dirty="0"/>
          </a:p>
          <a:p>
            <a:pPr lvl="1"/>
            <a:r>
              <a:rPr lang="es-HN" dirty="0">
                <a:hlinkClick r:id="rId8"/>
              </a:rPr>
              <a:t>ALLEGRO_EVENT_KEY_CHAR</a:t>
            </a:r>
            <a:endParaRPr lang="es-HN" dirty="0"/>
          </a:p>
          <a:p>
            <a:pPr lvl="1"/>
            <a:r>
              <a:rPr lang="es-HN" dirty="0">
                <a:hlinkClick r:id="rId9"/>
              </a:rPr>
              <a:t>ALLEGRO_EVENT_MOUSE_AXES</a:t>
            </a:r>
            <a:endParaRPr lang="es-HN" dirty="0"/>
          </a:p>
          <a:p>
            <a:pPr lvl="1"/>
            <a:r>
              <a:rPr lang="es-HN" dirty="0">
                <a:hlinkClick r:id="rId10"/>
              </a:rPr>
              <a:t>ALLEGRO_EVENT_MOUSE_BUTTON_DOWN</a:t>
            </a:r>
            <a:endParaRPr lang="es-HN" dirty="0"/>
          </a:p>
          <a:p>
            <a:pPr lvl="1"/>
            <a:r>
              <a:rPr lang="es-HN" dirty="0">
                <a:hlinkClick r:id="rId11"/>
              </a:rPr>
              <a:t>ALLEGRO_EVENT_MOUSE_BUTTON_UP</a:t>
            </a:r>
            <a:endParaRPr lang="es-HN" dirty="0"/>
          </a:p>
          <a:p>
            <a:pPr lvl="1"/>
            <a:r>
              <a:rPr lang="es-HN" dirty="0">
                <a:hlinkClick r:id="rId12"/>
              </a:rPr>
              <a:t>ALLEGRO_EVENT_MOUSE_WARPED</a:t>
            </a:r>
            <a:endParaRPr lang="es-HN" dirty="0"/>
          </a:p>
          <a:p>
            <a:pPr lvl="1"/>
            <a:r>
              <a:rPr lang="es-HN" dirty="0">
                <a:hlinkClick r:id="rId13"/>
              </a:rPr>
              <a:t>ALLEGRO_EVENT_MOUSE_ENTER_DISPLAY</a:t>
            </a:r>
            <a:endParaRPr lang="es-HN" dirty="0"/>
          </a:p>
          <a:p>
            <a:pPr lvl="1"/>
            <a:r>
              <a:rPr lang="es-HN" dirty="0">
                <a:hlinkClick r:id="rId14"/>
              </a:rPr>
              <a:t>ALLEGRO_EVENT_MOUSE_LEAVE_DISPLAY</a:t>
            </a:r>
            <a:endParaRPr lang="es-HN" dirty="0"/>
          </a:p>
          <a:p>
            <a:pPr lvl="1"/>
            <a:r>
              <a:rPr lang="es-HN" dirty="0">
                <a:hlinkClick r:id="rId15"/>
              </a:rPr>
              <a:t>ALLEGRO_EVENT_TIMER</a:t>
            </a:r>
            <a:endParaRPr lang="es-HN" dirty="0"/>
          </a:p>
          <a:p>
            <a:pPr lvl="1"/>
            <a:r>
              <a:rPr lang="es-HN" dirty="0">
                <a:hlinkClick r:id="rId16"/>
              </a:rPr>
              <a:t>ALLEGRO_EVENT_DISPLAY_EXPOSE</a:t>
            </a:r>
            <a:endParaRPr lang="es-HN" dirty="0"/>
          </a:p>
          <a:p>
            <a:pPr lvl="1"/>
            <a:r>
              <a:rPr lang="es-HN" dirty="0">
                <a:hlinkClick r:id="rId17"/>
              </a:rPr>
              <a:t>ALLEGRO_EVENT_DISPLAY_RESIZE</a:t>
            </a:r>
            <a:endParaRPr lang="es-HN" dirty="0"/>
          </a:p>
          <a:p>
            <a:pPr lvl="1"/>
            <a:r>
              <a:rPr lang="es-HN" dirty="0">
                <a:hlinkClick r:id="rId18"/>
              </a:rPr>
              <a:t>ALLEGRO_EVENT_DISPLAY_CLOSE</a:t>
            </a:r>
            <a:endParaRPr lang="es-HN" dirty="0"/>
          </a:p>
          <a:p>
            <a:pPr lvl="1"/>
            <a:r>
              <a:rPr lang="es-HN" dirty="0">
                <a:hlinkClick r:id="rId19"/>
              </a:rPr>
              <a:t>ALLEGRO_EVENT_DISPLAY_LOST</a:t>
            </a:r>
            <a:endParaRPr lang="es-HN" dirty="0"/>
          </a:p>
          <a:p>
            <a:pPr lvl="1"/>
            <a:r>
              <a:rPr lang="es-HN" dirty="0">
                <a:hlinkClick r:id="rId20"/>
              </a:rPr>
              <a:t>ALLEGRO_EVENT_DISPLAY_FOUND</a:t>
            </a:r>
            <a:endParaRPr lang="es-HN" dirty="0"/>
          </a:p>
          <a:p>
            <a:pPr lvl="1"/>
            <a:r>
              <a:rPr lang="es-HN" dirty="0">
                <a:hlinkClick r:id="rId21"/>
              </a:rPr>
              <a:t>ALLEGRO_EVENT_DISPLAY_SWITCH_OUT</a:t>
            </a:r>
            <a:endParaRPr lang="es-HN" dirty="0"/>
          </a:p>
          <a:p>
            <a:pPr lvl="1"/>
            <a:r>
              <a:rPr lang="es-HN" dirty="0">
                <a:hlinkClick r:id="rId22"/>
              </a:rPr>
              <a:t>ALLEGRO_EVENT_DISPLAY_SWITCH_IN</a:t>
            </a:r>
            <a:endParaRPr lang="es-HN" dirty="0"/>
          </a:p>
          <a:p>
            <a:pPr lvl="1"/>
            <a:r>
              <a:rPr lang="es-HN" dirty="0">
                <a:hlinkClick r:id="rId23"/>
              </a:rPr>
              <a:t>ALLEGRO_EVENT_DISPLAY_ORIENTATION</a:t>
            </a:r>
            <a:endParaRPr lang="es-HN" dirty="0"/>
          </a:p>
          <a:p>
            <a:r>
              <a:rPr lang="es-HN" dirty="0" smtClean="0"/>
              <a:t/>
            </a:r>
            <a:br>
              <a:rPr lang="es-HN" dirty="0" smtClean="0"/>
            </a:br>
            <a:endParaRPr lang="es-HN" dirty="0"/>
          </a:p>
        </p:txBody>
      </p:sp>
    </p:spTree>
    <p:extLst>
      <p:ext uri="{BB962C8B-B14F-4D97-AF65-F5344CB8AC3E}">
        <p14:creationId xmlns:p14="http://schemas.microsoft.com/office/powerpoint/2010/main" val="126058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17675"/>
            <a:ext cx="10515600" cy="1325563"/>
          </a:xfrm>
        </p:spPr>
        <p:txBody>
          <a:bodyPr/>
          <a:lstStyle/>
          <a:p>
            <a:pPr algn="ctr"/>
            <a:r>
              <a:rPr lang="en-US" b="1" dirty="0" smtClean="0">
                <a:solidFill>
                  <a:srgbClr val="00C009"/>
                </a:solidFill>
                <a:effectLst>
                  <a:glow rad="101600">
                    <a:schemeClr val="tx1">
                      <a:alpha val="60000"/>
                    </a:schemeClr>
                  </a:glow>
                  <a:outerShdw blurRad="38100" dist="38100" dir="2700000" algn="tl">
                    <a:srgbClr val="000000">
                      <a:alpha val="43137"/>
                    </a:srgbClr>
                  </a:outerShdw>
                </a:effectLst>
              </a:rPr>
              <a:t>LINKS DE INTERES</a:t>
            </a:r>
            <a:endParaRPr lang="es-HN" b="1" dirty="0">
              <a:solidFill>
                <a:srgbClr val="00C009"/>
              </a:solidFill>
              <a:effectLst>
                <a:glow rad="101600">
                  <a:schemeClr val="tx1">
                    <a:alpha val="60000"/>
                  </a:schemeClr>
                </a:glow>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chor="ctr"/>
          <a:lstStyle/>
          <a:p>
            <a:r>
              <a:rPr lang="es-HN" dirty="0" smtClean="0">
                <a:solidFill>
                  <a:schemeClr val="bg1">
                    <a:lumMod val="85000"/>
                  </a:schemeClr>
                </a:solidFill>
                <a:hlinkClick r:id="rId2"/>
              </a:rPr>
              <a:t>https://www.allegro.cc/manual/5/index.html</a:t>
            </a:r>
            <a:endParaRPr lang="es-HN" dirty="0" smtClean="0">
              <a:solidFill>
                <a:schemeClr val="bg1">
                  <a:lumMod val="85000"/>
                </a:schemeClr>
              </a:solidFill>
            </a:endParaRPr>
          </a:p>
          <a:p>
            <a:r>
              <a:rPr lang="es-HN" dirty="0" smtClean="0">
                <a:solidFill>
                  <a:schemeClr val="bg1">
                    <a:lumMod val="85000"/>
                  </a:schemeClr>
                </a:solidFill>
                <a:hlinkClick r:id="rId3"/>
              </a:rPr>
              <a:t>https://wiki.allegro.cc/index.php?title=Allegro_5_API_Tutorials</a:t>
            </a:r>
            <a:endParaRPr lang="es-HN" dirty="0" smtClean="0">
              <a:solidFill>
                <a:schemeClr val="bg1">
                  <a:lumMod val="85000"/>
                </a:schemeClr>
              </a:solidFill>
            </a:endParaRPr>
          </a:p>
        </p:txBody>
      </p:sp>
    </p:spTree>
    <p:extLst>
      <p:ext uri="{BB962C8B-B14F-4D97-AF65-F5344CB8AC3E}">
        <p14:creationId xmlns:p14="http://schemas.microsoft.com/office/powerpoint/2010/main" val="885177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158</Words>
  <Application>Microsoft Office PowerPoint</Application>
  <PresentationFormat>Panorámica</PresentationFormat>
  <Paragraphs>47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 allegro.cc }</vt:lpstr>
      <vt:lpstr>INSTALACION</vt:lpstr>
      <vt:lpstr>INSTALACION</vt:lpstr>
      <vt:lpstr>ADAPTANDONOS</vt:lpstr>
      <vt:lpstr>EVENTOS</vt:lpstr>
      <vt:lpstr>LINKS DE INTERES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allegro.cc }</dc:title>
  <dc:creator>Nexer Rodríguez</dc:creator>
  <cp:lastModifiedBy>Nexer Rodríguez</cp:lastModifiedBy>
  <cp:revision>5</cp:revision>
  <dcterms:created xsi:type="dcterms:W3CDTF">2015-03-27T04:46:11Z</dcterms:created>
  <dcterms:modified xsi:type="dcterms:W3CDTF">2015-03-27T05:20:01Z</dcterms:modified>
</cp:coreProperties>
</file>