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 snapToGrid="0" snapToObjects="1">
      <p:cViewPr varScale="1">
        <p:scale>
          <a:sx n="85" d="100"/>
          <a:sy n="85" d="100"/>
        </p:scale>
        <p:origin x="96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274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INDEX 01</a:t>
            </a:r>
          </a:p>
          <a:p>
            <a:r>
              <a:rPr dirty="0"/>
              <a:t>Topic Name: E-Learning Platform</a:t>
            </a:r>
            <a:br>
              <a:rPr lang="en-US" dirty="0"/>
            </a:b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1767"/>
              </p:ext>
            </p:extLst>
          </p:nvPr>
        </p:nvGraphicFramePr>
        <p:xfrm>
          <a:off x="409222" y="228600"/>
          <a:ext cx="8325555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827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439"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 Types of Information (Strategic, Tactical, Operational, and Statutory).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Md. Shamiul Alim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98"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 Elements of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Md. Rosafi Al Ashari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3180"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Draft a Software Requirements Specification (SRS) document outlining detailed functional and non-functional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Md. Rosafi Al Ashari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98">
                <a:tc>
                  <a:txBody>
                    <a:bodyPr/>
                    <a:lstStyle/>
                    <a:p>
                      <a: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Decision tree and decision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Rifat Parvej Pranto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439">
                <a:tc>
                  <a:txBody>
                    <a:bodyPr/>
                    <a:lstStyle/>
                    <a:p>
                      <a: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Develop Data Flow Diagrams (DFDs) to map out the flow of information through the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Rifat Parvej Pranto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98">
                <a:tc>
                  <a:txBody>
                    <a:bodyPr/>
                    <a:lstStyle/>
                    <a:p>
                      <a: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Representing Project Scheduling Plans.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Afhia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Jahin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249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INDEX 02</a:t>
            </a:r>
          </a:p>
          <a:p>
            <a:r>
              <a:rPr dirty="0"/>
              <a:t>Topic Name: E-Learning Platform</a:t>
            </a:r>
            <a:br>
              <a:rPr lang="en-US" dirty="0"/>
            </a:b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69074"/>
              </p:ext>
            </p:extLst>
          </p:nvPr>
        </p:nvGraphicFramePr>
        <p:xfrm>
          <a:off x="457200" y="1777274"/>
          <a:ext cx="82296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Presenter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 user interface for customer portals, application forms, dashboards, and report views.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Md. Shamiul Alim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Define access control requirements for each user role, ensuring appropriate data privacy and protection for customer and e-commerce site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Md. Shamiul Alim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Identify potential risks, such as data breaches, and document mitigation strategies.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Rifat Parvej Pranto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Design a testing strategy, including test cases for unit testing, system testing, integration testing, and user acceptance testing.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Rifat Parvej Pranto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Prepare user guides, system documentation, and training materials for end-users and administrators.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James Amin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 and schedule training sessions to handle order, managing, format, timeline.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Afhia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Jahin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245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INDEX 01 Topic Name: E-Learning Platform </vt:lpstr>
      <vt:lpstr>INDEX 02 Topic Name: E-Learning Platform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01 Topic Name: E-Learning Platform </dc:title>
  <dc:subject/>
  <dc:creator/>
  <cp:keywords/>
  <dc:description>generated using python-pptx</dc:description>
  <cp:lastModifiedBy>Arafat Parvej</cp:lastModifiedBy>
  <cp:revision>4</cp:revision>
  <dcterms:created xsi:type="dcterms:W3CDTF">2013-01-27T09:14:16Z</dcterms:created>
  <dcterms:modified xsi:type="dcterms:W3CDTF">2024-11-25T01:26:43Z</dcterms:modified>
  <cp:category/>
</cp:coreProperties>
</file>