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392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4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44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26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9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35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83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6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9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19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9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2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50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6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5600B-447C-4DB8-9C3B-3BCAFD2A6C58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448657-09CB-40F5-A4B1-D40D6BA1A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383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0648-3AC4-F9E4-53C0-8BB7A84D7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Bahnschrift SemiLight SemiConde" panose="020B0502040204020203" pitchFamily="34" charset="0"/>
              </a:rPr>
              <a:t>Tribu Nómada </a:t>
            </a:r>
            <a:r>
              <a:rPr lang="es-ES" sz="2400" dirty="0">
                <a:latin typeface="Bahnschrift SemiLight SemiConde" panose="020B0502040204020203" pitchFamily="34" charset="0"/>
              </a:rPr>
              <a:t>(Equipo 2)</a:t>
            </a:r>
            <a:endParaRPr lang="es-ES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2527D7-91DD-FE06-AFB8-CD2B5F24D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4300" b="0" i="0" dirty="0" err="1">
                <a:solidFill>
                  <a:srgbClr val="F0F6FC"/>
                </a:solidFill>
                <a:effectLst/>
                <a:latin typeface="-apple-system"/>
              </a:rPr>
              <a:t>Ruben</a:t>
            </a: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 Cobo </a:t>
            </a:r>
            <a:r>
              <a:rPr lang="es-ES" sz="4300" b="0" i="0" dirty="0" err="1">
                <a:solidFill>
                  <a:srgbClr val="F0F6FC"/>
                </a:solidFill>
                <a:effectLst/>
                <a:latin typeface="-apple-system"/>
              </a:rPr>
              <a:t>Gonzalez</a:t>
            </a:r>
            <a:endParaRPr lang="es-ES" sz="43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Pablo Palencia Castillo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Roberto Sainz Arjona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Guillermo Muñoz Pando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Abraham </a:t>
            </a:r>
            <a:r>
              <a:rPr lang="es-ES" sz="4300" b="0" i="0" dirty="0" err="1">
                <a:solidFill>
                  <a:srgbClr val="F0F6FC"/>
                </a:solidFill>
                <a:effectLst/>
                <a:latin typeface="-apple-system"/>
              </a:rPr>
              <a:t>Bekele</a:t>
            </a:r>
            <a:r>
              <a:rPr lang="es-ES" sz="4300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s-ES" sz="4300" b="0" i="0" dirty="0" err="1">
                <a:solidFill>
                  <a:srgbClr val="F0F6FC"/>
                </a:solidFill>
                <a:effectLst/>
                <a:latin typeface="-apple-system"/>
              </a:rPr>
              <a:t>Sanchez</a:t>
            </a:r>
            <a:endParaRPr lang="es-ES" sz="43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endParaRPr lang="es-ES" dirty="0"/>
          </a:p>
        </p:txBody>
      </p:sp>
      <p:pic>
        <p:nvPicPr>
          <p:cNvPr id="5" name="Gráfico 4" descr="Ordenador con relleno sólido">
            <a:extLst>
              <a:ext uri="{FF2B5EF4-FFF2-40B4-BE49-F238E27FC236}">
                <a16:creationId xmlns:a16="http://schemas.microsoft.com/office/drawing/2014/main" id="{3E883E97-4673-2BEA-126F-F61728D74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632" y="3455492"/>
            <a:ext cx="836646" cy="9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4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D950A-E7AC-F23A-DBB6-D5BE58A8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>
                <a:latin typeface="Bahnschrift SemiLight SemiConde" panose="020B0502040204020203" pitchFamily="34" charset="0"/>
              </a:rPr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C920F-58C9-97C1-F0D7-6A77463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Comprender los requisitos, descripciones y tareas a realizar</a:t>
            </a:r>
          </a:p>
          <a:p>
            <a:r>
              <a:rPr lang="es-ES" dirty="0"/>
              <a:t>Dividir el trabajo entre los integrantes del grupo</a:t>
            </a:r>
          </a:p>
          <a:p>
            <a:r>
              <a:rPr lang="es-ES" dirty="0"/>
              <a:t>Pasar de la descripción escrita al desarrollo tangible del proyecto</a:t>
            </a:r>
          </a:p>
          <a:p>
            <a:r>
              <a:rPr lang="es-ES" dirty="0"/>
              <a:t>Superar las problemáticas propias que aparecen durante el transcurso del desarrollo</a:t>
            </a:r>
          </a:p>
          <a:p>
            <a:r>
              <a:rPr lang="es-ES" dirty="0"/>
              <a:t>Entregar una aplicación funcional de gestión de rutas</a:t>
            </a:r>
          </a:p>
        </p:txBody>
      </p:sp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34BC7A87-C0EF-A32E-40F6-1B7F5930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837113" y="854143"/>
            <a:ext cx="914400" cy="914400"/>
          </a:xfrm>
          <a:prstGeom prst="rect">
            <a:avLst/>
          </a:prstGeom>
        </p:spPr>
      </p:pic>
      <p:pic>
        <p:nvPicPr>
          <p:cNvPr id="6" name="Gráfico 5" descr="Flecha lineal: recto con relleno sólido">
            <a:extLst>
              <a:ext uri="{FF2B5EF4-FFF2-40B4-BE49-F238E27FC236}">
                <a16:creationId xmlns:a16="http://schemas.microsoft.com/office/drawing/2014/main" id="{C464B59D-FC39-FBEC-24BD-EA94B3947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656885">
            <a:off x="5108135" y="1439016"/>
            <a:ext cx="914400" cy="914400"/>
          </a:xfrm>
          <a:prstGeom prst="rect">
            <a:avLst/>
          </a:prstGeom>
        </p:spPr>
      </p:pic>
      <p:pic>
        <p:nvPicPr>
          <p:cNvPr id="7" name="Gráfico 6" descr="Flecha lineal: recto con relleno sólido">
            <a:extLst>
              <a:ext uri="{FF2B5EF4-FFF2-40B4-BE49-F238E27FC236}">
                <a16:creationId xmlns:a16="http://schemas.microsoft.com/office/drawing/2014/main" id="{8E1AB0D2-30CE-4F13-7ED2-94C8D853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08949">
            <a:off x="5116134" y="320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C4D9-DB1E-D078-4125-C3C83F31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Light SemiConde" panose="020B0502040204020203" pitchFamily="34" charset="0"/>
              </a:rPr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3782F-769C-5A1F-0F10-039BC95B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Comprender correctamente la descripción del proyecto y sus detalles para empezar con la base del desarrollo</a:t>
            </a:r>
          </a:p>
          <a:p>
            <a:r>
              <a:rPr lang="es-ES" dirty="0"/>
              <a:t>El aprendizaje autodidacta durante el desarrollo</a:t>
            </a:r>
          </a:p>
          <a:p>
            <a:r>
              <a:rPr lang="es-ES" dirty="0"/>
              <a:t>Trabajo desigual en el grupo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F1B988-810A-EE00-E5D4-EEB1B168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71" y="122735"/>
            <a:ext cx="2751040" cy="27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48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6F14-50E8-580F-C4FA-43E96888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10817"/>
            <a:ext cx="10131425" cy="1456267"/>
          </a:xfrm>
        </p:spPr>
        <p:txBody>
          <a:bodyPr/>
          <a:lstStyle/>
          <a:p>
            <a:r>
              <a:rPr lang="es-ES" dirty="0">
                <a:latin typeface="Bahnschrift SemiLight SemiConde" panose="020B0502040204020203" pitchFamily="34" charset="0"/>
              </a:rPr>
              <a:t>Partes del Desarrollo y tecnologías utilizadas</a:t>
            </a:r>
          </a:p>
        </p:txBody>
      </p:sp>
      <p:pic>
        <p:nvPicPr>
          <p:cNvPr id="8" name="Imagen 7" descr="Una captura de pantalla de un celular con la imagen de una caricatura&#10;&#10;El contenido generado por IA puede ser incorrecto.">
            <a:extLst>
              <a:ext uri="{FF2B5EF4-FFF2-40B4-BE49-F238E27FC236}">
                <a16:creationId xmlns:a16="http://schemas.microsoft.com/office/drawing/2014/main" id="{51B1EF18-5993-D240-DC1C-EE886803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0" y="2635035"/>
            <a:ext cx="5843557" cy="33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66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CCDD-1BA7-55FF-609F-48D9A13D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>
                <a:latin typeface="Bahnschrift SemiLight SemiConde" panose="020B0502040204020203" pitchFamily="34" charset="0"/>
              </a:rPr>
              <a:t>Funcionalidades</a:t>
            </a:r>
            <a:r>
              <a:rPr lang="es-ES" dirty="0"/>
              <a:t> </a:t>
            </a:r>
          </a:p>
        </p:txBody>
      </p:sp>
      <p:pic>
        <p:nvPicPr>
          <p:cNvPr id="5" name="Marcador de contenido 4" descr="Icono&#10;&#10;El contenido generado por IA puede ser incorrecto.">
            <a:extLst>
              <a:ext uri="{FF2B5EF4-FFF2-40B4-BE49-F238E27FC236}">
                <a16:creationId xmlns:a16="http://schemas.microsoft.com/office/drawing/2014/main" id="{2376D50F-0DA4-8185-1637-91EE730BB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4" y="512717"/>
            <a:ext cx="2561741" cy="276854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ACC14C-0B72-C884-49ED-12D16D395C9C}"/>
              </a:ext>
            </a:extLst>
          </p:cNvPr>
          <p:cNvSpPr txBox="1"/>
          <p:nvPr/>
        </p:nvSpPr>
        <p:spPr>
          <a:xfrm>
            <a:off x="4485920" y="2612572"/>
            <a:ext cx="64381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Diferentes opciones en función del tipo de usuario conectado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Validación de usuarios y rutas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Creación/modificación/Borrado de rutas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Opción de valorar y reseñar rutas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Insertar puntos de interés o peligro para la ruta seleccionada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Convertir los datos de una ruta a CSV</a:t>
            </a:r>
          </a:p>
        </p:txBody>
      </p:sp>
      <p:pic>
        <p:nvPicPr>
          <p:cNvPr id="8" name="Gráfico 7" descr="Marca de verificación con relleno sólido">
            <a:extLst>
              <a:ext uri="{FF2B5EF4-FFF2-40B4-BE49-F238E27FC236}">
                <a16:creationId xmlns:a16="http://schemas.microsoft.com/office/drawing/2014/main" id="{DF0A7296-9054-7AAC-FFC5-3A8F1DCE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26" y="2496285"/>
            <a:ext cx="556790" cy="556790"/>
          </a:xfrm>
          <a:prstGeom prst="rect">
            <a:avLst/>
          </a:prstGeom>
        </p:spPr>
      </p:pic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40AAB634-CEB0-DF6C-AC96-100D8573D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2502" y="4086566"/>
            <a:ext cx="556790" cy="556790"/>
          </a:xfrm>
          <a:prstGeom prst="rect">
            <a:avLst/>
          </a:prstGeom>
        </p:spPr>
      </p:pic>
      <p:pic>
        <p:nvPicPr>
          <p:cNvPr id="10" name="Gráfico 9" descr="Marca de verificación con relleno sólido">
            <a:extLst>
              <a:ext uri="{FF2B5EF4-FFF2-40B4-BE49-F238E27FC236}">
                <a16:creationId xmlns:a16="http://schemas.microsoft.com/office/drawing/2014/main" id="{B49A184D-4847-C3FD-8C38-FE0A2BA3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409" y="3529776"/>
            <a:ext cx="556790" cy="556790"/>
          </a:xfrm>
          <a:prstGeom prst="rect">
            <a:avLst/>
          </a:prstGeom>
        </p:spPr>
      </p:pic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B250635A-4DD2-20F4-4238-7A99F82D8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107" y="3053075"/>
            <a:ext cx="556790" cy="556790"/>
          </a:xfrm>
          <a:prstGeom prst="rect">
            <a:avLst/>
          </a:prstGeom>
        </p:spPr>
      </p:pic>
      <p:pic>
        <p:nvPicPr>
          <p:cNvPr id="12" name="Gráfico 11" descr="Marca de verificación con relleno sólido">
            <a:extLst>
              <a:ext uri="{FF2B5EF4-FFF2-40B4-BE49-F238E27FC236}">
                <a16:creationId xmlns:a16="http://schemas.microsoft.com/office/drawing/2014/main" id="{E583ED10-3D9C-22FD-4D6B-4A3DBB59F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7014" y="5195103"/>
            <a:ext cx="556790" cy="556790"/>
          </a:xfrm>
          <a:prstGeom prst="rect">
            <a:avLst/>
          </a:prstGeom>
        </p:spPr>
      </p:pic>
      <p:pic>
        <p:nvPicPr>
          <p:cNvPr id="13" name="Gráfico 12" descr="Marca de verificación con relleno sólido">
            <a:extLst>
              <a:ext uri="{FF2B5EF4-FFF2-40B4-BE49-F238E27FC236}">
                <a16:creationId xmlns:a16="http://schemas.microsoft.com/office/drawing/2014/main" id="{0AC2C4F2-F38A-6FFC-0E62-5644B0B2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5646" y="4643356"/>
            <a:ext cx="556790" cy="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91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8203-CA3D-043E-930F-B669010D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hnschrift SemiLight SemiConde" panose="020B0502040204020203" pitchFamily="34" charset="0"/>
              </a:rPr>
              <a:t>Conclusiones</a:t>
            </a:r>
          </a:p>
        </p:txBody>
      </p:sp>
      <p:pic>
        <p:nvPicPr>
          <p:cNvPr id="5" name="Marcador de contenido 4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B0928DDD-DF6D-96DB-5B7F-9AA4F114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7932">
            <a:off x="4757709" y="829131"/>
            <a:ext cx="4404705" cy="4642530"/>
          </a:xfrm>
        </p:spPr>
      </p:pic>
    </p:spTree>
    <p:extLst>
      <p:ext uri="{BB962C8B-B14F-4D97-AF65-F5344CB8AC3E}">
        <p14:creationId xmlns:p14="http://schemas.microsoft.com/office/powerpoint/2010/main" val="78132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550445-F0DD-21CA-8ADC-21DF460B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Bahnschrift SemiLight SemiConde" panose="020B0502040204020203" pitchFamily="34" charset="0"/>
              </a:rPr>
              <a:t>Aplicación:</a:t>
            </a:r>
          </a:p>
        </p:txBody>
      </p:sp>
      <p:pic>
        <p:nvPicPr>
          <p:cNvPr id="6" name="Imagen 5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8703EA24-F03E-FE17-67BE-D32E00E42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96" y="1894113"/>
            <a:ext cx="4460033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13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154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Bahnschrift SemiLight SemiConde</vt:lpstr>
      <vt:lpstr>Calibri</vt:lpstr>
      <vt:lpstr>Calibri Light</vt:lpstr>
      <vt:lpstr>Celestial</vt:lpstr>
      <vt:lpstr>Tribu Nómada (Equipo 2)</vt:lpstr>
      <vt:lpstr>OBJETIVOS del proyecto</vt:lpstr>
      <vt:lpstr>Dificultades encontradas</vt:lpstr>
      <vt:lpstr>Partes del Desarrollo y tecnologías utilizadas</vt:lpstr>
      <vt:lpstr>Funcionalidades </vt:lpstr>
      <vt:lpstr>Conclusiones</vt:lpstr>
      <vt:lpstr>Aplicación: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Rubén Cobo González</dc:creator>
  <cp:lastModifiedBy>Rubén Cobo González</cp:lastModifiedBy>
  <cp:revision>5</cp:revision>
  <dcterms:created xsi:type="dcterms:W3CDTF">2025-05-19T20:08:56Z</dcterms:created>
  <dcterms:modified xsi:type="dcterms:W3CDTF">2025-05-19T21:31:55Z</dcterms:modified>
</cp:coreProperties>
</file>