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e6df0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e6df0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e2ad2f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e2ad2f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e6df0b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e6df0b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386d40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386d40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CPI, MIPS, Mflip flops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parts of code that are leaking the performance, room for improvement/redesign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Power, USB power meter for rasp, could use </a:t>
            </a:r>
            <a:r>
              <a:rPr lang="en"/>
              <a:t>something</a:t>
            </a:r>
            <a:r>
              <a:rPr lang="en"/>
              <a:t> cheap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-see how much data ran during the duration of power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2e6df0b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2e6df0b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dk2"/>
                </a:solidFill>
              </a:rPr>
              <a:t>Group H: Steven Yu, Ryan Schwartz, Sydney Cady</a:t>
            </a:r>
            <a:endParaRPr b="1" sz="232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320">
                <a:solidFill>
                  <a:schemeClr val="dk2"/>
                </a:solidFill>
              </a:rPr>
              <a:t>TEA </a:t>
            </a:r>
            <a:endParaRPr b="1" sz="232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7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RaspberryPi Setup: Python Complete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RaspberryPi Setup: C Complete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Implementation of self-timing within system: In Progress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Begin research into some benchmark systems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Code: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546"/>
            <a:ext cx="9144001" cy="338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00" y="1067100"/>
            <a:ext cx="77780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Chart: (zoomed out) - can show chart at request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https://docs.google.com/spreadsheets/d/1s_y6h7cKoFHyJrKPGLZ59DKch9dXiOWK4uzr-YfsOP8/edit?usp=sharing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0"/>
            <a:ext cx="9143998" cy="239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accomplish: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Metrics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Timing (Compile/Interpret)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Response Time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Possible Hardware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Interpreter Running Direct Python Code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Interpreter Running C++ API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GCC Compiler Running C++ Code 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Forming questions: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are some metrics </a:t>
            </a:r>
            <a:r>
              <a:rPr lang="en" sz="1600"/>
              <a:t>you're</a:t>
            </a:r>
            <a:r>
              <a:rPr lang="en" sz="1600"/>
              <a:t> looking for?/ Will the metrics above cover it enough?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are some metric/benchmark systems that are compatible with RaspberryPi?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Testing/Begin forming paper/presentation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