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02D6E6-45D0-4584-80D6-72A50AEB053E}">
  <a:tblStyle styleId="{A602D6E6-45D0-4584-80D6-72A50AEB0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429c18f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429c18f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ebd6350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ebd6350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89af2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89af2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11a44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11a44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022412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022412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eebd635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eebd635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ebd635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ebd635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ebd635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ebd635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89af25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89af25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eebd6350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eebd6350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ebd635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eebd635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29c19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29c19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47900"/>
            <a:ext cx="5017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Encryption Algorithm (TEA) Benchmarking on the Raspberry Pi 3B+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7175" y="3447600"/>
            <a:ext cx="79476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California State Polytechnic University, Pomona</a:t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College of Engineering</a:t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Department of Electrical and Computer Engineering</a:t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Sydney Cady, Ryan Schwartz, Steven Yu, </a:t>
            </a:r>
            <a:r>
              <a:rPr lang="en" sz="1602"/>
              <a:t>Mohamed El-Hadedy Aly</a:t>
            </a:r>
            <a:endParaRPr sz="160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r>
              <a:rPr lang="en"/>
              <a:t> Results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Law: XTEA vs. TEA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TEA implementation, stack overflow, https://stackoverflow.com/questions/2588364/python-tea-implementation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David Wheeler and Roger Needham, “The Tiny Encryption Algorithm (TEA)”, Cambridge Computer Laboratory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to assembly, Compiler Explorer, https://godbolt.org/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 C/C++ code to assembly language, GeeksforGeeks, https://www.geeksforgeeks.org/convert-cc-code-to-assembly-language/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Encryption Algorithm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TEA?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 is a</a:t>
            </a:r>
            <a:r>
              <a:rPr lang="en" sz="1400"/>
              <a:t> simple block cipher </a:t>
            </a:r>
            <a:r>
              <a:rPr lang="en" sz="1400"/>
              <a:t>d</a:t>
            </a:r>
            <a:r>
              <a:rPr lang="en" sz="1400"/>
              <a:t>esigned by David Wheeler and Roger Needham at the Cambridge Computer Laboratory.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Designed to encrypt and decrypt data for security purposes.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 scrambles plaintext based on a key so that it becomes unreadable without the key.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Operates on two 32-bit unsigned integers (one 64-bit data block).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 a 128-bit </a:t>
            </a:r>
            <a:r>
              <a:rPr lang="en" sz="1400"/>
              <a:t>key size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Typically runs 64 Feistel rounds (32 cycles).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Hardware</a:t>
            </a:r>
            <a:r>
              <a:rPr lang="en" sz="1400"/>
              <a:t>: </a:t>
            </a:r>
            <a:r>
              <a:rPr lang="en" sz="1400"/>
              <a:t>Raspberry Pi 3B+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Software: </a:t>
            </a:r>
            <a:r>
              <a:rPr lang="en" sz="1400"/>
              <a:t>TEA.py, </a:t>
            </a:r>
            <a:r>
              <a:rPr lang="en" sz="1400"/>
              <a:t>TEA.cpp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Executing the TEA written in Python and the TEA written in C++ on a Raspberry Pi 3B+ to measure and compare their performance metrics.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Gaining a better understanding of basic </a:t>
            </a:r>
            <a:r>
              <a:rPr lang="en" sz="1400"/>
              <a:t>data</a:t>
            </a:r>
            <a:r>
              <a:rPr lang="en" sz="1400"/>
              <a:t> </a:t>
            </a:r>
            <a:r>
              <a:rPr lang="en" sz="1400"/>
              <a:t>encryption</a:t>
            </a:r>
            <a:r>
              <a:rPr lang="en" sz="1400"/>
              <a:t> and decryption methods.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Performance metrics: </a:t>
            </a:r>
            <a:r>
              <a:rPr lang="en" sz="1400"/>
              <a:t>CPI, MIPS, execution time, and power consumption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 in Python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1067200"/>
            <a:ext cx="4114800" cy="372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75" y="1067208"/>
            <a:ext cx="4114800" cy="189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 in C++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50" y="1307838"/>
            <a:ext cx="411480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00" y="1307850"/>
            <a:ext cx="4114799" cy="202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Description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</a:t>
            </a:r>
            <a:r>
              <a:rPr lang="en" sz="1400"/>
              <a:t>ource code can be divided into a Encipher method, Decipher method, and Main driver program.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Encipher method accepts a two 32 bit blocks of data and a 128 bit key from the driver program.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blocks of data are cumulatively summed with the key and a mathematical expression in a 32 cycle loop.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scrambled data is returned to the driver program.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Decipher method </a:t>
            </a:r>
            <a:r>
              <a:rPr lang="en" sz="1400"/>
              <a:t>accepts the scrambled data and the key from the driver.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enciphering process is reversed with the key and mathematical expression cumulatively subtracted from the blocks of data in a 32 cycle loop.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original data is acquired and returned to the driver program.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Tools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 code conversion to assembly for instruction count acquisition.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GodBolt Compiler Explorer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 GNU GCC compiler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Time manipulation libraries  for inserting timing devices into the source code.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Time module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 Chrono library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Power consumption measurement device.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USB power meter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952500" y="24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{A602D6E6-45D0-4584-80D6-72A50AEB053E}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Performance Metric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Python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C++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Assembly i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nstruction count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387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687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Execution time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1.6983771 ms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0.145586 ms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CPU clock cycles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2038.13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174.71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CPI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5.26629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0.254299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MIPS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0.227865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4.71886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952500" y="1567450"/>
            <a:ext cx="7239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50 encryption-decryption pairs were executed and timed for the entire duration of each benchmark. The following results are based on an average per-pair execution time.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 in C++ runs approximately 11.7 times faster than in Python (C++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1.6983771 ms vs. Python 0.145586 ms</a:t>
            </a:r>
            <a:r>
              <a:rPr lang="en" sz="1400"/>
              <a:t>) on a Raspberry Pi 3B+.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CPI and MIPS data shows that C++ </a:t>
            </a:r>
            <a:r>
              <a:rPr lang="en" sz="1400"/>
              <a:t>is </a:t>
            </a:r>
            <a:r>
              <a:rPr lang="en" sz="1400"/>
              <a:t>more efficient at cycling the instructions than Python.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