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004477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004477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493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 on Raspberry 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84125"/>
            <a:ext cx="85206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7191" lvl="0" marL="45720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-"/>
            </a:pPr>
            <a:r>
              <a:rPr lang="en" sz="2700">
                <a:solidFill>
                  <a:srgbClr val="3C78D8"/>
                </a:solidFill>
              </a:rPr>
              <a:t>Tiny Encryption Algorithm </a:t>
            </a:r>
            <a:endParaRPr sz="2700">
              <a:solidFill>
                <a:srgbClr val="3C78D8"/>
              </a:solidFill>
            </a:endParaRPr>
          </a:p>
          <a:p>
            <a:pPr indent="-387191" lvl="0" marL="45720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-"/>
            </a:pPr>
            <a:r>
              <a:rPr lang="en" sz="2700">
                <a:solidFill>
                  <a:srgbClr val="3C78D8"/>
                </a:solidFill>
              </a:rPr>
              <a:t>Single Hardware: Raspberry Pi 3/4</a:t>
            </a:r>
            <a:endParaRPr sz="2700">
              <a:solidFill>
                <a:srgbClr val="3C78D8"/>
              </a:solidFill>
            </a:endParaRPr>
          </a:p>
          <a:p>
            <a:pPr indent="-387191" lvl="0" marL="45720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-"/>
            </a:pPr>
            <a:r>
              <a:rPr lang="en" sz="2700">
                <a:solidFill>
                  <a:srgbClr val="3C78D8"/>
                </a:solidFill>
              </a:rPr>
              <a:t>Multiple Compilers/Interpreters: Python, GCC (C++)</a:t>
            </a:r>
            <a:endParaRPr sz="2700">
              <a:solidFill>
                <a:srgbClr val="3C78D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endParaRPr sz="2700"/>
          </a:p>
        </p:txBody>
      </p:sp>
      <p:sp>
        <p:nvSpPr>
          <p:cNvPr id="56" name="Google Shape;56;p13"/>
          <p:cNvSpPr txBox="1"/>
          <p:nvPr/>
        </p:nvSpPr>
        <p:spPr>
          <a:xfrm>
            <a:off x="5289750" y="260800"/>
            <a:ext cx="35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Schwartz, Sydney Cady, Steven Yu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4250" y="2827700"/>
            <a:ext cx="852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B5394"/>
                </a:solidFill>
              </a:rPr>
              <a:t>3 Possible Metrics:</a:t>
            </a:r>
            <a:endParaRPr b="1" sz="2700">
              <a:solidFill>
                <a:srgbClr val="0B5394"/>
              </a:solidFill>
            </a:endParaRPr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Char char="-"/>
            </a:pPr>
            <a:r>
              <a:rPr lang="en" sz="2700">
                <a:solidFill>
                  <a:srgbClr val="0B5394"/>
                </a:solidFill>
              </a:rPr>
              <a:t>Python Interpreter Running Direct Python Code</a:t>
            </a:r>
            <a:endParaRPr sz="2700">
              <a:solidFill>
                <a:srgbClr val="0B5394"/>
              </a:solidFill>
            </a:endParaRPr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Char char="-"/>
            </a:pPr>
            <a:r>
              <a:rPr lang="en" sz="2700">
                <a:solidFill>
                  <a:srgbClr val="0B5394"/>
                </a:solidFill>
              </a:rPr>
              <a:t>Python Interpreter Running C++ API</a:t>
            </a:r>
            <a:endParaRPr sz="2700">
              <a:solidFill>
                <a:srgbClr val="0B5394"/>
              </a:solidFill>
            </a:endParaRPr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Char char="-"/>
            </a:pPr>
            <a:r>
              <a:rPr lang="en" sz="2700">
                <a:solidFill>
                  <a:srgbClr val="0B5394"/>
                </a:solidFill>
              </a:rPr>
              <a:t>GCC Compiler Running C++ Code 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150"/>
            <a:ext cx="8839200" cy="28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