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A9A867-9136-4771-AA88-D4A5466AA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4F9762-E335-4785-8593-CE54246EB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78E7D-0716-4F68-8CA6-25A430EB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3FC5C2-FB9A-44E5-912A-4A79A0E1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46E338-60A9-4609-91EB-C4C5BEEE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34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86CE6-89EC-46AD-BA42-761F2FD1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1A907-5526-4775-8B1A-18F126D76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BAB93C-D3D7-417C-B099-F2DE87F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E91B2-178C-4789-83E0-BCBB24CC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07082-30E9-4772-8D39-CAD9E83A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67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A11020-5D9A-4DD2-9F89-7D9104004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7FB53A-9B54-4563-BD3D-2B89DF39D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0F7BFB-FFE9-4D48-A30A-F627D8BD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E18E44-6FCB-4104-A787-4E0A663A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D74A3E-4305-48EF-8C2E-748BCF85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4285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829EC-E63D-432A-B4C9-AB469506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18E223-9766-4005-9815-799E0781E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0BCAF1-8E15-4DE7-B659-8E3E642C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551451-B7FD-4B6C-AB36-A133AA7E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0BDCA-5A0E-4ECD-B382-FB9DDA5E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042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424E9-11E7-423F-B691-CCC2E284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B0E162-6F5F-49D7-A470-85D81B87B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F7FC0-BFBF-49CD-94F8-0145BD2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CE6BF-DA6B-4360-9C4A-6EBAFF2B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D3F35-EBC5-4138-85B9-8A99FC05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55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B9C44-2B0E-49E5-AF64-17F85E49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CD5081-3499-447F-8769-5FE122620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63A16-E371-460B-8BE2-9A915A046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202C37-29EE-44E6-ACAF-F43DD948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60BCC4-3748-4D3D-81C9-F3830F66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93904-E34C-41DA-9418-CF6CF20C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97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4F1CD-59DD-4180-AD7C-A92C47366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262C60-D804-4904-93FA-6A4C0C833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873CC8-C3C1-49A3-B79B-BDD2C6F59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02813F-84F2-4E67-82A9-641C2C2E2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C5F9ED-6B9E-4890-B6EE-B38E6A9A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6B21D5-7ACF-4D8A-919B-CEDC609D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99874F-B483-400D-92CC-069AEDFE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04B237-F633-4ECE-A0B0-CC08A8ED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841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12506-79E3-48BC-B271-775348DA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568F8A-FE14-46A8-B630-0D4289B4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23CDAE1-17A1-4213-9B83-6463E573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BEE232-1986-4A2A-BC63-1784759D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024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CAB9D4-0EB9-42DE-8D5C-45DD0391D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D3CA9F-5B2E-4B30-9FF3-533C5F0A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B0B979-A44F-422A-A38F-AA81A6D9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674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F454F-25F9-4413-BCBA-7A511C70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6A512-E948-414A-9678-C4DA8E26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DB1593-E2FE-4BDD-A4D7-CC13DCCCD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B7D397-002A-4C2A-8F4C-B4AE41A2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F71395-7370-4A6F-9A46-DEA9D038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E870AA-2B68-4142-A758-2E3469F9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884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14052-1A6A-4E77-965A-3FE53F545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B5CA68-61BF-4D3A-86C1-1CFDE73B3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BA3938-D718-4EE7-BF6A-B7B66FD0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10DB4C-734B-49EF-B3D4-A4916158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CE36E-EFE9-442D-AD08-ED491891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4433CA-24C6-4B3C-85E0-771F1AB7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399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C76D7F-0EBC-4BD1-919A-A788F5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085A5-CC5C-4C9E-9FDE-4DED068A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833BCE-5A99-4306-9648-F4546D526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9AFEC-1571-45FD-BB4E-522495D0CA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CA61B-2BDE-4FAD-A052-2C97C61DC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BD35E-67A8-4F7F-960A-60DB7B271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C2BE-CBC7-4DF2-A374-5CC72B4A76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4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A252E-575C-4271-ACB3-ED99D410C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s-MX" sz="8800" b="1" dirty="0">
                <a:latin typeface="OCR A Std" panose="020F0609000104060307" pitchFamily="49" charset="0"/>
              </a:rPr>
              <a:t>JavaScript</a:t>
            </a:r>
            <a:r>
              <a:rPr lang="es-MX" dirty="0">
                <a:latin typeface="OCR A Std" panose="020F0609000104060307" pitchFamily="49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E2D13-3441-4FD0-929D-A8959B3FB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OCR A Std" panose="020F0609000104060307" pitchFamily="49" charset="0"/>
              </a:rPr>
              <a:t>Programación web : Tercer parcial</a:t>
            </a:r>
          </a:p>
        </p:txBody>
      </p:sp>
    </p:spTree>
    <p:extLst>
      <p:ext uri="{BB962C8B-B14F-4D97-AF65-F5344CB8AC3E}">
        <p14:creationId xmlns:p14="http://schemas.microsoft.com/office/powerpoint/2010/main" val="176782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43099E50-CB38-4760-B693-AFA1D101B3D9}"/>
              </a:ext>
            </a:extLst>
          </p:cNvPr>
          <p:cNvSpPr/>
          <p:nvPr/>
        </p:nvSpPr>
        <p:spPr>
          <a:xfrm>
            <a:off x="0" y="475457"/>
            <a:ext cx="12192000" cy="1104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83BFC-C1A2-49A4-9449-028CE76F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>
                <a:solidFill>
                  <a:schemeClr val="bg1"/>
                </a:solidFill>
                <a:latin typeface="OCR A Std" panose="020F0609000104060307" pitchFamily="49" charset="0"/>
              </a:rPr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4C9F0-9EE3-44AB-9555-11FE5233E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1562" y="2385222"/>
            <a:ext cx="5715000" cy="33662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2000" dirty="0">
                <a:latin typeface="OCR A Std" panose="020F0609000104060307" pitchFamily="49" charset="0"/>
              </a:rPr>
              <a:t>Es la tercera capa del pastel de las tecnologías web estándar, que se presentaba como un lenguaje de scripting o de comandos para el desarrollo de páginas web. Es un lenguaje de secuencias de comandos que te permite crear contenido de actualización dinámica, controlar multimedia, animar imágenes y prácticamente todo lo demás. </a:t>
            </a:r>
            <a:endParaRPr lang="es-MX" sz="2000" dirty="0">
              <a:latin typeface="OCR A Std" panose="020F0609000104060307" pitchFamily="49" charset="0"/>
            </a:endParaRP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2D6AC7A2-2BB1-4CDD-834D-F82D8C3F4F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62" y="169068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557338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5C0CC46-44B1-4A80-B151-A9492F884032}"/>
              </a:ext>
            </a:extLst>
          </p:cNvPr>
          <p:cNvSpPr/>
          <p:nvPr/>
        </p:nvSpPr>
        <p:spPr>
          <a:xfrm>
            <a:off x="0" y="0"/>
            <a:ext cx="1117600" cy="574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53671FF-B419-489A-8B76-65B7C7F08615}"/>
              </a:ext>
            </a:extLst>
          </p:cNvPr>
          <p:cNvSpPr/>
          <p:nvPr/>
        </p:nvSpPr>
        <p:spPr>
          <a:xfrm>
            <a:off x="11074400" y="1117600"/>
            <a:ext cx="1117600" cy="5740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BE4B972-419A-4487-91C3-58AEE14E1C2E}"/>
              </a:ext>
            </a:extLst>
          </p:cNvPr>
          <p:cNvSpPr/>
          <p:nvPr/>
        </p:nvSpPr>
        <p:spPr>
          <a:xfrm rot="5400000">
            <a:off x="6096000" y="-4978400"/>
            <a:ext cx="1117600" cy="1107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BE9480-E22F-40C0-B126-EEDEC7060720}"/>
              </a:ext>
            </a:extLst>
          </p:cNvPr>
          <p:cNvSpPr/>
          <p:nvPr/>
        </p:nvSpPr>
        <p:spPr>
          <a:xfrm rot="5400000">
            <a:off x="4978400" y="762000"/>
            <a:ext cx="1117600" cy="11074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6432621-21A7-44E9-AF64-4CA7B0550515}"/>
              </a:ext>
            </a:extLst>
          </p:cNvPr>
          <p:cNvSpPr txBox="1"/>
          <p:nvPr/>
        </p:nvSpPr>
        <p:spPr>
          <a:xfrm>
            <a:off x="2150849" y="174079"/>
            <a:ext cx="78903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400" dirty="0">
                <a:solidFill>
                  <a:schemeClr val="bg1"/>
                </a:solidFill>
                <a:latin typeface="OCR A Std" panose="020F0609000104060307" pitchFamily="49" charset="0"/>
                <a:ea typeface="+mj-ea"/>
                <a:cs typeface="+mj-cs"/>
              </a:rPr>
              <a:t>¿Para qué funciona?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E1EE0B4-8CA7-466C-B325-F62D9680321A}"/>
              </a:ext>
            </a:extLst>
          </p:cNvPr>
          <p:cNvSpPr txBox="1">
            <a:spLocks/>
          </p:cNvSpPr>
          <p:nvPr/>
        </p:nvSpPr>
        <p:spPr>
          <a:xfrm>
            <a:off x="1860550" y="1291678"/>
            <a:ext cx="8470900" cy="427464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000" dirty="0">
                <a:latin typeface="OCR A Std" panose="020F0609000104060307" pitchFamily="49" charset="0"/>
              </a:rPr>
              <a:t>JavaScript tiene diferentes usos dentro y fuera del desarrollo web.</a:t>
            </a:r>
          </a:p>
          <a:p>
            <a:pPr marL="0" indent="0" algn="just">
              <a:buNone/>
            </a:pPr>
            <a:endParaRPr lang="es-ES" sz="1000" dirty="0">
              <a:latin typeface="OCR A Std" panose="020F0609000104060307" pitchFamily="49" charset="0"/>
            </a:endParaRPr>
          </a:p>
          <a:p>
            <a:pPr algn="just"/>
            <a:r>
              <a:rPr lang="es-ES" sz="2000" dirty="0">
                <a:latin typeface="OCR A Std" panose="020F0609000104060307" pitchFamily="49" charset="0"/>
              </a:rPr>
              <a:t>	Se utiliza para la creación de páginas web.</a:t>
            </a:r>
          </a:p>
          <a:p>
            <a:pPr algn="just"/>
            <a:endParaRPr lang="es-MX" sz="1000" dirty="0">
              <a:latin typeface="OCR A Std" panose="020F0609000104060307" pitchFamily="49" charset="0"/>
            </a:endParaRPr>
          </a:p>
          <a:p>
            <a:pPr algn="just"/>
            <a:r>
              <a:rPr lang="es-MX" sz="2000" dirty="0">
                <a:latin typeface="OCR A Std" panose="020F0609000104060307" pitchFamily="49" charset="0"/>
              </a:rPr>
              <a:t> 	</a:t>
            </a:r>
            <a:r>
              <a:rPr lang="es-ES" sz="2000" dirty="0">
                <a:latin typeface="OCR A Std" panose="020F0609000104060307" pitchFamily="49" charset="0"/>
              </a:rPr>
              <a:t> Es un lenguaje de programación que colabora en el desarrollo del Backend de cualquier aplicación.</a:t>
            </a:r>
          </a:p>
          <a:p>
            <a:pPr algn="just"/>
            <a:endParaRPr lang="es-ES" sz="1000" dirty="0">
              <a:latin typeface="OCR A Std" panose="020F0609000104060307" pitchFamily="49" charset="0"/>
            </a:endParaRPr>
          </a:p>
          <a:p>
            <a:pPr algn="just"/>
            <a:r>
              <a:rPr lang="es-ES" sz="2000" dirty="0">
                <a:latin typeface="OCR A Std" panose="020F0609000104060307" pitchFamily="49" charset="0"/>
              </a:rPr>
              <a:t> 	Asimismo, este lenguaje se utiliza para el desarrollo de sistemas operativos, servidores de internet, bases de datos, videojuegos y plataformas móviles</a:t>
            </a:r>
          </a:p>
        </p:txBody>
      </p:sp>
    </p:spTree>
    <p:extLst>
      <p:ext uri="{BB962C8B-B14F-4D97-AF65-F5344CB8AC3E}">
        <p14:creationId xmlns:p14="http://schemas.microsoft.com/office/powerpoint/2010/main" val="97318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69915-3F0A-407C-A4F8-73DDA4B7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05CFF4-B04F-4760-B39F-2E9CFB61D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BDCB95-B80E-46D7-89CA-33D9113A6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2122C4-BEE7-48B4-A255-A6937A4A3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C2E72F-93D5-4F72-97F3-ECC1115485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958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139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OCR A Std</vt:lpstr>
      <vt:lpstr>Tema de Office</vt:lpstr>
      <vt:lpstr>JavaScript </vt:lpstr>
      <vt:lpstr>¿Qué es?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Cristopher   Roque Flores</dc:creator>
  <cp:lastModifiedBy>Cristopher   Roque Flores</cp:lastModifiedBy>
  <cp:revision>4</cp:revision>
  <dcterms:created xsi:type="dcterms:W3CDTF">2025-04-10T18:13:55Z</dcterms:created>
  <dcterms:modified xsi:type="dcterms:W3CDTF">2025-04-10T18:47:21Z</dcterms:modified>
</cp:coreProperties>
</file>