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3"/>
    <p:sldId id="278" r:id="rId4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141"/>
    <a:srgbClr val="A70EBE"/>
    <a:srgbClr val="6600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BD6E-65DF-4848-9274-2BABDB9161CA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F3DF-90D5-4D29-886F-A36746E7B9D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Fram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Fram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5125" y="2955290"/>
            <a:ext cx="1071054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6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</a:rPr>
              <a:t>Могут возкнуть вопросы, ответов на которые на </a:t>
            </a:r>
            <a:endParaRPr lang="ru-RU" altLang="en-US" sz="26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</a:endParaRPr>
          </a:p>
          <a:p>
            <a:r>
              <a:rPr lang="ru-RU" altLang="en-US" sz="26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</a:rPr>
              <a:t>сайте не окажется. </a:t>
            </a:r>
            <a:endParaRPr lang="ru-RU" altLang="en-US" sz="26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Fram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5537200" y="2940050"/>
            <a:ext cx="8864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</a:rPr>
              <a:t>лет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Fram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63855" y="2919730"/>
            <a:ext cx="103314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</a:rPr>
              <a:t>И поможет ответить на самые часто задаваемые вопросы.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Fram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78460" y="901700"/>
            <a:ext cx="118135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  <a:sym typeface="+mn-ea"/>
              </a:rPr>
              <a:t>ТЗ выполнено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  <a:sym typeface="+mn-ea"/>
              </a:rPr>
              <a:t>Добавлено начальное меню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  <a:sym typeface="+mn-ea"/>
              </a:rPr>
              <a:t>Частые вопросы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  <a:sym typeface="+mn-ea"/>
              </a:rPr>
              <a:t>Местонахождение корпусов университета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78460" y="3258185"/>
            <a:ext cx="79089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  <a:sym typeface="+mn-ea"/>
              </a:rPr>
              <a:t>Разбить все программы в степенях образования по факультетам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  <a:sym typeface="+mn-ea"/>
              </a:rPr>
              <a:t>В каждый факультет добавить декана(фото, приветственное слово от декана)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Benzin-Regular" panose="00000500000000000000" charset="0"/>
                <a:cs typeface="Benzin-Regular" panose="00000500000000000000" charset="0"/>
                <a:sym typeface="+mn-ea"/>
              </a:rPr>
              <a:t>В частых вопросах можно добавить связаться с администратором</a:t>
            </a:r>
            <a:endParaRPr lang="ru-RU" altLang="en-US" sz="2400">
              <a:solidFill>
                <a:schemeClr val="bg1"/>
              </a:solidFill>
              <a:latin typeface="Benzin-Regular" panose="00000500000000000000" charset="0"/>
              <a:cs typeface="Benzin-Regula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Fram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Presentation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Benzin-Bold</vt:lpstr>
      <vt:lpstr>Berlin Sans FB</vt:lpstr>
      <vt:lpstr>Benzin-Regular</vt:lpstr>
      <vt:lpstr>Benzin-ExtraBold</vt:lpstr>
      <vt:lpstr>Benzin-Semibold</vt:lpstr>
      <vt:lpstr>Bell MT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NOUT-8</dc:creator>
  <cp:lastModifiedBy>ITCUB</cp:lastModifiedBy>
  <cp:revision>11</cp:revision>
  <dcterms:created xsi:type="dcterms:W3CDTF">2024-04-11T06:53:00Z</dcterms:created>
  <dcterms:modified xsi:type="dcterms:W3CDTF">2024-04-13T04:55:21Z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11961B6E00E145909C61900EB4849C11</vt:lpwstr>
  </property>
  <property fmtid="{D5CDD505-2E9C-101B-9397-08002B2CF9AE}" pid="3" name="KSOProductBuildVer">
    <vt:lpwstr>1049-11.2.0.11536</vt:lpwstr>
  </property>
</Properties>
</file>