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5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ype="http://schemas.openxmlformats.org/officeDocument/2006/relationships/presProps" Target="presProps.xml"/>  <Relationship Id="rId22" Type="http://schemas.openxmlformats.org/officeDocument/2006/relationships/viewProps" Target="viewProps.xml"/>  <Relationship Id="rId23" Type="http://schemas.openxmlformats.org/officeDocument/2006/relationships/theme" Target="theme/theme1.xml"/>  <Relationship Id="rId24" Type="http://schemas.openxmlformats.org/officeDocument/2006/relationships/tableStyles" Target="tableStyles.xml"/>  <Relationship Id="rId2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30 mA; 2. 1kOhm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Fritzing to show connected pins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<Relationship Id="rId1" Target="../media/image1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9.xml.rels><?xml version="1.0" encoding="UTF-8" standalone="yes"?>
<Relationships xmlns="http://schemas.openxmlformats.org/package/2006/relationships"><Relationship Id="rId1" Target="../media/image1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0.xml.rels><?xml version="1.0" encoding="UTF-8" standalone="yes"?>
<Relationships xmlns="http://schemas.openxmlformats.org/package/2006/relationships"><Relationship Id="rId1" Target="../media/image1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20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</dc:title>
  <dc:subject>PptxGenJS Presentation</dc:subject>
  <dc:creator>Created by Marp</dc:creator>
  <cp:lastModifiedBy>Created by Marp</cp:lastModifiedBy>
  <cp:revision>1</cp:revision>
  <dcterms:created xsi:type="dcterms:W3CDTF">2019-08-31T23:51:57.565Z</dcterms:created>
  <dcterms:modified xsi:type="dcterms:W3CDTF">2019-08-31T23:51:57.565Z</dcterms:modified>
</cp:coreProperties>
</file>