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haven't discussed KVL
USB power is 5v. Datasheet shows LED has forward voltage 2v (3v remain). Max current is 30 mA, but good practice is use about half of that. Using V=I*R with 3v and 15 mA, R is 200 Ohms. Larger resistance is fine. Typically, 220 and 330 are common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LEDs</dc:title>
  <dc:subject>PptxGenJS Presentation</dc:subject>
  <dc:creator>Created by Marp</dc:creator>
  <cp:lastModifiedBy>Created by Marp</cp:lastModifiedBy>
  <cp:revision>1</cp:revision>
  <dcterms:created xsi:type="dcterms:W3CDTF">2019-09-01T00:08:49.791Z</dcterms:created>
  <dcterms:modified xsi:type="dcterms:W3CDTF">2019-09-01T00:08:49.791Z</dcterms:modified>
</cp:coreProperties>
</file>