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Sales Financial Dashboard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Interactive Dashboard Design using Tableau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Design an interactive dashboard for business stakeholders</a:t>
            </a:r>
          </a:p>
          <a:p>
            <a:r>
              <a:rPr dirty="0"/>
              <a:t>Use Tableau to visualize key business metrics</a:t>
            </a:r>
          </a:p>
          <a:p>
            <a:r>
              <a:rPr dirty="0"/>
              <a:t>Enable informed decision-making using dynamic visuals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0301" cy="4885441"/>
          </a:xfrm>
        </p:spPr>
        <p:txBody>
          <a:bodyPr>
            <a:noAutofit/>
          </a:bodyPr>
          <a:lstStyle/>
          <a:p>
            <a:r>
              <a:rPr sz="2800" dirty="0"/>
              <a:t>Source: Kaggle </a:t>
            </a:r>
            <a:r>
              <a:rPr lang="en-IN" sz="2800" dirty="0"/>
              <a:t>sales_data_sample</a:t>
            </a:r>
          </a:p>
          <a:p>
            <a:r>
              <a:rPr lang="en-IN" sz="2800" dirty="0"/>
              <a:t>Columns: Ordernumber, Quantityordered, Priceeach, Orderlinenumber, Sales, Orderdate, Status, Qtr_id, Month_id, Year_id, Productline MSRP, Productcode, Customername, Phone, Addressline1, Addressline2, City, State, Postalcode, Country, Territory, Contactlastname, Contactfirstname, Dealsize </a:t>
            </a:r>
          </a:p>
          <a:p>
            <a:r>
              <a:rPr sz="2800" dirty="0"/>
              <a:t>Rows: 282</a:t>
            </a:r>
            <a:r>
              <a:rPr lang="en-IN" sz="2800" dirty="0"/>
              <a:t>3</a:t>
            </a:r>
            <a:r>
              <a:rPr sz="2800" dirty="0"/>
              <a:t> records</a:t>
            </a:r>
          </a:p>
          <a:p>
            <a:r>
              <a:rPr sz="2800" dirty="0"/>
              <a:t>Covers order data from global customers across various product lines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KPIs Selected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Country</a:t>
            </a:r>
          </a:p>
          <a:p>
            <a:r>
              <a:rPr lang="en-IN" dirty="0"/>
              <a:t>Total</a:t>
            </a:r>
            <a:r>
              <a:rPr dirty="0"/>
              <a:t> Sales</a:t>
            </a:r>
          </a:p>
          <a:p>
            <a:r>
              <a:rPr dirty="0"/>
              <a:t>Orders Count</a:t>
            </a:r>
            <a:endParaRPr lang="en-IN" dirty="0"/>
          </a:p>
          <a:p>
            <a:r>
              <a:rPr lang="en-IN" dirty="0"/>
              <a:t>Order Date(Month, Year)</a:t>
            </a:r>
            <a:endParaRPr dirty="0"/>
          </a:p>
          <a:p>
            <a:r>
              <a:rPr dirty="0"/>
              <a:t>Average Order Value</a:t>
            </a:r>
          </a:p>
          <a:p>
            <a:r>
              <a:rPr lang="en-US" dirty="0"/>
              <a:t>Sales by Product Line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Dashboard Design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filters (</a:t>
            </a:r>
            <a:r>
              <a:rPr lang="en-IN" dirty="0"/>
              <a:t>Month/</a:t>
            </a:r>
            <a:r>
              <a:rPr dirty="0"/>
              <a:t>Year, Product Line, Country</a:t>
            </a:r>
            <a:r>
              <a:rPr lang="en-IN" dirty="0"/>
              <a:t>, Status, Deal Size</a:t>
            </a:r>
            <a:r>
              <a:rPr dirty="0"/>
              <a:t>)</a:t>
            </a:r>
          </a:p>
          <a:p>
            <a:r>
              <a:rPr dirty="0"/>
              <a:t>Time-series charts for sales trends</a:t>
            </a:r>
          </a:p>
          <a:p>
            <a:r>
              <a:rPr dirty="0"/>
              <a:t>KPI cards with sales summary</a:t>
            </a:r>
          </a:p>
          <a:p>
            <a:r>
              <a:rPr dirty="0"/>
              <a:t>Region-wise sales comparison</a:t>
            </a:r>
          </a:p>
          <a:p>
            <a:r>
              <a:rPr dirty="0"/>
              <a:t>Consistent color theme and layout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Outcome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Interactive Tableau dashboard helps identify:</a:t>
            </a:r>
            <a:r>
              <a:rPr lang="en-IN" dirty="0"/>
              <a:t>       - High-performing product lines                      </a:t>
            </a:r>
          </a:p>
          <a:p>
            <a:pPr marL="0" indent="0">
              <a:buNone/>
            </a:pPr>
            <a:r>
              <a:rPr lang="en-IN" dirty="0"/>
              <a:t> </a:t>
            </a:r>
            <a:r>
              <a:rPr dirty="0"/>
              <a:t>   - Seasonal trends in sales</a:t>
            </a:r>
          </a:p>
          <a:p>
            <a:pPr marL="0" indent="0">
              <a:buNone/>
            </a:pPr>
            <a:r>
              <a:rPr dirty="0"/>
              <a:t>   </a:t>
            </a:r>
            <a:r>
              <a:rPr lang="en-IN" dirty="0"/>
              <a:t> </a:t>
            </a:r>
            <a:r>
              <a:rPr dirty="0"/>
              <a:t>- Regions with highest revenue</a:t>
            </a:r>
          </a:p>
          <a:p>
            <a:r>
              <a:rPr dirty="0"/>
              <a:t>Supports strategic planning and sales forecasting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203</Words>
  <Application>Microsoft Office PowerPoint</Application>
  <PresentationFormat>On-screen Show (4:3)</PresentationFormat>
  <Paragraphs>29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Sales Financial Dashboard Project</vt:lpstr>
      <vt:lpstr>Project Objective</vt:lpstr>
      <vt:lpstr>Dataset Overview</vt:lpstr>
      <vt:lpstr>Key KPIs Selected</vt:lpstr>
      <vt:lpstr>Dashboard Design Features</vt:lpstr>
      <vt:lpstr>Outcome &amp;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Rishabh Bhardwaj</cp:lastModifiedBy>
  <cp:revision>2</cp:revision>
  <dcterms:created xsi:type="dcterms:W3CDTF">2013-01-27T09:14:16Z</dcterms:created>
  <dcterms:modified xsi:type="dcterms:W3CDTF">2025-08-07T12:54:59Z</dcterms:modified>
  <cp:category/>
</cp:coreProperties>
</file>