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86E60-7E7B-419D-82A8-3FF0CBAE6A0B}" v="875" dt="2023-11-23T17:36:59.753"/>
    <p1510:client id="{37A278BA-8B12-464D-8B31-93AC0CEADE5E}" v="472" dt="2023-11-24T17:11:28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san Ur Rahman Mohammed" userId="0dd69e90-d5d5-45ef-bb7c-760e0a1a035b" providerId="ADAL" clId="{17D86E60-7E7B-419D-82A8-3FF0CBAE6A0B}"/>
    <pc:docChg chg="undo custSel addSld modSld">
      <pc:chgData name="Ehsan Ur Rahman Mohammed" userId="0dd69e90-d5d5-45ef-bb7c-760e0a1a035b" providerId="ADAL" clId="{17D86E60-7E7B-419D-82A8-3FF0CBAE6A0B}" dt="2023-11-23T17:36:59.753" v="2998" actId="20577"/>
      <pc:docMkLst>
        <pc:docMk/>
      </pc:docMkLst>
      <pc:sldChg chg="addSp delSp modSp mod modAnim">
        <pc:chgData name="Ehsan Ur Rahman Mohammed" userId="0dd69e90-d5d5-45ef-bb7c-760e0a1a035b" providerId="ADAL" clId="{17D86E60-7E7B-419D-82A8-3FF0CBAE6A0B}" dt="2023-11-22T20:56:41.300" v="2465" actId="22"/>
        <pc:sldMkLst>
          <pc:docMk/>
          <pc:sldMk cId="931504316" sldId="256"/>
        </pc:sldMkLst>
        <pc:spChg chg="mod">
          <ac:chgData name="Ehsan Ur Rahman Mohammed" userId="0dd69e90-d5d5-45ef-bb7c-760e0a1a035b" providerId="ADAL" clId="{17D86E60-7E7B-419D-82A8-3FF0CBAE6A0B}" dt="2023-11-21T18:47:44.509" v="1236" actId="14100"/>
          <ac:spMkLst>
            <pc:docMk/>
            <pc:sldMk cId="931504316" sldId="256"/>
            <ac:spMk id="3" creationId="{D29FF25F-EA12-684A-E255-7D92A89A8020}"/>
          </ac:spMkLst>
        </pc:spChg>
        <pc:spChg chg="add del">
          <ac:chgData name="Ehsan Ur Rahman Mohammed" userId="0dd69e90-d5d5-45ef-bb7c-760e0a1a035b" providerId="ADAL" clId="{17D86E60-7E7B-419D-82A8-3FF0CBAE6A0B}" dt="2023-11-22T20:56:41.300" v="2465" actId="22"/>
          <ac:spMkLst>
            <pc:docMk/>
            <pc:sldMk cId="931504316" sldId="256"/>
            <ac:spMk id="5" creationId="{55A6584F-B861-BAEF-B3D1-227B91EBC7EB}"/>
          </ac:spMkLst>
        </pc:spChg>
      </pc:sldChg>
      <pc:sldChg chg="modAnim">
        <pc:chgData name="Ehsan Ur Rahman Mohammed" userId="0dd69e90-d5d5-45ef-bb7c-760e0a1a035b" providerId="ADAL" clId="{17D86E60-7E7B-419D-82A8-3FF0CBAE6A0B}" dt="2023-11-21T18:51:48.944" v="1300"/>
        <pc:sldMkLst>
          <pc:docMk/>
          <pc:sldMk cId="1177500903" sldId="257"/>
        </pc:sldMkLst>
      </pc:sldChg>
      <pc:sldChg chg="modSp mod modAnim">
        <pc:chgData name="Ehsan Ur Rahman Mohammed" userId="0dd69e90-d5d5-45ef-bb7c-760e0a1a035b" providerId="ADAL" clId="{17D86E60-7E7B-419D-82A8-3FF0CBAE6A0B}" dt="2023-11-21T18:49:10.099" v="1280"/>
        <pc:sldMkLst>
          <pc:docMk/>
          <pc:sldMk cId="3360172194" sldId="258"/>
        </pc:sldMkLst>
        <pc:spChg chg="mod">
          <ac:chgData name="Ehsan Ur Rahman Mohammed" userId="0dd69e90-d5d5-45ef-bb7c-760e0a1a035b" providerId="ADAL" clId="{17D86E60-7E7B-419D-82A8-3FF0CBAE6A0B}" dt="2023-11-21T18:48:01.795" v="1251" actId="20577"/>
          <ac:spMkLst>
            <pc:docMk/>
            <pc:sldMk cId="3360172194" sldId="258"/>
            <ac:spMk id="3" creationId="{5AB05296-3605-E9E7-3CA6-5947AF2B91D7}"/>
          </ac:spMkLst>
        </pc:spChg>
        <pc:spChg chg="mod">
          <ac:chgData name="Ehsan Ur Rahman Mohammed" userId="0dd69e90-d5d5-45ef-bb7c-760e0a1a035b" providerId="ADAL" clId="{17D86E60-7E7B-419D-82A8-3FF0CBAE6A0B}" dt="2023-11-21T18:48:37.898" v="1274" actId="20577"/>
          <ac:spMkLst>
            <pc:docMk/>
            <pc:sldMk cId="3360172194" sldId="258"/>
            <ac:spMk id="4" creationId="{28829BF2-8569-0ECA-8D04-37CDDFBAEEA2}"/>
          </ac:spMkLst>
        </pc:spChg>
      </pc:sldChg>
      <pc:sldChg chg="modSp mod modAnim">
        <pc:chgData name="Ehsan Ur Rahman Mohammed" userId="0dd69e90-d5d5-45ef-bb7c-760e0a1a035b" providerId="ADAL" clId="{17D86E60-7E7B-419D-82A8-3FF0CBAE6A0B}" dt="2023-11-23T17:31:59.668" v="2876"/>
        <pc:sldMkLst>
          <pc:docMk/>
          <pc:sldMk cId="568828783" sldId="259"/>
        </pc:sldMkLst>
        <pc:spChg chg="mod">
          <ac:chgData name="Ehsan Ur Rahman Mohammed" userId="0dd69e90-d5d5-45ef-bb7c-760e0a1a035b" providerId="ADAL" clId="{17D86E60-7E7B-419D-82A8-3FF0CBAE6A0B}" dt="2023-11-19T21:49:11.828" v="301" actId="20577"/>
          <ac:spMkLst>
            <pc:docMk/>
            <pc:sldMk cId="568828783" sldId="259"/>
            <ac:spMk id="2" creationId="{D06DA2C8-11BF-239A-7EB7-2900E2EF1537}"/>
          </ac:spMkLst>
        </pc:spChg>
        <pc:spChg chg="mod">
          <ac:chgData name="Ehsan Ur Rahman Mohammed" userId="0dd69e90-d5d5-45ef-bb7c-760e0a1a035b" providerId="ADAL" clId="{17D86E60-7E7B-419D-82A8-3FF0CBAE6A0B}" dt="2023-11-23T17:31:53.346" v="2875" actId="5793"/>
          <ac:spMkLst>
            <pc:docMk/>
            <pc:sldMk cId="568828783" sldId="259"/>
            <ac:spMk id="3" creationId="{532DEDE1-C349-9F30-C12D-6E22720015EF}"/>
          </ac:spMkLst>
        </pc:spChg>
      </pc:sldChg>
      <pc:sldChg chg="modSp mod modAnim">
        <pc:chgData name="Ehsan Ur Rahman Mohammed" userId="0dd69e90-d5d5-45ef-bb7c-760e0a1a035b" providerId="ADAL" clId="{17D86E60-7E7B-419D-82A8-3FF0CBAE6A0B}" dt="2023-11-21T18:55:41.076" v="1594" actId="20577"/>
        <pc:sldMkLst>
          <pc:docMk/>
          <pc:sldMk cId="1602332384" sldId="260"/>
        </pc:sldMkLst>
        <pc:spChg chg="mod">
          <ac:chgData name="Ehsan Ur Rahman Mohammed" userId="0dd69e90-d5d5-45ef-bb7c-760e0a1a035b" providerId="ADAL" clId="{17D86E60-7E7B-419D-82A8-3FF0CBAE6A0B}" dt="2023-11-21T18:55:41.076" v="1594" actId="20577"/>
          <ac:spMkLst>
            <pc:docMk/>
            <pc:sldMk cId="1602332384" sldId="260"/>
            <ac:spMk id="3" creationId="{8BB23F06-5E67-2C64-4DC9-EDC8D9A139D2}"/>
          </ac:spMkLst>
        </pc:spChg>
        <pc:spChg chg="mod">
          <ac:chgData name="Ehsan Ur Rahman Mohammed" userId="0dd69e90-d5d5-45ef-bb7c-760e0a1a035b" providerId="ADAL" clId="{17D86E60-7E7B-419D-82A8-3FF0CBAE6A0B}" dt="2023-11-21T18:55:06.951" v="1495" actId="20577"/>
          <ac:spMkLst>
            <pc:docMk/>
            <pc:sldMk cId="1602332384" sldId="260"/>
            <ac:spMk id="4" creationId="{43F16EF6-0FB6-887D-0DCF-292603222340}"/>
          </ac:spMkLst>
        </pc:spChg>
      </pc:sldChg>
      <pc:sldChg chg="modSp mod modAnim">
        <pc:chgData name="Ehsan Ur Rahman Mohammed" userId="0dd69e90-d5d5-45ef-bb7c-760e0a1a035b" providerId="ADAL" clId="{17D86E60-7E7B-419D-82A8-3FF0CBAE6A0B}" dt="2023-11-23T17:36:56.208" v="2996" actId="5793"/>
        <pc:sldMkLst>
          <pc:docMk/>
          <pc:sldMk cId="3110097828" sldId="261"/>
        </pc:sldMkLst>
        <pc:spChg chg="mod">
          <ac:chgData name="Ehsan Ur Rahman Mohammed" userId="0dd69e90-d5d5-45ef-bb7c-760e0a1a035b" providerId="ADAL" clId="{17D86E60-7E7B-419D-82A8-3FF0CBAE6A0B}" dt="2023-11-23T17:36:56.208" v="2996" actId="5793"/>
          <ac:spMkLst>
            <pc:docMk/>
            <pc:sldMk cId="3110097828" sldId="261"/>
            <ac:spMk id="2" creationId="{D005E93C-10BB-C0B0-BD88-C50F5249684D}"/>
          </ac:spMkLst>
        </pc:spChg>
        <pc:spChg chg="mod">
          <ac:chgData name="Ehsan Ur Rahman Mohammed" userId="0dd69e90-d5d5-45ef-bb7c-760e0a1a035b" providerId="ADAL" clId="{17D86E60-7E7B-419D-82A8-3FF0CBAE6A0B}" dt="2023-11-19T21:55:25.911" v="772" actId="313"/>
          <ac:spMkLst>
            <pc:docMk/>
            <pc:sldMk cId="3110097828" sldId="261"/>
            <ac:spMk id="3" creationId="{8BB23F06-5E67-2C64-4DC9-EDC8D9A139D2}"/>
          </ac:spMkLst>
        </pc:spChg>
        <pc:spChg chg="mod">
          <ac:chgData name="Ehsan Ur Rahman Mohammed" userId="0dd69e90-d5d5-45ef-bb7c-760e0a1a035b" providerId="ADAL" clId="{17D86E60-7E7B-419D-82A8-3FF0CBAE6A0B}" dt="2023-11-19T21:55:19.097" v="768" actId="313"/>
          <ac:spMkLst>
            <pc:docMk/>
            <pc:sldMk cId="3110097828" sldId="261"/>
            <ac:spMk id="4" creationId="{43F16EF6-0FB6-887D-0DCF-292603222340}"/>
          </ac:spMkLst>
        </pc:spChg>
      </pc:sldChg>
      <pc:sldChg chg="addSp delSp modSp mod modAnim">
        <pc:chgData name="Ehsan Ur Rahman Mohammed" userId="0dd69e90-d5d5-45ef-bb7c-760e0a1a035b" providerId="ADAL" clId="{17D86E60-7E7B-419D-82A8-3FF0CBAE6A0B}" dt="2023-11-21T20:37:26.744" v="2332"/>
        <pc:sldMkLst>
          <pc:docMk/>
          <pc:sldMk cId="2363184987" sldId="262"/>
        </pc:sldMkLst>
        <pc:spChg chg="del">
          <ac:chgData name="Ehsan Ur Rahman Mohammed" userId="0dd69e90-d5d5-45ef-bb7c-760e0a1a035b" providerId="ADAL" clId="{17D86E60-7E7B-419D-82A8-3FF0CBAE6A0B}" dt="2023-11-19T22:04:23.595" v="926" actId="3680"/>
          <ac:spMkLst>
            <pc:docMk/>
            <pc:sldMk cId="2363184987" sldId="262"/>
            <ac:spMk id="3" creationId="{D428F559-272A-849E-02E8-78DE8CEF87A2}"/>
          </ac:spMkLst>
        </pc:spChg>
        <pc:graphicFrameChg chg="add mod ord modGraphic">
          <ac:chgData name="Ehsan Ur Rahman Mohammed" userId="0dd69e90-d5d5-45ef-bb7c-760e0a1a035b" providerId="ADAL" clId="{17D86E60-7E7B-419D-82A8-3FF0CBAE6A0B}" dt="2023-11-21T20:33:42.980" v="2330" actId="14734"/>
          <ac:graphicFrameMkLst>
            <pc:docMk/>
            <pc:sldMk cId="2363184987" sldId="262"/>
            <ac:graphicFrameMk id="4" creationId="{4E55B80F-2DA3-8623-6E65-EACBDA38D9F1}"/>
          </ac:graphicFrameMkLst>
        </pc:graphicFrameChg>
        <pc:graphicFrameChg chg="add del mod">
          <ac:chgData name="Ehsan Ur Rahman Mohammed" userId="0dd69e90-d5d5-45ef-bb7c-760e0a1a035b" providerId="ADAL" clId="{17D86E60-7E7B-419D-82A8-3FF0CBAE6A0B}" dt="2023-11-19T22:09:22.427" v="1085" actId="478"/>
          <ac:graphicFrameMkLst>
            <pc:docMk/>
            <pc:sldMk cId="2363184987" sldId="262"/>
            <ac:graphicFrameMk id="5" creationId="{FACDE0E6-7740-2F81-E927-B4769337E3F7}"/>
          </ac:graphicFrameMkLst>
        </pc:graphicFrameChg>
      </pc:sldChg>
      <pc:sldChg chg="addSp delSp modSp mod modAnim">
        <pc:chgData name="Ehsan Ur Rahman Mohammed" userId="0dd69e90-d5d5-45ef-bb7c-760e0a1a035b" providerId="ADAL" clId="{17D86E60-7E7B-419D-82A8-3FF0CBAE6A0B}" dt="2023-11-23T17:36:43.504" v="2986" actId="403"/>
        <pc:sldMkLst>
          <pc:docMk/>
          <pc:sldMk cId="305820851" sldId="263"/>
        </pc:sldMkLst>
        <pc:spChg chg="mod">
          <ac:chgData name="Ehsan Ur Rahman Mohammed" userId="0dd69e90-d5d5-45ef-bb7c-760e0a1a035b" providerId="ADAL" clId="{17D86E60-7E7B-419D-82A8-3FF0CBAE6A0B}" dt="2023-11-23T17:36:43.504" v="2986" actId="403"/>
          <ac:spMkLst>
            <pc:docMk/>
            <pc:sldMk cId="305820851" sldId="263"/>
            <ac:spMk id="3" creationId="{D428F559-272A-849E-02E8-78DE8CEF87A2}"/>
          </ac:spMkLst>
        </pc:spChg>
        <pc:graphicFrameChg chg="add del mod modGraphic">
          <ac:chgData name="Ehsan Ur Rahman Mohammed" userId="0dd69e90-d5d5-45ef-bb7c-760e0a1a035b" providerId="ADAL" clId="{17D86E60-7E7B-419D-82A8-3FF0CBAE6A0B}" dt="2023-11-19T22:14:39.772" v="1180" actId="478"/>
          <ac:graphicFrameMkLst>
            <pc:docMk/>
            <pc:sldMk cId="305820851" sldId="263"/>
            <ac:graphicFrameMk id="4" creationId="{70FC2ABD-BEF0-B2D6-D628-FE495A20F595}"/>
          </ac:graphicFrameMkLst>
        </pc:graphicFrameChg>
      </pc:sldChg>
      <pc:sldChg chg="modSp mod modAnim">
        <pc:chgData name="Ehsan Ur Rahman Mohammed" userId="0dd69e90-d5d5-45ef-bb7c-760e0a1a035b" providerId="ADAL" clId="{17D86E60-7E7B-419D-82A8-3FF0CBAE6A0B}" dt="2023-11-23T17:34:10.367" v="2959" actId="1076"/>
        <pc:sldMkLst>
          <pc:docMk/>
          <pc:sldMk cId="2070134715" sldId="264"/>
        </pc:sldMkLst>
        <pc:spChg chg="mod">
          <ac:chgData name="Ehsan Ur Rahman Mohammed" userId="0dd69e90-d5d5-45ef-bb7c-760e0a1a035b" providerId="ADAL" clId="{17D86E60-7E7B-419D-82A8-3FF0CBAE6A0B}" dt="2023-11-23T17:33:28.258" v="2948" actId="403"/>
          <ac:spMkLst>
            <pc:docMk/>
            <pc:sldMk cId="2070134715" sldId="264"/>
            <ac:spMk id="3" creationId="{C9524385-E5F1-C7B4-278C-EE992E567565}"/>
          </ac:spMkLst>
        </pc:spChg>
        <pc:spChg chg="mod">
          <ac:chgData name="Ehsan Ur Rahman Mohammed" userId="0dd69e90-d5d5-45ef-bb7c-760e0a1a035b" providerId="ADAL" clId="{17D86E60-7E7B-419D-82A8-3FF0CBAE6A0B}" dt="2023-11-23T17:33:23.159" v="2947" actId="404"/>
          <ac:spMkLst>
            <pc:docMk/>
            <pc:sldMk cId="2070134715" sldId="264"/>
            <ac:spMk id="4" creationId="{11D19A66-D77A-7642-A6AF-97798CBEC2AA}"/>
          </ac:spMkLst>
        </pc:spChg>
        <pc:spChg chg="mod">
          <ac:chgData name="Ehsan Ur Rahman Mohammed" userId="0dd69e90-d5d5-45ef-bb7c-760e0a1a035b" providerId="ADAL" clId="{17D86E60-7E7B-419D-82A8-3FF0CBAE6A0B}" dt="2023-11-23T17:34:10.367" v="2959" actId="1076"/>
          <ac:spMkLst>
            <pc:docMk/>
            <pc:sldMk cId="2070134715" sldId="264"/>
            <ac:spMk id="5" creationId="{CEE6DC7E-6E6C-A249-D291-3296C42EBFFE}"/>
          </ac:spMkLst>
        </pc:spChg>
        <pc:spChg chg="mod">
          <ac:chgData name="Ehsan Ur Rahman Mohammed" userId="0dd69e90-d5d5-45ef-bb7c-760e0a1a035b" providerId="ADAL" clId="{17D86E60-7E7B-419D-82A8-3FF0CBAE6A0B}" dt="2023-11-23T17:33:50.380" v="2954" actId="14100"/>
          <ac:spMkLst>
            <pc:docMk/>
            <pc:sldMk cId="2070134715" sldId="264"/>
            <ac:spMk id="6" creationId="{5B79AB53-1F10-08DF-77A8-EA28184BEE11}"/>
          </ac:spMkLst>
        </pc:spChg>
      </pc:sldChg>
      <pc:sldChg chg="addSp delSp modSp mod setBg modAnim">
        <pc:chgData name="Ehsan Ur Rahman Mohammed" userId="0dd69e90-d5d5-45ef-bb7c-760e0a1a035b" providerId="ADAL" clId="{17D86E60-7E7B-419D-82A8-3FF0CBAE6A0B}" dt="2023-11-23T17:34:15.950" v="2960" actId="1076"/>
        <pc:sldMkLst>
          <pc:docMk/>
          <pc:sldMk cId="3275848636" sldId="265"/>
        </pc:sldMkLst>
        <pc:spChg chg="mod">
          <ac:chgData name="Ehsan Ur Rahman Mohammed" userId="0dd69e90-d5d5-45ef-bb7c-760e0a1a035b" providerId="ADAL" clId="{17D86E60-7E7B-419D-82A8-3FF0CBAE6A0B}" dt="2023-11-21T20:30:31.080" v="2317" actId="26606"/>
          <ac:spMkLst>
            <pc:docMk/>
            <pc:sldMk cId="3275848636" sldId="265"/>
            <ac:spMk id="2" creationId="{32A356A9-B8BC-F7BC-5BF7-DD5F6879F4A3}"/>
          </ac:spMkLst>
        </pc:spChg>
        <pc:spChg chg="del mod ord">
          <ac:chgData name="Ehsan Ur Rahman Mohammed" userId="0dd69e90-d5d5-45ef-bb7c-760e0a1a035b" providerId="ADAL" clId="{17D86E60-7E7B-419D-82A8-3FF0CBAE6A0B}" dt="2023-11-22T21:19:14.820" v="2527" actId="478"/>
          <ac:spMkLst>
            <pc:docMk/>
            <pc:sldMk cId="3275848636" sldId="265"/>
            <ac:spMk id="3" creationId="{9599E2EB-72CF-DC5C-E6B7-B01D6AE7F8AD}"/>
          </ac:spMkLst>
        </pc:spChg>
        <pc:picChg chg="add mod">
          <ac:chgData name="Ehsan Ur Rahman Mohammed" userId="0dd69e90-d5d5-45ef-bb7c-760e0a1a035b" providerId="ADAL" clId="{17D86E60-7E7B-419D-82A8-3FF0CBAE6A0B}" dt="2023-11-23T17:34:15.950" v="2960" actId="1076"/>
          <ac:picMkLst>
            <pc:docMk/>
            <pc:sldMk cId="3275848636" sldId="265"/>
            <ac:picMk id="5" creationId="{23BA77AC-B554-5BE2-3500-4C2B45D54024}"/>
          </ac:picMkLst>
        </pc:picChg>
      </pc:sldChg>
      <pc:sldChg chg="modSp mod modAnim">
        <pc:chgData name="Ehsan Ur Rahman Mohammed" userId="0dd69e90-d5d5-45ef-bb7c-760e0a1a035b" providerId="ADAL" clId="{17D86E60-7E7B-419D-82A8-3FF0CBAE6A0B}" dt="2023-11-21T20:32:33.673" v="2328"/>
        <pc:sldMkLst>
          <pc:docMk/>
          <pc:sldMk cId="2465152948" sldId="266"/>
        </pc:sldMkLst>
        <pc:spChg chg="mod">
          <ac:chgData name="Ehsan Ur Rahman Mohammed" userId="0dd69e90-d5d5-45ef-bb7c-760e0a1a035b" providerId="ADAL" clId="{17D86E60-7E7B-419D-82A8-3FF0CBAE6A0B}" dt="2023-11-21T20:32:17.182" v="2324" actId="58"/>
          <ac:spMkLst>
            <pc:docMk/>
            <pc:sldMk cId="2465152948" sldId="266"/>
            <ac:spMk id="2" creationId="{8BDDF304-B297-9E77-AB8F-87B71D6D3160}"/>
          </ac:spMkLst>
        </pc:spChg>
      </pc:sldChg>
      <pc:sldChg chg="modSp add mod modAnim">
        <pc:chgData name="Ehsan Ur Rahman Mohammed" userId="0dd69e90-d5d5-45ef-bb7c-760e0a1a035b" providerId="ADAL" clId="{17D86E60-7E7B-419D-82A8-3FF0CBAE6A0B}" dt="2023-11-21T18:53:21.035" v="1318"/>
        <pc:sldMkLst>
          <pc:docMk/>
          <pc:sldMk cId="1746971985" sldId="267"/>
        </pc:sldMkLst>
        <pc:spChg chg="mod">
          <ac:chgData name="Ehsan Ur Rahman Mohammed" userId="0dd69e90-d5d5-45ef-bb7c-760e0a1a035b" providerId="ADAL" clId="{17D86E60-7E7B-419D-82A8-3FF0CBAE6A0B}" dt="2023-11-21T18:52:36.512" v="1310" actId="27636"/>
          <ac:spMkLst>
            <pc:docMk/>
            <pc:sldMk cId="1746971985" sldId="267"/>
            <ac:spMk id="3" creationId="{532DEDE1-C349-9F30-C12D-6E22720015EF}"/>
          </ac:spMkLst>
        </pc:spChg>
      </pc:sldChg>
      <pc:sldChg chg="addSp delSp modSp add mod delAnim modAnim">
        <pc:chgData name="Ehsan Ur Rahman Mohammed" userId="0dd69e90-d5d5-45ef-bb7c-760e0a1a035b" providerId="ADAL" clId="{17D86E60-7E7B-419D-82A8-3FF0CBAE6A0B}" dt="2023-11-23T17:36:59.753" v="2998" actId="20577"/>
        <pc:sldMkLst>
          <pc:docMk/>
          <pc:sldMk cId="780970825" sldId="268"/>
        </pc:sldMkLst>
        <pc:spChg chg="mod">
          <ac:chgData name="Ehsan Ur Rahman Mohammed" userId="0dd69e90-d5d5-45ef-bb7c-760e0a1a035b" providerId="ADAL" clId="{17D86E60-7E7B-419D-82A8-3FF0CBAE6A0B}" dt="2023-11-23T17:36:59.753" v="2998" actId="20577"/>
          <ac:spMkLst>
            <pc:docMk/>
            <pc:sldMk cId="780970825" sldId="268"/>
            <ac:spMk id="2" creationId="{D005E93C-10BB-C0B0-BD88-C50F5249684D}"/>
          </ac:spMkLst>
        </pc:spChg>
        <pc:spChg chg="del mod">
          <ac:chgData name="Ehsan Ur Rahman Mohammed" userId="0dd69e90-d5d5-45ef-bb7c-760e0a1a035b" providerId="ADAL" clId="{17D86E60-7E7B-419D-82A8-3FF0CBAE6A0B}" dt="2023-11-22T21:10:58.170" v="2469" actId="478"/>
          <ac:spMkLst>
            <pc:docMk/>
            <pc:sldMk cId="780970825" sldId="268"/>
            <ac:spMk id="3" creationId="{8BB23F06-5E67-2C64-4DC9-EDC8D9A139D2}"/>
          </ac:spMkLst>
        </pc:spChg>
        <pc:spChg chg="del mod">
          <ac:chgData name="Ehsan Ur Rahman Mohammed" userId="0dd69e90-d5d5-45ef-bb7c-760e0a1a035b" providerId="ADAL" clId="{17D86E60-7E7B-419D-82A8-3FF0CBAE6A0B}" dt="2023-11-22T21:11:00.779" v="2470" actId="478"/>
          <ac:spMkLst>
            <pc:docMk/>
            <pc:sldMk cId="780970825" sldId="268"/>
            <ac:spMk id="4" creationId="{43F16EF6-0FB6-887D-0DCF-292603222340}"/>
          </ac:spMkLst>
        </pc:spChg>
        <pc:picChg chg="add mod">
          <ac:chgData name="Ehsan Ur Rahman Mohammed" userId="0dd69e90-d5d5-45ef-bb7c-760e0a1a035b" providerId="ADAL" clId="{17D86E60-7E7B-419D-82A8-3FF0CBAE6A0B}" dt="2023-11-22T21:16:41.316" v="2500" actId="1076"/>
          <ac:picMkLst>
            <pc:docMk/>
            <pc:sldMk cId="780970825" sldId="268"/>
            <ac:picMk id="6" creationId="{94A4304F-3C85-C8D5-1786-9CF80CE52138}"/>
          </ac:picMkLst>
        </pc:picChg>
        <pc:picChg chg="add mod">
          <ac:chgData name="Ehsan Ur Rahman Mohammed" userId="0dd69e90-d5d5-45ef-bb7c-760e0a1a035b" providerId="ADAL" clId="{17D86E60-7E7B-419D-82A8-3FF0CBAE6A0B}" dt="2023-11-22T21:16:39.159" v="2499" actId="1076"/>
          <ac:picMkLst>
            <pc:docMk/>
            <pc:sldMk cId="780970825" sldId="268"/>
            <ac:picMk id="8" creationId="{E51826CE-6F0E-0FF8-C32E-3ADEAED03147}"/>
          </ac:picMkLst>
        </pc:picChg>
        <pc:picChg chg="add mod">
          <ac:chgData name="Ehsan Ur Rahman Mohammed" userId="0dd69e90-d5d5-45ef-bb7c-760e0a1a035b" providerId="ADAL" clId="{17D86E60-7E7B-419D-82A8-3FF0CBAE6A0B}" dt="2023-11-22T21:16:37.244" v="2498" actId="1076"/>
          <ac:picMkLst>
            <pc:docMk/>
            <pc:sldMk cId="780970825" sldId="268"/>
            <ac:picMk id="10" creationId="{E5A7D9F3-4657-D8EC-53BB-1AE98C7CEA83}"/>
          </ac:picMkLst>
        </pc:picChg>
        <pc:picChg chg="add mod">
          <ac:chgData name="Ehsan Ur Rahman Mohammed" userId="0dd69e90-d5d5-45ef-bb7c-760e0a1a035b" providerId="ADAL" clId="{17D86E60-7E7B-419D-82A8-3FF0CBAE6A0B}" dt="2023-11-22T21:16:45.596" v="2502" actId="1076"/>
          <ac:picMkLst>
            <pc:docMk/>
            <pc:sldMk cId="780970825" sldId="268"/>
            <ac:picMk id="12" creationId="{0AE1DB67-8499-9A7D-CA7E-8A099260EF71}"/>
          </ac:picMkLst>
        </pc:picChg>
        <pc:picChg chg="add mod">
          <ac:chgData name="Ehsan Ur Rahman Mohammed" userId="0dd69e90-d5d5-45ef-bb7c-760e0a1a035b" providerId="ADAL" clId="{17D86E60-7E7B-419D-82A8-3FF0CBAE6A0B}" dt="2023-11-22T21:17:05.755" v="2503" actId="1076"/>
          <ac:picMkLst>
            <pc:docMk/>
            <pc:sldMk cId="780970825" sldId="268"/>
            <ac:picMk id="14" creationId="{FEF54DBE-E02B-C729-EFF5-56C389B1087A}"/>
          </ac:picMkLst>
        </pc:picChg>
      </pc:sldChg>
    </pc:docChg>
  </pc:docChgLst>
  <pc:docChgLst>
    <pc:chgData name="Rishabh Agrawal" userId="555a1a965cf3925e" providerId="LiveId" clId="{37A278BA-8B12-464D-8B31-93AC0CEADE5E}"/>
    <pc:docChg chg="undo custSel addSld modSld sldOrd">
      <pc:chgData name="Rishabh Agrawal" userId="555a1a965cf3925e" providerId="LiveId" clId="{37A278BA-8B12-464D-8B31-93AC0CEADE5E}" dt="2023-11-24T17:12:10.771" v="791" actId="313"/>
      <pc:docMkLst>
        <pc:docMk/>
      </pc:docMkLst>
      <pc:sldChg chg="addSp modSp mod setBg modAnim chgLayout">
        <pc:chgData name="Rishabh Agrawal" userId="555a1a965cf3925e" providerId="LiveId" clId="{37A278BA-8B12-464D-8B31-93AC0CEADE5E}" dt="2023-11-24T01:11:49.808" v="575"/>
        <pc:sldMkLst>
          <pc:docMk/>
          <pc:sldMk cId="931504316" sldId="256"/>
        </pc:sldMkLst>
        <pc:spChg chg="mod ord">
          <ac:chgData name="Rishabh Agrawal" userId="555a1a965cf3925e" providerId="LiveId" clId="{37A278BA-8B12-464D-8B31-93AC0CEADE5E}" dt="2023-11-23T23:08:22.565" v="185" actId="26606"/>
          <ac:spMkLst>
            <pc:docMk/>
            <pc:sldMk cId="931504316" sldId="256"/>
            <ac:spMk id="2" creationId="{D796D642-AA8E-E6C2-8DC6-2B58BDF833AC}"/>
          </ac:spMkLst>
        </pc:spChg>
        <pc:spChg chg="mod ord">
          <ac:chgData name="Rishabh Agrawal" userId="555a1a965cf3925e" providerId="LiveId" clId="{37A278BA-8B12-464D-8B31-93AC0CEADE5E}" dt="2023-11-23T23:08:22.565" v="185" actId="26606"/>
          <ac:spMkLst>
            <pc:docMk/>
            <pc:sldMk cId="931504316" sldId="256"/>
            <ac:spMk id="3" creationId="{D29FF25F-EA12-684A-E255-7D92A89A8020}"/>
          </ac:spMkLst>
        </pc:spChg>
        <pc:spChg chg="add">
          <ac:chgData name="Rishabh Agrawal" userId="555a1a965cf3925e" providerId="LiveId" clId="{37A278BA-8B12-464D-8B31-93AC0CEADE5E}" dt="2023-11-23T23:08:22.565" v="185" actId="26606"/>
          <ac:spMkLst>
            <pc:docMk/>
            <pc:sldMk cId="931504316" sldId="256"/>
            <ac:spMk id="9" creationId="{2FDF0794-1B86-42B2-B8C7-F60123E638ED}"/>
          </ac:spMkLst>
        </pc:spChg>
        <pc:spChg chg="add">
          <ac:chgData name="Rishabh Agrawal" userId="555a1a965cf3925e" providerId="LiveId" clId="{37A278BA-8B12-464D-8B31-93AC0CEADE5E}" dt="2023-11-23T23:08:22.565" v="185" actId="26606"/>
          <ac:spMkLst>
            <pc:docMk/>
            <pc:sldMk cId="931504316" sldId="256"/>
            <ac:spMk id="11" creationId="{C5373426-E26E-431D-959C-5DB96C0B6208}"/>
          </ac:spMkLst>
        </pc:spChg>
        <pc:picChg chg="add">
          <ac:chgData name="Rishabh Agrawal" userId="555a1a965cf3925e" providerId="LiveId" clId="{37A278BA-8B12-464D-8B31-93AC0CEADE5E}" dt="2023-11-23T23:08:22.565" v="185" actId="26606"/>
          <ac:picMkLst>
            <pc:docMk/>
            <pc:sldMk cId="931504316" sldId="256"/>
            <ac:picMk id="6" creationId="{C56D41F7-7D6F-D4EC-950E-85B98136D3F5}"/>
          </ac:picMkLst>
        </pc:picChg>
        <pc:cxnChg chg="add">
          <ac:chgData name="Rishabh Agrawal" userId="555a1a965cf3925e" providerId="LiveId" clId="{37A278BA-8B12-464D-8B31-93AC0CEADE5E}" dt="2023-11-23T23:08:22.565" v="185" actId="26606"/>
          <ac:cxnSpMkLst>
            <pc:docMk/>
            <pc:sldMk cId="931504316" sldId="256"/>
            <ac:cxnSpMk id="13" creationId="{96D07482-83A3-4451-943C-B46961082957}"/>
          </ac:cxnSpMkLst>
        </pc:cxnChg>
      </pc:sldChg>
      <pc:sldChg chg="modSp modAnim">
        <pc:chgData name="Rishabh Agrawal" userId="555a1a965cf3925e" providerId="LiveId" clId="{37A278BA-8B12-464D-8B31-93AC0CEADE5E}" dt="2023-11-23T23:14:52.149" v="269" actId="20577"/>
        <pc:sldMkLst>
          <pc:docMk/>
          <pc:sldMk cId="1177500903" sldId="257"/>
        </pc:sldMkLst>
        <pc:spChg chg="mod">
          <ac:chgData name="Rishabh Agrawal" userId="555a1a965cf3925e" providerId="LiveId" clId="{37A278BA-8B12-464D-8B31-93AC0CEADE5E}" dt="2023-11-23T23:07:36.082" v="180"/>
          <ac:spMkLst>
            <pc:docMk/>
            <pc:sldMk cId="1177500903" sldId="257"/>
            <ac:spMk id="2" creationId="{F8E9DEE6-A573-81B5-455A-AFCE5D138E25}"/>
          </ac:spMkLst>
        </pc:spChg>
        <pc:spChg chg="mod">
          <ac:chgData name="Rishabh Agrawal" userId="555a1a965cf3925e" providerId="LiveId" clId="{37A278BA-8B12-464D-8B31-93AC0CEADE5E}" dt="2023-11-23T23:14:52.149" v="269" actId="20577"/>
          <ac:spMkLst>
            <pc:docMk/>
            <pc:sldMk cId="1177500903" sldId="257"/>
            <ac:spMk id="3" creationId="{25C4F883-134E-890B-AC7C-EBA858BC619F}"/>
          </ac:spMkLst>
        </pc:spChg>
      </pc:sldChg>
      <pc:sldChg chg="addSp modSp mod modAnim">
        <pc:chgData name="Rishabh Agrawal" userId="555a1a965cf3925e" providerId="LiveId" clId="{37A278BA-8B12-464D-8B31-93AC0CEADE5E}" dt="2023-11-24T01:12:04.272" v="576"/>
        <pc:sldMkLst>
          <pc:docMk/>
          <pc:sldMk cId="3360172194" sldId="258"/>
        </pc:sldMkLst>
        <pc:spChg chg="mod">
          <ac:chgData name="Rishabh Agrawal" userId="555a1a965cf3925e" providerId="LiveId" clId="{37A278BA-8B12-464D-8B31-93AC0CEADE5E}" dt="2023-11-23T23:11:59.352" v="255" actId="1076"/>
          <ac:spMkLst>
            <pc:docMk/>
            <pc:sldMk cId="3360172194" sldId="258"/>
            <ac:spMk id="2" creationId="{04FADD9A-D6CF-4E7F-5EBD-45F1F85DC519}"/>
          </ac:spMkLst>
        </pc:spChg>
        <pc:spChg chg="mod">
          <ac:chgData name="Rishabh Agrawal" userId="555a1a965cf3925e" providerId="LiveId" clId="{37A278BA-8B12-464D-8B31-93AC0CEADE5E}" dt="2023-11-23T23:26:29.607" v="342" actId="20577"/>
          <ac:spMkLst>
            <pc:docMk/>
            <pc:sldMk cId="3360172194" sldId="258"/>
            <ac:spMk id="3" creationId="{5AB05296-3605-E9E7-3CA6-5947AF2B91D7}"/>
          </ac:spMkLst>
        </pc:spChg>
        <pc:spChg chg="mod">
          <ac:chgData name="Rishabh Agrawal" userId="555a1a965cf3925e" providerId="LiveId" clId="{37A278BA-8B12-464D-8B31-93AC0CEADE5E}" dt="2023-11-23T23:29:24.580" v="366" actId="20577"/>
          <ac:spMkLst>
            <pc:docMk/>
            <pc:sldMk cId="3360172194" sldId="258"/>
            <ac:spMk id="4" creationId="{28829BF2-8569-0ECA-8D04-37CDDFBAEEA2}"/>
          </ac:spMkLst>
        </pc:spChg>
        <pc:spChg chg="add mod">
          <ac:chgData name="Rishabh Agrawal" userId="555a1a965cf3925e" providerId="LiveId" clId="{37A278BA-8B12-464D-8B31-93AC0CEADE5E}" dt="2023-11-23T23:11:52.910" v="254" actId="255"/>
          <ac:spMkLst>
            <pc:docMk/>
            <pc:sldMk cId="3360172194" sldId="258"/>
            <ac:spMk id="5" creationId="{251CD1F6-9316-DD4C-364A-AD3CD2916D3D}"/>
          </ac:spMkLst>
        </pc:spChg>
      </pc:sldChg>
      <pc:sldChg chg="modSp">
        <pc:chgData name="Rishabh Agrawal" userId="555a1a965cf3925e" providerId="LiveId" clId="{37A278BA-8B12-464D-8B31-93AC0CEADE5E}" dt="2023-11-23T23:43:20.700" v="504" actId="20577"/>
        <pc:sldMkLst>
          <pc:docMk/>
          <pc:sldMk cId="568828783" sldId="259"/>
        </pc:sldMkLst>
        <pc:spChg chg="mod">
          <ac:chgData name="Rishabh Agrawal" userId="555a1a965cf3925e" providerId="LiveId" clId="{37A278BA-8B12-464D-8B31-93AC0CEADE5E}" dt="2023-11-23T23:07:36.082" v="180"/>
          <ac:spMkLst>
            <pc:docMk/>
            <pc:sldMk cId="568828783" sldId="259"/>
            <ac:spMk id="2" creationId="{D06DA2C8-11BF-239A-7EB7-2900E2EF1537}"/>
          </ac:spMkLst>
        </pc:spChg>
        <pc:spChg chg="mod">
          <ac:chgData name="Rishabh Agrawal" userId="555a1a965cf3925e" providerId="LiveId" clId="{37A278BA-8B12-464D-8B31-93AC0CEADE5E}" dt="2023-11-23T23:43:20.700" v="504" actId="20577"/>
          <ac:spMkLst>
            <pc:docMk/>
            <pc:sldMk cId="568828783" sldId="259"/>
            <ac:spMk id="3" creationId="{532DEDE1-C349-9F30-C12D-6E22720015EF}"/>
          </ac:spMkLst>
        </pc:spChg>
      </pc:sldChg>
      <pc:sldChg chg="modSp mod modAnim">
        <pc:chgData name="Rishabh Agrawal" userId="555a1a965cf3925e" providerId="LiveId" clId="{37A278BA-8B12-464D-8B31-93AC0CEADE5E}" dt="2023-11-24T01:55:44.442" v="641" actId="21"/>
        <pc:sldMkLst>
          <pc:docMk/>
          <pc:sldMk cId="1602332384" sldId="260"/>
        </pc:sldMkLst>
        <pc:spChg chg="mod">
          <ac:chgData name="Rishabh Agrawal" userId="555a1a965cf3925e" providerId="LiveId" clId="{37A278BA-8B12-464D-8B31-93AC0CEADE5E}" dt="2023-11-24T01:55:44.442" v="641" actId="21"/>
          <ac:spMkLst>
            <pc:docMk/>
            <pc:sldMk cId="1602332384" sldId="260"/>
            <ac:spMk id="2" creationId="{D005E93C-10BB-C0B0-BD88-C50F5249684D}"/>
          </ac:spMkLst>
        </pc:spChg>
        <pc:spChg chg="mod">
          <ac:chgData name="Rishabh Agrawal" userId="555a1a965cf3925e" providerId="LiveId" clId="{37A278BA-8B12-464D-8B31-93AC0CEADE5E}" dt="2023-11-24T00:18:11.006" v="544" actId="12"/>
          <ac:spMkLst>
            <pc:docMk/>
            <pc:sldMk cId="1602332384" sldId="260"/>
            <ac:spMk id="3" creationId="{8BB23F06-5E67-2C64-4DC9-EDC8D9A139D2}"/>
          </ac:spMkLst>
        </pc:spChg>
        <pc:spChg chg="mod">
          <ac:chgData name="Rishabh Agrawal" userId="555a1a965cf3925e" providerId="LiveId" clId="{37A278BA-8B12-464D-8B31-93AC0CEADE5E}" dt="2023-11-24T00:18:15.158" v="545" actId="12"/>
          <ac:spMkLst>
            <pc:docMk/>
            <pc:sldMk cId="1602332384" sldId="260"/>
            <ac:spMk id="4" creationId="{43F16EF6-0FB6-887D-0DCF-292603222340}"/>
          </ac:spMkLst>
        </pc:spChg>
      </pc:sldChg>
      <pc:sldChg chg="modSp mod modAnim">
        <pc:chgData name="Rishabh Agrawal" userId="555a1a965cf3925e" providerId="LiveId" clId="{37A278BA-8B12-464D-8B31-93AC0CEADE5E}" dt="2023-11-24T01:55:36.211" v="640" actId="6549"/>
        <pc:sldMkLst>
          <pc:docMk/>
          <pc:sldMk cId="3110097828" sldId="261"/>
        </pc:sldMkLst>
        <pc:spChg chg="mod">
          <ac:chgData name="Rishabh Agrawal" userId="555a1a965cf3925e" providerId="LiveId" clId="{37A278BA-8B12-464D-8B31-93AC0CEADE5E}" dt="2023-11-24T01:55:36.211" v="640" actId="6549"/>
          <ac:spMkLst>
            <pc:docMk/>
            <pc:sldMk cId="3110097828" sldId="261"/>
            <ac:spMk id="2" creationId="{D005E93C-10BB-C0B0-BD88-C50F5249684D}"/>
          </ac:spMkLst>
        </pc:spChg>
        <pc:spChg chg="mod">
          <ac:chgData name="Rishabh Agrawal" userId="555a1a965cf3925e" providerId="LiveId" clId="{37A278BA-8B12-464D-8B31-93AC0CEADE5E}" dt="2023-11-24T00:17:22.576" v="539" actId="12"/>
          <ac:spMkLst>
            <pc:docMk/>
            <pc:sldMk cId="3110097828" sldId="261"/>
            <ac:spMk id="3" creationId="{8BB23F06-5E67-2C64-4DC9-EDC8D9A139D2}"/>
          </ac:spMkLst>
        </pc:spChg>
        <pc:spChg chg="mod">
          <ac:chgData name="Rishabh Agrawal" userId="555a1a965cf3925e" providerId="LiveId" clId="{37A278BA-8B12-464D-8B31-93AC0CEADE5E}" dt="2023-11-24T00:17:34.505" v="543" actId="20577"/>
          <ac:spMkLst>
            <pc:docMk/>
            <pc:sldMk cId="3110097828" sldId="261"/>
            <ac:spMk id="4" creationId="{43F16EF6-0FB6-887D-0DCF-292603222340}"/>
          </ac:spMkLst>
        </pc:spChg>
      </pc:sldChg>
      <pc:sldChg chg="modSp mod">
        <pc:chgData name="Rishabh Agrawal" userId="555a1a965cf3925e" providerId="LiveId" clId="{37A278BA-8B12-464D-8B31-93AC0CEADE5E}" dt="2023-11-24T02:01:53.121" v="662" actId="6549"/>
        <pc:sldMkLst>
          <pc:docMk/>
          <pc:sldMk cId="2363184987" sldId="262"/>
        </pc:sldMkLst>
        <pc:spChg chg="mod">
          <ac:chgData name="Rishabh Agrawal" userId="555a1a965cf3925e" providerId="LiveId" clId="{37A278BA-8B12-464D-8B31-93AC0CEADE5E}" dt="2023-11-24T02:01:53.121" v="662" actId="6549"/>
          <ac:spMkLst>
            <pc:docMk/>
            <pc:sldMk cId="2363184987" sldId="262"/>
            <ac:spMk id="2" creationId="{E53B676D-C22C-A47A-CFAA-D782B0721679}"/>
          </ac:spMkLst>
        </pc:spChg>
        <pc:graphicFrameChg chg="mod modGraphic">
          <ac:chgData name="Rishabh Agrawal" userId="555a1a965cf3925e" providerId="LiveId" clId="{37A278BA-8B12-464D-8B31-93AC0CEADE5E}" dt="2023-11-24T01:56:21.638" v="649" actId="1076"/>
          <ac:graphicFrameMkLst>
            <pc:docMk/>
            <pc:sldMk cId="2363184987" sldId="262"/>
            <ac:graphicFrameMk id="4" creationId="{4E55B80F-2DA3-8623-6E65-EACBDA38D9F1}"/>
          </ac:graphicFrameMkLst>
        </pc:graphicFrameChg>
      </pc:sldChg>
      <pc:sldChg chg="modSp mod">
        <pc:chgData name="Rishabh Agrawal" userId="555a1a965cf3925e" providerId="LiveId" clId="{37A278BA-8B12-464D-8B31-93AC0CEADE5E}" dt="2023-11-24T01:56:50.417" v="659" actId="403"/>
        <pc:sldMkLst>
          <pc:docMk/>
          <pc:sldMk cId="305820851" sldId="263"/>
        </pc:sldMkLst>
        <pc:spChg chg="mod">
          <ac:chgData name="Rishabh Agrawal" userId="555a1a965cf3925e" providerId="LiveId" clId="{37A278BA-8B12-464D-8B31-93AC0CEADE5E}" dt="2023-11-24T01:56:29.232" v="653" actId="20577"/>
          <ac:spMkLst>
            <pc:docMk/>
            <pc:sldMk cId="305820851" sldId="263"/>
            <ac:spMk id="2" creationId="{E53B676D-C22C-A47A-CFAA-D782B0721679}"/>
          </ac:spMkLst>
        </pc:spChg>
        <pc:spChg chg="mod">
          <ac:chgData name="Rishabh Agrawal" userId="555a1a965cf3925e" providerId="LiveId" clId="{37A278BA-8B12-464D-8B31-93AC0CEADE5E}" dt="2023-11-24T01:56:50.417" v="659" actId="403"/>
          <ac:spMkLst>
            <pc:docMk/>
            <pc:sldMk cId="305820851" sldId="263"/>
            <ac:spMk id="3" creationId="{D428F559-272A-849E-02E8-78DE8CEF87A2}"/>
          </ac:spMkLst>
        </pc:spChg>
      </pc:sldChg>
      <pc:sldChg chg="modSp mod modAnim">
        <pc:chgData name="Rishabh Agrawal" userId="555a1a965cf3925e" providerId="LiveId" clId="{37A278BA-8B12-464D-8B31-93AC0CEADE5E}" dt="2023-11-24T01:15:39.693" v="611"/>
        <pc:sldMkLst>
          <pc:docMk/>
          <pc:sldMk cId="2070134715" sldId="264"/>
        </pc:sldMkLst>
        <pc:spChg chg="mod">
          <ac:chgData name="Rishabh Agrawal" userId="555a1a965cf3925e" providerId="LiveId" clId="{37A278BA-8B12-464D-8B31-93AC0CEADE5E}" dt="2023-11-23T23:07:36.082" v="180"/>
          <ac:spMkLst>
            <pc:docMk/>
            <pc:sldMk cId="2070134715" sldId="264"/>
            <ac:spMk id="2" creationId="{288C11D4-BB42-1A42-C45C-EC4154E6953C}"/>
          </ac:spMkLst>
        </pc:spChg>
        <pc:spChg chg="mod">
          <ac:chgData name="Rishabh Agrawal" userId="555a1a965cf3925e" providerId="LiveId" clId="{37A278BA-8B12-464D-8B31-93AC0CEADE5E}" dt="2023-11-24T00:19:40.876" v="550" actId="1076"/>
          <ac:spMkLst>
            <pc:docMk/>
            <pc:sldMk cId="2070134715" sldId="264"/>
            <ac:spMk id="3" creationId="{C9524385-E5F1-C7B4-278C-EE992E567565}"/>
          </ac:spMkLst>
        </pc:spChg>
        <pc:spChg chg="mod">
          <ac:chgData name="Rishabh Agrawal" userId="555a1a965cf3925e" providerId="LiveId" clId="{37A278BA-8B12-464D-8B31-93AC0CEADE5E}" dt="2023-11-24T00:19:50.314" v="551" actId="1076"/>
          <ac:spMkLst>
            <pc:docMk/>
            <pc:sldMk cId="2070134715" sldId="264"/>
            <ac:spMk id="4" creationId="{11D19A66-D77A-7642-A6AF-97798CBEC2AA}"/>
          </ac:spMkLst>
        </pc:spChg>
        <pc:spChg chg="mod">
          <ac:chgData name="Rishabh Agrawal" userId="555a1a965cf3925e" providerId="LiveId" clId="{37A278BA-8B12-464D-8B31-93AC0CEADE5E}" dt="2023-11-24T00:19:31.837" v="549" actId="1076"/>
          <ac:spMkLst>
            <pc:docMk/>
            <pc:sldMk cId="2070134715" sldId="264"/>
            <ac:spMk id="5" creationId="{CEE6DC7E-6E6C-A249-D291-3296C42EBFFE}"/>
          </ac:spMkLst>
        </pc:spChg>
        <pc:spChg chg="mod">
          <ac:chgData name="Rishabh Agrawal" userId="555a1a965cf3925e" providerId="LiveId" clId="{37A278BA-8B12-464D-8B31-93AC0CEADE5E}" dt="2023-11-24T00:19:31.837" v="549" actId="1076"/>
          <ac:spMkLst>
            <pc:docMk/>
            <pc:sldMk cId="2070134715" sldId="264"/>
            <ac:spMk id="6" creationId="{5B79AB53-1F10-08DF-77A8-EA28184BEE11}"/>
          </ac:spMkLst>
        </pc:spChg>
      </pc:sldChg>
      <pc:sldChg chg="modSp mod">
        <pc:chgData name="Rishabh Agrawal" userId="555a1a965cf3925e" providerId="LiveId" clId="{37A278BA-8B12-464D-8B31-93AC0CEADE5E}" dt="2023-11-24T00:20:43.314" v="556" actId="1076"/>
        <pc:sldMkLst>
          <pc:docMk/>
          <pc:sldMk cId="3275848636" sldId="265"/>
        </pc:sldMkLst>
        <pc:spChg chg="mod">
          <ac:chgData name="Rishabh Agrawal" userId="555a1a965cf3925e" providerId="LiveId" clId="{37A278BA-8B12-464D-8B31-93AC0CEADE5E}" dt="2023-11-24T00:20:43.314" v="556" actId="1076"/>
          <ac:spMkLst>
            <pc:docMk/>
            <pc:sldMk cId="3275848636" sldId="265"/>
            <ac:spMk id="2" creationId="{32A356A9-B8BC-F7BC-5BF7-DD5F6879F4A3}"/>
          </ac:spMkLst>
        </pc:spChg>
      </pc:sldChg>
      <pc:sldChg chg="addSp delSp modSp mod setBg modClrScheme modAnim delDesignElem chgLayout">
        <pc:chgData name="Rishabh Agrawal" userId="555a1a965cf3925e" providerId="LiveId" clId="{37A278BA-8B12-464D-8B31-93AC0CEADE5E}" dt="2023-11-24T02:05:23.733" v="687" actId="1076"/>
        <pc:sldMkLst>
          <pc:docMk/>
          <pc:sldMk cId="2465152948" sldId="266"/>
        </pc:sldMkLst>
        <pc:spChg chg="mod ord">
          <ac:chgData name="Rishabh Agrawal" userId="555a1a965cf3925e" providerId="LiveId" clId="{37A278BA-8B12-464D-8B31-93AC0CEADE5E}" dt="2023-11-24T02:04:50.906" v="684" actId="1076"/>
          <ac:spMkLst>
            <pc:docMk/>
            <pc:sldMk cId="2465152948" sldId="266"/>
            <ac:spMk id="2" creationId="{8BDDF304-B297-9E77-AB8F-87B71D6D3160}"/>
          </ac:spMkLst>
        </pc:spChg>
        <pc:spChg chg="mod ord">
          <ac:chgData name="Rishabh Agrawal" userId="555a1a965cf3925e" providerId="LiveId" clId="{37A278BA-8B12-464D-8B31-93AC0CEADE5E}" dt="2023-11-24T02:05:23.733" v="687" actId="1076"/>
          <ac:spMkLst>
            <pc:docMk/>
            <pc:sldMk cId="2465152948" sldId="266"/>
            <ac:spMk id="3" creationId="{FF33D677-4006-F196-98BD-0E75EC7387DE}"/>
          </ac:spMkLst>
        </pc:spChg>
        <pc:spChg chg="add del mod ord">
          <ac:chgData name="Rishabh Agrawal" userId="555a1a965cf3925e" providerId="LiveId" clId="{37A278BA-8B12-464D-8B31-93AC0CEADE5E}" dt="2023-11-24T00:21:32.321" v="564" actId="26606"/>
          <ac:spMkLst>
            <pc:docMk/>
            <pc:sldMk cId="2465152948" sldId="266"/>
            <ac:spMk id="4" creationId="{EB80771F-AC24-B0A4-994A-13CA675B03C3}"/>
          </ac:spMkLst>
        </pc:spChg>
        <pc:spChg chg="add del">
          <ac:chgData name="Rishabh Agrawal" userId="555a1a965cf3925e" providerId="LiveId" clId="{37A278BA-8B12-464D-8B31-93AC0CEADE5E}" dt="2023-11-24T00:21:26.536" v="559" actId="26606"/>
          <ac:spMkLst>
            <pc:docMk/>
            <pc:sldMk cId="2465152948" sldId="266"/>
            <ac:spMk id="13" creationId="{319E6BB3-DF2B-4751-97C5-B3DB949AED9A}"/>
          </ac:spMkLst>
        </pc:spChg>
        <pc:spChg chg="add del">
          <ac:chgData name="Rishabh Agrawal" userId="555a1a965cf3925e" providerId="LiveId" clId="{37A278BA-8B12-464D-8B31-93AC0CEADE5E}" dt="2023-11-24T00:21:30.259" v="561" actId="26606"/>
          <ac:spMkLst>
            <pc:docMk/>
            <pc:sldMk cId="2465152948" sldId="266"/>
            <ac:spMk id="17" creationId="{39E4C68A-A4A9-48A4-9FF2-D2896B1EA01F}"/>
          </ac:spMkLst>
        </pc:spChg>
        <pc:spChg chg="add del">
          <ac:chgData name="Rishabh Agrawal" userId="555a1a965cf3925e" providerId="LiveId" clId="{37A278BA-8B12-464D-8B31-93AC0CEADE5E}" dt="2023-11-24T00:21:30.259" v="561" actId="26606"/>
          <ac:spMkLst>
            <pc:docMk/>
            <pc:sldMk cId="2465152948" sldId="266"/>
            <ac:spMk id="18" creationId="{E2B9AEA5-52CB-49A6-AF8A-33502F291B91}"/>
          </ac:spMkLst>
        </pc:spChg>
        <pc:spChg chg="add del">
          <ac:chgData name="Rishabh Agrawal" userId="555a1a965cf3925e" providerId="LiveId" clId="{37A278BA-8B12-464D-8B31-93AC0CEADE5E}" dt="2023-11-24T00:21:32.295" v="563" actId="26606"/>
          <ac:spMkLst>
            <pc:docMk/>
            <pc:sldMk cId="2465152948" sldId="266"/>
            <ac:spMk id="21" creationId="{81AEB8A9-B768-4E30-BA55-D919E6687343}"/>
          </ac:spMkLst>
        </pc:spChg>
        <pc:spChg chg="add del">
          <ac:chgData name="Rishabh Agrawal" userId="555a1a965cf3925e" providerId="LiveId" clId="{37A278BA-8B12-464D-8B31-93AC0CEADE5E}" dt="2023-11-24T01:09:29.832" v="566" actId="700"/>
          <ac:spMkLst>
            <pc:docMk/>
            <pc:sldMk cId="2465152948" sldId="266"/>
            <ac:spMk id="25" creationId="{319E6BB3-DF2B-4751-97C5-B3DB949AED9A}"/>
          </ac:spMkLst>
        </pc:spChg>
        <pc:spChg chg="add del">
          <ac:chgData name="Rishabh Agrawal" userId="555a1a965cf3925e" providerId="LiveId" clId="{37A278BA-8B12-464D-8B31-93AC0CEADE5E}" dt="2023-11-24T01:09:42.126" v="568" actId="26606"/>
          <ac:spMkLst>
            <pc:docMk/>
            <pc:sldMk cId="2465152948" sldId="266"/>
            <ac:spMk id="33" creationId="{CA4D39DB-AFA4-47BA-A7F2-13A71D210C66}"/>
          </ac:spMkLst>
        </pc:spChg>
        <pc:spChg chg="add del">
          <ac:chgData name="Rishabh Agrawal" userId="555a1a965cf3925e" providerId="LiveId" clId="{37A278BA-8B12-464D-8B31-93AC0CEADE5E}" dt="2023-11-24T01:09:52.617" v="570" actId="26606"/>
          <ac:spMkLst>
            <pc:docMk/>
            <pc:sldMk cId="2465152948" sldId="266"/>
            <ac:spMk id="37" creationId="{4FAE1107-CEC3-4041-8BAA-CDB6F6759B35}"/>
          </ac:spMkLst>
        </pc:spChg>
        <pc:spChg chg="add del">
          <ac:chgData name="Rishabh Agrawal" userId="555a1a965cf3925e" providerId="LiveId" clId="{37A278BA-8B12-464D-8B31-93AC0CEADE5E}" dt="2023-11-24T01:10:22.808" v="572" actId="26606"/>
          <ac:spMkLst>
            <pc:docMk/>
            <pc:sldMk cId="2465152948" sldId="266"/>
            <ac:spMk id="40" creationId="{A23430B4-C2B6-48DA-A79F-757492AF8EB6}"/>
          </ac:spMkLst>
        </pc:spChg>
        <pc:spChg chg="add del">
          <ac:chgData name="Rishabh Agrawal" userId="555a1a965cf3925e" providerId="LiveId" clId="{37A278BA-8B12-464D-8B31-93AC0CEADE5E}" dt="2023-11-24T01:10:53.953" v="573" actId="26606"/>
          <ac:spMkLst>
            <pc:docMk/>
            <pc:sldMk cId="2465152948" sldId="266"/>
            <ac:spMk id="48" creationId="{CBDDD243-ED5F-4896-B18B-ABCF4B7E12C9}"/>
          </ac:spMkLst>
        </pc:spChg>
        <pc:spChg chg="add del">
          <ac:chgData name="Rishabh Agrawal" userId="555a1a965cf3925e" providerId="LiveId" clId="{37A278BA-8B12-464D-8B31-93AC0CEADE5E}" dt="2023-11-24T01:10:53.953" v="573" actId="26606"/>
          <ac:spMkLst>
            <pc:docMk/>
            <pc:sldMk cId="2465152948" sldId="266"/>
            <ac:spMk id="50" creationId="{319E6BB3-DF2B-4751-97C5-B3DB949AED9A}"/>
          </ac:spMkLst>
        </pc:spChg>
        <pc:spChg chg="add del">
          <ac:chgData name="Rishabh Agrawal" userId="555a1a965cf3925e" providerId="LiveId" clId="{37A278BA-8B12-464D-8B31-93AC0CEADE5E}" dt="2023-11-24T02:02:56.794" v="663" actId="26606"/>
          <ac:spMkLst>
            <pc:docMk/>
            <pc:sldMk cId="2465152948" sldId="266"/>
            <ac:spMk id="59" creationId="{4FAE1107-CEC3-4041-8BAA-CDB6F6759B35}"/>
          </ac:spMkLst>
        </pc:spChg>
        <pc:spChg chg="add">
          <ac:chgData name="Rishabh Agrawal" userId="555a1a965cf3925e" providerId="LiveId" clId="{37A278BA-8B12-464D-8B31-93AC0CEADE5E}" dt="2023-11-24T02:02:56.794" v="663" actId="26606"/>
          <ac:spMkLst>
            <pc:docMk/>
            <pc:sldMk cId="2465152948" sldId="266"/>
            <ac:spMk id="68" creationId="{A23430B4-C2B6-48DA-A79F-757492AF8EB6}"/>
          </ac:spMkLst>
        </pc:spChg>
        <pc:picChg chg="add del">
          <ac:chgData name="Rishabh Agrawal" userId="555a1a965cf3925e" providerId="LiveId" clId="{37A278BA-8B12-464D-8B31-93AC0CEADE5E}" dt="2023-11-24T00:21:26.536" v="559" actId="26606"/>
          <ac:picMkLst>
            <pc:docMk/>
            <pc:sldMk cId="2465152948" sldId="266"/>
            <ac:picMk id="8" creationId="{8147EFA7-120C-CDAB-1151-4249CA9728D1}"/>
          </ac:picMkLst>
        </pc:picChg>
        <pc:picChg chg="add del">
          <ac:chgData name="Rishabh Agrawal" userId="555a1a965cf3925e" providerId="LiveId" clId="{37A278BA-8B12-464D-8B31-93AC0CEADE5E}" dt="2023-11-24T00:21:32.295" v="563" actId="26606"/>
          <ac:picMkLst>
            <pc:docMk/>
            <pc:sldMk cId="2465152948" sldId="266"/>
            <ac:picMk id="22" creationId="{E56127A4-EBC6-6D9B-027B-B5060B8CB1AE}"/>
          </ac:picMkLst>
        </pc:picChg>
        <pc:picChg chg="add mod">
          <ac:chgData name="Rishabh Agrawal" userId="555a1a965cf3925e" providerId="LiveId" clId="{37A278BA-8B12-464D-8B31-93AC0CEADE5E}" dt="2023-11-24T02:05:11.013" v="686" actId="14100"/>
          <ac:picMkLst>
            <pc:docMk/>
            <pc:sldMk cId="2465152948" sldId="266"/>
            <ac:picMk id="26" creationId="{8147EFA7-120C-CDAB-1151-4249CA9728D1}"/>
          </ac:picMkLst>
        </pc:picChg>
        <pc:cxnChg chg="add del">
          <ac:chgData name="Rishabh Agrawal" userId="555a1a965cf3925e" providerId="LiveId" clId="{37A278BA-8B12-464D-8B31-93AC0CEADE5E}" dt="2023-11-24T00:21:30.259" v="561" actId="26606"/>
          <ac:cxnSpMkLst>
            <pc:docMk/>
            <pc:sldMk cId="2465152948" sldId="266"/>
            <ac:cxnSpMk id="9" creationId="{B821C225-5C4D-4168-90AF-3D263D72CBA2}"/>
          </ac:cxnSpMkLst>
        </pc:cxnChg>
        <pc:cxnChg chg="add del">
          <ac:chgData name="Rishabh Agrawal" userId="555a1a965cf3925e" providerId="LiveId" clId="{37A278BA-8B12-464D-8B31-93AC0CEADE5E}" dt="2023-11-24T00:21:26.536" v="559" actId="26606"/>
          <ac:cxnSpMkLst>
            <pc:docMk/>
            <pc:sldMk cId="2465152948" sldId="266"/>
            <ac:cxnSpMk id="11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0:21:26.536" v="559" actId="26606"/>
          <ac:cxnSpMkLst>
            <pc:docMk/>
            <pc:sldMk cId="2465152948" sldId="266"/>
            <ac:cxnSpMk id="15" creationId="{A61721DD-D110-44EE-82A7-D56AB687E614}"/>
          </ac:cxnSpMkLst>
        </pc:cxnChg>
        <pc:cxnChg chg="add del">
          <ac:chgData name="Rishabh Agrawal" userId="555a1a965cf3925e" providerId="LiveId" clId="{37A278BA-8B12-464D-8B31-93AC0CEADE5E}" dt="2023-11-24T00:21:32.295" v="563" actId="26606"/>
          <ac:cxnSpMkLst>
            <pc:docMk/>
            <pc:sldMk cId="2465152948" sldId="266"/>
            <ac:cxnSpMk id="20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1:09:29.832" v="566" actId="700"/>
          <ac:cxnSpMkLst>
            <pc:docMk/>
            <pc:sldMk cId="2465152948" sldId="266"/>
            <ac:cxnSpMk id="24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1:09:29.832" v="566" actId="700"/>
          <ac:cxnSpMkLst>
            <pc:docMk/>
            <pc:sldMk cId="2465152948" sldId="266"/>
            <ac:cxnSpMk id="27" creationId="{A61721DD-D110-44EE-82A7-D56AB687E614}"/>
          </ac:cxnSpMkLst>
        </pc:cxnChg>
        <pc:cxnChg chg="add del">
          <ac:chgData name="Rishabh Agrawal" userId="555a1a965cf3925e" providerId="LiveId" clId="{37A278BA-8B12-464D-8B31-93AC0CEADE5E}" dt="2023-11-24T01:09:42.126" v="568" actId="26606"/>
          <ac:cxnSpMkLst>
            <pc:docMk/>
            <pc:sldMk cId="2465152948" sldId="266"/>
            <ac:cxnSpMk id="31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1:09:52.617" v="570" actId="26606"/>
          <ac:cxnSpMkLst>
            <pc:docMk/>
            <pc:sldMk cId="2465152948" sldId="266"/>
            <ac:cxnSpMk id="35" creationId="{1AEA88FB-F5DD-45CE-AAE1-7B33D0ABDD25}"/>
          </ac:cxnSpMkLst>
        </pc:cxnChg>
        <pc:cxnChg chg="add del">
          <ac:chgData name="Rishabh Agrawal" userId="555a1a965cf3925e" providerId="LiveId" clId="{37A278BA-8B12-464D-8B31-93AC0CEADE5E}" dt="2023-11-24T01:09:52.617" v="570" actId="26606"/>
          <ac:cxnSpMkLst>
            <pc:docMk/>
            <pc:sldMk cId="2465152948" sldId="266"/>
            <ac:cxnSpMk id="36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1:10:22.808" v="572" actId="26606"/>
          <ac:cxnSpMkLst>
            <pc:docMk/>
            <pc:sldMk cId="2465152948" sldId="266"/>
            <ac:cxnSpMk id="39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1:10:22.808" v="572" actId="26606"/>
          <ac:cxnSpMkLst>
            <pc:docMk/>
            <pc:sldMk cId="2465152948" sldId="266"/>
            <ac:cxnSpMk id="41" creationId="{7153BDBF-1B08-496E-BED4-E0DE721A00AB}"/>
          </ac:cxnSpMkLst>
        </pc:cxnChg>
        <pc:cxnChg chg="add del">
          <ac:chgData name="Rishabh Agrawal" userId="555a1a965cf3925e" providerId="LiveId" clId="{37A278BA-8B12-464D-8B31-93AC0CEADE5E}" dt="2023-11-24T01:10:53.953" v="573" actId="26606"/>
          <ac:cxnSpMkLst>
            <pc:docMk/>
            <pc:sldMk cId="2465152948" sldId="266"/>
            <ac:cxnSpMk id="46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1:10:53.953" v="573" actId="26606"/>
          <ac:cxnSpMkLst>
            <pc:docMk/>
            <pc:sldMk cId="2465152948" sldId="266"/>
            <ac:cxnSpMk id="52" creationId="{A61721DD-D110-44EE-82A7-D56AB687E614}"/>
          </ac:cxnSpMkLst>
        </pc:cxnChg>
        <pc:cxnChg chg="add del">
          <ac:chgData name="Rishabh Agrawal" userId="555a1a965cf3925e" providerId="LiveId" clId="{37A278BA-8B12-464D-8B31-93AC0CEADE5E}" dt="2023-11-24T02:02:56.794" v="663" actId="26606"/>
          <ac:cxnSpMkLst>
            <pc:docMk/>
            <pc:sldMk cId="2465152948" sldId="266"/>
            <ac:cxnSpMk id="57" creationId="{9200C8B5-FB5A-4F8B-A9BD-693C051418A3}"/>
          </ac:cxnSpMkLst>
        </pc:cxnChg>
        <pc:cxnChg chg="add del">
          <ac:chgData name="Rishabh Agrawal" userId="555a1a965cf3925e" providerId="LiveId" clId="{37A278BA-8B12-464D-8B31-93AC0CEADE5E}" dt="2023-11-24T02:02:56.794" v="663" actId="26606"/>
          <ac:cxnSpMkLst>
            <pc:docMk/>
            <pc:sldMk cId="2465152948" sldId="266"/>
            <ac:cxnSpMk id="61" creationId="{1AEA88FB-F5DD-45CE-AAE1-7B33D0ABDD25}"/>
          </ac:cxnSpMkLst>
        </pc:cxnChg>
        <pc:cxnChg chg="add">
          <ac:chgData name="Rishabh Agrawal" userId="555a1a965cf3925e" providerId="LiveId" clId="{37A278BA-8B12-464D-8B31-93AC0CEADE5E}" dt="2023-11-24T02:02:56.794" v="663" actId="26606"/>
          <ac:cxnSpMkLst>
            <pc:docMk/>
            <pc:sldMk cId="2465152948" sldId="266"/>
            <ac:cxnSpMk id="66" creationId="{9200C8B5-FB5A-4F8B-A9BD-693C051418A3}"/>
          </ac:cxnSpMkLst>
        </pc:cxnChg>
        <pc:cxnChg chg="add">
          <ac:chgData name="Rishabh Agrawal" userId="555a1a965cf3925e" providerId="LiveId" clId="{37A278BA-8B12-464D-8B31-93AC0CEADE5E}" dt="2023-11-24T02:02:56.794" v="663" actId="26606"/>
          <ac:cxnSpMkLst>
            <pc:docMk/>
            <pc:sldMk cId="2465152948" sldId="266"/>
            <ac:cxnSpMk id="70" creationId="{7153BDBF-1B08-496E-BED4-E0DE721A00AB}"/>
          </ac:cxnSpMkLst>
        </pc:cxnChg>
      </pc:sldChg>
      <pc:sldChg chg="modSp mod modAnim">
        <pc:chgData name="Rishabh Agrawal" userId="555a1a965cf3925e" providerId="LiveId" clId="{37A278BA-8B12-464D-8B31-93AC0CEADE5E}" dt="2023-11-24T01:16:47.690" v="613"/>
        <pc:sldMkLst>
          <pc:docMk/>
          <pc:sldMk cId="1746971985" sldId="267"/>
        </pc:sldMkLst>
        <pc:spChg chg="mod">
          <ac:chgData name="Rishabh Agrawal" userId="555a1a965cf3925e" providerId="LiveId" clId="{37A278BA-8B12-464D-8B31-93AC0CEADE5E}" dt="2023-11-23T23:07:36.082" v="180"/>
          <ac:spMkLst>
            <pc:docMk/>
            <pc:sldMk cId="1746971985" sldId="267"/>
            <ac:spMk id="2" creationId="{D06DA2C8-11BF-239A-7EB7-2900E2EF1537}"/>
          </ac:spMkLst>
        </pc:spChg>
        <pc:spChg chg="mod">
          <ac:chgData name="Rishabh Agrawal" userId="555a1a965cf3925e" providerId="LiveId" clId="{37A278BA-8B12-464D-8B31-93AC0CEADE5E}" dt="2023-11-24T01:13:00.247" v="602" actId="20577"/>
          <ac:spMkLst>
            <pc:docMk/>
            <pc:sldMk cId="1746971985" sldId="267"/>
            <ac:spMk id="3" creationId="{532DEDE1-C349-9F30-C12D-6E22720015EF}"/>
          </ac:spMkLst>
        </pc:spChg>
      </pc:sldChg>
      <pc:sldChg chg="addSp modSp mod modAnim">
        <pc:chgData name="Rishabh Agrawal" userId="555a1a965cf3925e" providerId="LiveId" clId="{37A278BA-8B12-464D-8B31-93AC0CEADE5E}" dt="2023-11-24T01:55:49.022" v="643"/>
        <pc:sldMkLst>
          <pc:docMk/>
          <pc:sldMk cId="780970825" sldId="268"/>
        </pc:sldMkLst>
        <pc:spChg chg="mod">
          <ac:chgData name="Rishabh Agrawal" userId="555a1a965cf3925e" providerId="LiveId" clId="{37A278BA-8B12-464D-8B31-93AC0CEADE5E}" dt="2023-11-24T01:55:49.022" v="643"/>
          <ac:spMkLst>
            <pc:docMk/>
            <pc:sldMk cId="780970825" sldId="268"/>
            <ac:spMk id="2" creationId="{D005E93C-10BB-C0B0-BD88-C50F5249684D}"/>
          </ac:spMkLst>
        </pc:spChg>
        <pc:spChg chg="add mod">
          <ac:chgData name="Rishabh Agrawal" userId="555a1a965cf3925e" providerId="LiveId" clId="{37A278BA-8B12-464D-8B31-93AC0CEADE5E}" dt="2023-11-23T18:08:08.655" v="4" actId="1076"/>
          <ac:spMkLst>
            <pc:docMk/>
            <pc:sldMk cId="780970825" sldId="268"/>
            <ac:spMk id="3" creationId="{3761C79A-10D3-9FE8-8D0C-6C2A63919749}"/>
          </ac:spMkLst>
        </pc:spChg>
        <pc:spChg chg="add mod">
          <ac:chgData name="Rishabh Agrawal" userId="555a1a965cf3925e" providerId="LiveId" clId="{37A278BA-8B12-464D-8B31-93AC0CEADE5E}" dt="2023-11-23T18:08:26.070" v="9" actId="20577"/>
          <ac:spMkLst>
            <pc:docMk/>
            <pc:sldMk cId="780970825" sldId="268"/>
            <ac:spMk id="4" creationId="{D91A1557-422E-9DF6-E06A-DC34FA4450ED}"/>
          </ac:spMkLst>
        </pc:spChg>
        <pc:spChg chg="add mod">
          <ac:chgData name="Rishabh Agrawal" userId="555a1a965cf3925e" providerId="LiveId" clId="{37A278BA-8B12-464D-8B31-93AC0CEADE5E}" dt="2023-11-23T18:08:29.796" v="11" actId="20577"/>
          <ac:spMkLst>
            <pc:docMk/>
            <pc:sldMk cId="780970825" sldId="268"/>
            <ac:spMk id="5" creationId="{B7B7FEB0-2027-5579-6160-B29DD5ED6C72}"/>
          </ac:spMkLst>
        </pc:spChg>
        <pc:spChg chg="add mod">
          <ac:chgData name="Rishabh Agrawal" userId="555a1a965cf3925e" providerId="LiveId" clId="{37A278BA-8B12-464D-8B31-93AC0CEADE5E}" dt="2023-11-23T18:08:40.447" v="14" actId="20577"/>
          <ac:spMkLst>
            <pc:docMk/>
            <pc:sldMk cId="780970825" sldId="268"/>
            <ac:spMk id="7" creationId="{CE18EF29-1B23-8A0C-1BCD-3FAC104E04C0}"/>
          </ac:spMkLst>
        </pc:spChg>
        <pc:spChg chg="add mod">
          <ac:chgData name="Rishabh Agrawal" userId="555a1a965cf3925e" providerId="LiveId" clId="{37A278BA-8B12-464D-8B31-93AC0CEADE5E}" dt="2023-11-23T18:09:15.242" v="18" actId="20577"/>
          <ac:spMkLst>
            <pc:docMk/>
            <pc:sldMk cId="780970825" sldId="268"/>
            <ac:spMk id="9" creationId="{99BCEE37-540E-8509-9F76-9A84441C307E}"/>
          </ac:spMkLst>
        </pc:spChg>
      </pc:sldChg>
      <pc:sldChg chg="addSp delSp modSp new mod ord modClrScheme chgLayout">
        <pc:chgData name="Rishabh Agrawal" userId="555a1a965cf3925e" providerId="LiveId" clId="{37A278BA-8B12-464D-8B31-93AC0CEADE5E}" dt="2023-11-24T17:12:10.771" v="791" actId="313"/>
        <pc:sldMkLst>
          <pc:docMk/>
          <pc:sldMk cId="2119282506" sldId="269"/>
        </pc:sldMkLst>
        <pc:spChg chg="del mod ord">
          <ac:chgData name="Rishabh Agrawal" userId="555a1a965cf3925e" providerId="LiveId" clId="{37A278BA-8B12-464D-8B31-93AC0CEADE5E}" dt="2023-11-24T17:02:26.212" v="689" actId="700"/>
          <ac:spMkLst>
            <pc:docMk/>
            <pc:sldMk cId="2119282506" sldId="269"/>
            <ac:spMk id="2" creationId="{96A3EDB7-2FD8-0203-BD0F-4025455C9C2A}"/>
          </ac:spMkLst>
        </pc:spChg>
        <pc:spChg chg="del">
          <ac:chgData name="Rishabh Agrawal" userId="555a1a965cf3925e" providerId="LiveId" clId="{37A278BA-8B12-464D-8B31-93AC0CEADE5E}" dt="2023-11-24T17:02:26.212" v="689" actId="700"/>
          <ac:spMkLst>
            <pc:docMk/>
            <pc:sldMk cId="2119282506" sldId="269"/>
            <ac:spMk id="3" creationId="{309AD653-B1B2-8804-D782-B3BAC27A6E5E}"/>
          </ac:spMkLst>
        </pc:spChg>
        <pc:spChg chg="add mod ord">
          <ac:chgData name="Rishabh Agrawal" userId="555a1a965cf3925e" providerId="LiveId" clId="{37A278BA-8B12-464D-8B31-93AC0CEADE5E}" dt="2023-11-24T17:12:10.771" v="791" actId="313"/>
          <ac:spMkLst>
            <pc:docMk/>
            <pc:sldMk cId="2119282506" sldId="269"/>
            <ac:spMk id="4" creationId="{1D982417-C9DF-6E75-758C-E658C1896F0A}"/>
          </ac:spMkLst>
        </pc:spChg>
        <pc:spChg chg="add mod">
          <ac:chgData name="Rishabh Agrawal" userId="555a1a965cf3925e" providerId="LiveId" clId="{37A278BA-8B12-464D-8B31-93AC0CEADE5E}" dt="2023-11-24T17:10:02.137" v="752" actId="1076"/>
          <ac:spMkLst>
            <pc:docMk/>
            <pc:sldMk cId="2119282506" sldId="269"/>
            <ac:spMk id="25" creationId="{15004F5B-D0BE-F797-A094-D6928040481A}"/>
          </ac:spMkLst>
        </pc:spChg>
        <pc:spChg chg="add mod">
          <ac:chgData name="Rishabh Agrawal" userId="555a1a965cf3925e" providerId="LiveId" clId="{37A278BA-8B12-464D-8B31-93AC0CEADE5E}" dt="2023-11-24T17:10:23.088" v="764" actId="1076"/>
          <ac:spMkLst>
            <pc:docMk/>
            <pc:sldMk cId="2119282506" sldId="269"/>
            <ac:spMk id="26" creationId="{8F8CDA74-0BFA-77E3-E2C7-B98FD5B0AA09}"/>
          </ac:spMkLst>
        </pc:spChg>
        <pc:spChg chg="add del mod">
          <ac:chgData name="Rishabh Agrawal" userId="555a1a965cf3925e" providerId="LiveId" clId="{37A278BA-8B12-464D-8B31-93AC0CEADE5E}" dt="2023-11-24T17:10:42.511" v="767" actId="478"/>
          <ac:spMkLst>
            <pc:docMk/>
            <pc:sldMk cId="2119282506" sldId="269"/>
            <ac:spMk id="27" creationId="{0837871D-FA43-038E-B3ED-82531802F580}"/>
          </ac:spMkLst>
        </pc:spChg>
        <pc:spChg chg="add mod">
          <ac:chgData name="Rishabh Agrawal" userId="555a1a965cf3925e" providerId="LiveId" clId="{37A278BA-8B12-464D-8B31-93AC0CEADE5E}" dt="2023-11-24T17:10:56.257" v="777" actId="1076"/>
          <ac:spMkLst>
            <pc:docMk/>
            <pc:sldMk cId="2119282506" sldId="269"/>
            <ac:spMk id="28" creationId="{63370212-94A5-A2A5-F1E9-BC5984EE28E4}"/>
          </ac:spMkLst>
        </pc:spChg>
        <pc:spChg chg="add mod">
          <ac:chgData name="Rishabh Agrawal" userId="555a1a965cf3925e" providerId="LiveId" clId="{37A278BA-8B12-464D-8B31-93AC0CEADE5E}" dt="2023-11-24T17:11:24.802" v="784" actId="20577"/>
          <ac:spMkLst>
            <pc:docMk/>
            <pc:sldMk cId="2119282506" sldId="269"/>
            <ac:spMk id="29" creationId="{784351FB-A661-C806-1A47-708673F82817}"/>
          </ac:spMkLst>
        </pc:spChg>
        <pc:spChg chg="add mod">
          <ac:chgData name="Rishabh Agrawal" userId="555a1a965cf3925e" providerId="LiveId" clId="{37A278BA-8B12-464D-8B31-93AC0CEADE5E}" dt="2023-11-24T17:11:37.561" v="789" actId="20577"/>
          <ac:spMkLst>
            <pc:docMk/>
            <pc:sldMk cId="2119282506" sldId="269"/>
            <ac:spMk id="30" creationId="{357DFE05-FC82-ABFC-7657-67F69F0CAF2B}"/>
          </ac:spMkLst>
        </pc:spChg>
        <pc:picChg chg="add mod">
          <ac:chgData name="Rishabh Agrawal" userId="555a1a965cf3925e" providerId="LiveId" clId="{37A278BA-8B12-464D-8B31-93AC0CEADE5E}" dt="2023-11-24T17:09:33.309" v="744" actId="1076"/>
          <ac:picMkLst>
            <pc:docMk/>
            <pc:sldMk cId="2119282506" sldId="269"/>
            <ac:picMk id="6" creationId="{4DB13B52-D87B-57F5-C334-941FCB7FB092}"/>
          </ac:picMkLst>
        </pc:picChg>
        <pc:picChg chg="add mod">
          <ac:chgData name="Rishabh Agrawal" userId="555a1a965cf3925e" providerId="LiveId" clId="{37A278BA-8B12-464D-8B31-93AC0CEADE5E}" dt="2023-11-24T17:08:33.475" v="735" actId="1076"/>
          <ac:picMkLst>
            <pc:docMk/>
            <pc:sldMk cId="2119282506" sldId="269"/>
            <ac:picMk id="8" creationId="{4E4128A7-3668-00F5-A5E7-EECA7BC173BE}"/>
          </ac:picMkLst>
        </pc:picChg>
        <pc:picChg chg="add mod">
          <ac:chgData name="Rishabh Agrawal" userId="555a1a965cf3925e" providerId="LiveId" clId="{37A278BA-8B12-464D-8B31-93AC0CEADE5E}" dt="2023-11-24T17:08:33.475" v="735" actId="1076"/>
          <ac:picMkLst>
            <pc:docMk/>
            <pc:sldMk cId="2119282506" sldId="269"/>
            <ac:picMk id="10" creationId="{ABA22A3C-86F4-C845-A542-3508D5EA2034}"/>
          </ac:picMkLst>
        </pc:picChg>
        <pc:picChg chg="add mod">
          <ac:chgData name="Rishabh Agrawal" userId="555a1a965cf3925e" providerId="LiveId" clId="{37A278BA-8B12-464D-8B31-93AC0CEADE5E}" dt="2023-11-24T17:08:33.475" v="735" actId="1076"/>
          <ac:picMkLst>
            <pc:docMk/>
            <pc:sldMk cId="2119282506" sldId="269"/>
            <ac:picMk id="12" creationId="{550D2790-6CE4-6323-9471-B138771E9FCA}"/>
          </ac:picMkLst>
        </pc:picChg>
        <pc:picChg chg="add mod">
          <ac:chgData name="Rishabh Agrawal" userId="555a1a965cf3925e" providerId="LiveId" clId="{37A278BA-8B12-464D-8B31-93AC0CEADE5E}" dt="2023-11-24T17:09:39.769" v="745" actId="1076"/>
          <ac:picMkLst>
            <pc:docMk/>
            <pc:sldMk cId="2119282506" sldId="269"/>
            <ac:picMk id="13" creationId="{F0429F74-D6DA-3A1E-4874-E78E95F67500}"/>
          </ac:picMkLst>
        </pc:picChg>
        <pc:cxnChg chg="add mod">
          <ac:chgData name="Rishabh Agrawal" userId="555a1a965cf3925e" providerId="LiveId" clId="{37A278BA-8B12-464D-8B31-93AC0CEADE5E}" dt="2023-11-24T17:09:33.309" v="744" actId="1076"/>
          <ac:cxnSpMkLst>
            <pc:docMk/>
            <pc:sldMk cId="2119282506" sldId="269"/>
            <ac:cxnSpMk id="15" creationId="{B9C17C36-1253-2D58-2B44-D15DEE235CF6}"/>
          </ac:cxnSpMkLst>
        </pc:cxnChg>
        <pc:cxnChg chg="add">
          <ac:chgData name="Rishabh Agrawal" userId="555a1a965cf3925e" providerId="LiveId" clId="{37A278BA-8B12-464D-8B31-93AC0CEADE5E}" dt="2023-11-24T17:09:04.954" v="739" actId="11529"/>
          <ac:cxnSpMkLst>
            <pc:docMk/>
            <pc:sldMk cId="2119282506" sldId="269"/>
            <ac:cxnSpMk id="17" creationId="{63C3ED75-19E5-5E49-0BE8-B511652955FC}"/>
          </ac:cxnSpMkLst>
        </pc:cxnChg>
        <pc:cxnChg chg="add mod">
          <ac:chgData name="Rishabh Agrawal" userId="555a1a965cf3925e" providerId="LiveId" clId="{37A278BA-8B12-464D-8B31-93AC0CEADE5E}" dt="2023-11-24T17:09:39.769" v="745" actId="1076"/>
          <ac:cxnSpMkLst>
            <pc:docMk/>
            <pc:sldMk cId="2119282506" sldId="269"/>
            <ac:cxnSpMk id="19" creationId="{0716DBA7-5F35-E7E6-E95B-8DBAEB259A17}"/>
          </ac:cxnSpMkLst>
        </pc:cxnChg>
        <pc:cxnChg chg="add">
          <ac:chgData name="Rishabh Agrawal" userId="555a1a965cf3925e" providerId="LiveId" clId="{37A278BA-8B12-464D-8B31-93AC0CEADE5E}" dt="2023-11-24T17:09:28.527" v="743" actId="11529"/>
          <ac:cxnSpMkLst>
            <pc:docMk/>
            <pc:sldMk cId="2119282506" sldId="269"/>
            <ac:cxnSpMk id="21" creationId="{1490DEA2-1C4D-B705-9550-EC212D607A98}"/>
          </ac:cxnSpMkLst>
        </pc:cxnChg>
      </pc:sldChg>
    </pc:docChg>
  </pc:docChgLst>
  <pc:docChgLst>
    <pc:chgData name="Ehsan Ur Rahman Mohammed" userId="0dd69e90-d5d5-45ef-bb7c-760e0a1a035b" providerId="ADAL" clId="{4422A85D-C5B8-4DFF-993C-399AF141E2B8}"/>
    <pc:docChg chg="undo custSel addSld delSld modSld modMainMaster">
      <pc:chgData name="Ehsan Ur Rahman Mohammed" userId="0dd69e90-d5d5-45ef-bb7c-760e0a1a035b" providerId="ADAL" clId="{4422A85D-C5B8-4DFF-993C-399AF141E2B8}" dt="2023-11-16T20:03:18.544" v="885" actId="403"/>
      <pc:docMkLst>
        <pc:docMk/>
      </pc:docMkLst>
      <pc:sldChg chg="modSp new mod">
        <pc:chgData name="Ehsan Ur Rahman Mohammed" userId="0dd69e90-d5d5-45ef-bb7c-760e0a1a035b" providerId="ADAL" clId="{4422A85D-C5B8-4DFF-993C-399AF141E2B8}" dt="2023-11-16T20:02:51.600" v="877" actId="207"/>
        <pc:sldMkLst>
          <pc:docMk/>
          <pc:sldMk cId="931504316" sldId="256"/>
        </pc:sldMkLst>
        <pc:spChg chg="mod">
          <ac:chgData name="Ehsan Ur Rahman Mohammed" userId="0dd69e90-d5d5-45ef-bb7c-760e0a1a035b" providerId="ADAL" clId="{4422A85D-C5B8-4DFF-993C-399AF141E2B8}" dt="2023-11-16T19:47:03.953" v="78" actId="14100"/>
          <ac:spMkLst>
            <pc:docMk/>
            <pc:sldMk cId="931504316" sldId="256"/>
            <ac:spMk id="2" creationId="{D796D642-AA8E-E6C2-8DC6-2B58BDF833AC}"/>
          </ac:spMkLst>
        </pc:spChg>
        <pc:spChg chg="mod">
          <ac:chgData name="Ehsan Ur Rahman Mohammed" userId="0dd69e90-d5d5-45ef-bb7c-760e0a1a035b" providerId="ADAL" clId="{4422A85D-C5B8-4DFF-993C-399AF141E2B8}" dt="2023-11-16T20:02:51.600" v="877" actId="207"/>
          <ac:spMkLst>
            <pc:docMk/>
            <pc:sldMk cId="931504316" sldId="256"/>
            <ac:spMk id="3" creationId="{D29FF25F-EA12-684A-E255-7D92A89A8020}"/>
          </ac:spMkLst>
        </pc:spChg>
      </pc:sldChg>
      <pc:sldChg chg="modSp new mod">
        <pc:chgData name="Ehsan Ur Rahman Mohammed" userId="0dd69e90-d5d5-45ef-bb7c-760e0a1a035b" providerId="ADAL" clId="{4422A85D-C5B8-4DFF-993C-399AF141E2B8}" dt="2023-11-16T19:57:05.011" v="819" actId="403"/>
        <pc:sldMkLst>
          <pc:docMk/>
          <pc:sldMk cId="1177500903" sldId="257"/>
        </pc:sldMkLst>
        <pc:spChg chg="mod">
          <ac:chgData name="Ehsan Ur Rahman Mohammed" userId="0dd69e90-d5d5-45ef-bb7c-760e0a1a035b" providerId="ADAL" clId="{4422A85D-C5B8-4DFF-993C-399AF141E2B8}" dt="2023-11-16T19:49:25.724" v="186" actId="20577"/>
          <ac:spMkLst>
            <pc:docMk/>
            <pc:sldMk cId="1177500903" sldId="257"/>
            <ac:spMk id="2" creationId="{F8E9DEE6-A573-81B5-455A-AFCE5D138E25}"/>
          </ac:spMkLst>
        </pc:spChg>
        <pc:spChg chg="mod">
          <ac:chgData name="Ehsan Ur Rahman Mohammed" userId="0dd69e90-d5d5-45ef-bb7c-760e0a1a035b" providerId="ADAL" clId="{4422A85D-C5B8-4DFF-993C-399AF141E2B8}" dt="2023-11-16T19:57:05.011" v="819" actId="403"/>
          <ac:spMkLst>
            <pc:docMk/>
            <pc:sldMk cId="1177500903" sldId="257"/>
            <ac:spMk id="3" creationId="{25C4F883-134E-890B-AC7C-EBA858BC619F}"/>
          </ac:spMkLst>
        </pc:spChg>
      </pc:sldChg>
      <pc:sldChg chg="modSp new mod">
        <pc:chgData name="Ehsan Ur Rahman Mohammed" userId="0dd69e90-d5d5-45ef-bb7c-760e0a1a035b" providerId="ADAL" clId="{4422A85D-C5B8-4DFF-993C-399AF141E2B8}" dt="2023-11-16T19:53:32.998" v="503" actId="20577"/>
        <pc:sldMkLst>
          <pc:docMk/>
          <pc:sldMk cId="3360172194" sldId="258"/>
        </pc:sldMkLst>
        <pc:spChg chg="mod">
          <ac:chgData name="Ehsan Ur Rahman Mohammed" userId="0dd69e90-d5d5-45ef-bb7c-760e0a1a035b" providerId="ADAL" clId="{4422A85D-C5B8-4DFF-993C-399AF141E2B8}" dt="2023-11-16T19:53:31.025" v="502" actId="403"/>
          <ac:spMkLst>
            <pc:docMk/>
            <pc:sldMk cId="3360172194" sldId="258"/>
            <ac:spMk id="2" creationId="{04FADD9A-D6CF-4E7F-5EBD-45F1F85DC519}"/>
          </ac:spMkLst>
        </pc:spChg>
        <pc:spChg chg="mod">
          <ac:chgData name="Ehsan Ur Rahman Mohammed" userId="0dd69e90-d5d5-45ef-bb7c-760e0a1a035b" providerId="ADAL" clId="{4422A85D-C5B8-4DFF-993C-399AF141E2B8}" dt="2023-11-16T19:53:32.998" v="503" actId="20577"/>
          <ac:spMkLst>
            <pc:docMk/>
            <pc:sldMk cId="3360172194" sldId="258"/>
            <ac:spMk id="3" creationId="{5AB05296-3605-E9E7-3CA6-5947AF2B91D7}"/>
          </ac:spMkLst>
        </pc:spChg>
        <pc:spChg chg="mod">
          <ac:chgData name="Ehsan Ur Rahman Mohammed" userId="0dd69e90-d5d5-45ef-bb7c-760e0a1a035b" providerId="ADAL" clId="{4422A85D-C5B8-4DFF-993C-399AF141E2B8}" dt="2023-11-16T19:52:39.240" v="477" actId="5793"/>
          <ac:spMkLst>
            <pc:docMk/>
            <pc:sldMk cId="3360172194" sldId="258"/>
            <ac:spMk id="4" creationId="{28829BF2-8569-0ECA-8D04-37CDDFBAEEA2}"/>
          </ac:spMkLst>
        </pc:spChg>
      </pc:sldChg>
      <pc:sldChg chg="modSp new mod">
        <pc:chgData name="Ehsan Ur Rahman Mohammed" userId="0dd69e90-d5d5-45ef-bb7c-760e0a1a035b" providerId="ADAL" clId="{4422A85D-C5B8-4DFF-993C-399AF141E2B8}" dt="2023-11-16T19:54:09.277" v="576" actId="20577"/>
        <pc:sldMkLst>
          <pc:docMk/>
          <pc:sldMk cId="568828783" sldId="259"/>
        </pc:sldMkLst>
        <pc:spChg chg="mod">
          <ac:chgData name="Ehsan Ur Rahman Mohammed" userId="0dd69e90-d5d5-45ef-bb7c-760e0a1a035b" providerId="ADAL" clId="{4422A85D-C5B8-4DFF-993C-399AF141E2B8}" dt="2023-11-16T19:54:09.277" v="576" actId="20577"/>
          <ac:spMkLst>
            <pc:docMk/>
            <pc:sldMk cId="568828783" sldId="259"/>
            <ac:spMk id="2" creationId="{D06DA2C8-11BF-239A-7EB7-2900E2EF1537}"/>
          </ac:spMkLst>
        </pc:spChg>
      </pc:sldChg>
      <pc:sldChg chg="new del">
        <pc:chgData name="Ehsan Ur Rahman Mohammed" userId="0dd69e90-d5d5-45ef-bb7c-760e0a1a035b" providerId="ADAL" clId="{4422A85D-C5B8-4DFF-993C-399AF141E2B8}" dt="2023-11-16T19:53:39.868" v="505" actId="680"/>
        <pc:sldMkLst>
          <pc:docMk/>
          <pc:sldMk cId="3123317660" sldId="259"/>
        </pc:sldMkLst>
      </pc:sldChg>
      <pc:sldChg chg="modSp new mod">
        <pc:chgData name="Ehsan Ur Rahman Mohammed" userId="0dd69e90-d5d5-45ef-bb7c-760e0a1a035b" providerId="ADAL" clId="{4422A85D-C5B8-4DFF-993C-399AF141E2B8}" dt="2023-11-16T20:03:18.544" v="885" actId="403"/>
        <pc:sldMkLst>
          <pc:docMk/>
          <pc:sldMk cId="1602332384" sldId="260"/>
        </pc:sldMkLst>
        <pc:spChg chg="mod">
          <ac:chgData name="Ehsan Ur Rahman Mohammed" userId="0dd69e90-d5d5-45ef-bb7c-760e0a1a035b" providerId="ADAL" clId="{4422A85D-C5B8-4DFF-993C-399AF141E2B8}" dt="2023-11-16T19:55:03.998" v="661" actId="20577"/>
          <ac:spMkLst>
            <pc:docMk/>
            <pc:sldMk cId="1602332384" sldId="260"/>
            <ac:spMk id="2" creationId="{D005E93C-10BB-C0B0-BD88-C50F5249684D}"/>
          </ac:spMkLst>
        </pc:spChg>
        <pc:spChg chg="mod">
          <ac:chgData name="Ehsan Ur Rahman Mohammed" userId="0dd69e90-d5d5-45ef-bb7c-760e0a1a035b" providerId="ADAL" clId="{4422A85D-C5B8-4DFF-993C-399AF141E2B8}" dt="2023-11-16T20:03:15.670" v="883" actId="403"/>
          <ac:spMkLst>
            <pc:docMk/>
            <pc:sldMk cId="1602332384" sldId="260"/>
            <ac:spMk id="3" creationId="{8BB23F06-5E67-2C64-4DC9-EDC8D9A139D2}"/>
          </ac:spMkLst>
        </pc:spChg>
        <pc:spChg chg="mod">
          <ac:chgData name="Ehsan Ur Rahman Mohammed" userId="0dd69e90-d5d5-45ef-bb7c-760e0a1a035b" providerId="ADAL" clId="{4422A85D-C5B8-4DFF-993C-399AF141E2B8}" dt="2023-11-16T20:03:18.544" v="885" actId="403"/>
          <ac:spMkLst>
            <pc:docMk/>
            <pc:sldMk cId="1602332384" sldId="260"/>
            <ac:spMk id="4" creationId="{43F16EF6-0FB6-887D-0DCF-292603222340}"/>
          </ac:spMkLst>
        </pc:spChg>
      </pc:sldChg>
      <pc:sldChg chg="modSp add mod">
        <pc:chgData name="Ehsan Ur Rahman Mohammed" userId="0dd69e90-d5d5-45ef-bb7c-760e0a1a035b" providerId="ADAL" clId="{4422A85D-C5B8-4DFF-993C-399AF141E2B8}" dt="2023-11-16T20:03:08.341" v="881" actId="403"/>
        <pc:sldMkLst>
          <pc:docMk/>
          <pc:sldMk cId="3110097828" sldId="261"/>
        </pc:sldMkLst>
        <pc:spChg chg="mod">
          <ac:chgData name="Ehsan Ur Rahman Mohammed" userId="0dd69e90-d5d5-45ef-bb7c-760e0a1a035b" providerId="ADAL" clId="{4422A85D-C5B8-4DFF-993C-399AF141E2B8}" dt="2023-11-16T19:55:11.908" v="664" actId="20577"/>
          <ac:spMkLst>
            <pc:docMk/>
            <pc:sldMk cId="3110097828" sldId="261"/>
            <ac:spMk id="2" creationId="{D005E93C-10BB-C0B0-BD88-C50F5249684D}"/>
          </ac:spMkLst>
        </pc:spChg>
        <pc:spChg chg="mod">
          <ac:chgData name="Ehsan Ur Rahman Mohammed" userId="0dd69e90-d5d5-45ef-bb7c-760e0a1a035b" providerId="ADAL" clId="{4422A85D-C5B8-4DFF-993C-399AF141E2B8}" dt="2023-11-16T20:03:03.433" v="879" actId="403"/>
          <ac:spMkLst>
            <pc:docMk/>
            <pc:sldMk cId="3110097828" sldId="261"/>
            <ac:spMk id="3" creationId="{8BB23F06-5E67-2C64-4DC9-EDC8D9A139D2}"/>
          </ac:spMkLst>
        </pc:spChg>
        <pc:spChg chg="mod">
          <ac:chgData name="Ehsan Ur Rahman Mohammed" userId="0dd69e90-d5d5-45ef-bb7c-760e0a1a035b" providerId="ADAL" clId="{4422A85D-C5B8-4DFF-993C-399AF141E2B8}" dt="2023-11-16T20:03:08.341" v="881" actId="403"/>
          <ac:spMkLst>
            <pc:docMk/>
            <pc:sldMk cId="3110097828" sldId="261"/>
            <ac:spMk id="4" creationId="{43F16EF6-0FB6-887D-0DCF-292603222340}"/>
          </ac:spMkLst>
        </pc:spChg>
      </pc:sldChg>
      <pc:sldChg chg="modSp new mod">
        <pc:chgData name="Ehsan Ur Rahman Mohammed" userId="0dd69e90-d5d5-45ef-bb7c-760e0a1a035b" providerId="ADAL" clId="{4422A85D-C5B8-4DFF-993C-399AF141E2B8}" dt="2023-11-16T19:55:37.842" v="704" actId="20577"/>
        <pc:sldMkLst>
          <pc:docMk/>
          <pc:sldMk cId="2363184987" sldId="262"/>
        </pc:sldMkLst>
        <pc:spChg chg="mod">
          <ac:chgData name="Ehsan Ur Rahman Mohammed" userId="0dd69e90-d5d5-45ef-bb7c-760e0a1a035b" providerId="ADAL" clId="{4422A85D-C5B8-4DFF-993C-399AF141E2B8}" dt="2023-11-16T19:55:37.842" v="704" actId="20577"/>
          <ac:spMkLst>
            <pc:docMk/>
            <pc:sldMk cId="2363184987" sldId="262"/>
            <ac:spMk id="2" creationId="{E53B676D-C22C-A47A-CFAA-D782B0721679}"/>
          </ac:spMkLst>
        </pc:spChg>
      </pc:sldChg>
      <pc:sldChg chg="modSp add mod">
        <pc:chgData name="Ehsan Ur Rahman Mohammed" userId="0dd69e90-d5d5-45ef-bb7c-760e0a1a035b" providerId="ADAL" clId="{4422A85D-C5B8-4DFF-993C-399AF141E2B8}" dt="2023-11-16T19:55:54.683" v="721" actId="20577"/>
        <pc:sldMkLst>
          <pc:docMk/>
          <pc:sldMk cId="305820851" sldId="263"/>
        </pc:sldMkLst>
        <pc:spChg chg="mod">
          <ac:chgData name="Ehsan Ur Rahman Mohammed" userId="0dd69e90-d5d5-45ef-bb7c-760e0a1a035b" providerId="ADAL" clId="{4422A85D-C5B8-4DFF-993C-399AF141E2B8}" dt="2023-11-16T19:55:54.683" v="721" actId="20577"/>
          <ac:spMkLst>
            <pc:docMk/>
            <pc:sldMk cId="305820851" sldId="263"/>
            <ac:spMk id="2" creationId="{E53B676D-C22C-A47A-CFAA-D782B0721679}"/>
          </ac:spMkLst>
        </pc:spChg>
      </pc:sldChg>
      <pc:sldChg chg="modSp new mod">
        <pc:chgData name="Ehsan Ur Rahman Mohammed" userId="0dd69e90-d5d5-45ef-bb7c-760e0a1a035b" providerId="ADAL" clId="{4422A85D-C5B8-4DFF-993C-399AF141E2B8}" dt="2023-11-16T19:56:29.871" v="782" actId="20577"/>
        <pc:sldMkLst>
          <pc:docMk/>
          <pc:sldMk cId="2070134715" sldId="264"/>
        </pc:sldMkLst>
        <pc:spChg chg="mod">
          <ac:chgData name="Ehsan Ur Rahman Mohammed" userId="0dd69e90-d5d5-45ef-bb7c-760e0a1a035b" providerId="ADAL" clId="{4422A85D-C5B8-4DFF-993C-399AF141E2B8}" dt="2023-11-16T19:56:26.155" v="778" actId="20577"/>
          <ac:spMkLst>
            <pc:docMk/>
            <pc:sldMk cId="2070134715" sldId="264"/>
            <ac:spMk id="2" creationId="{288C11D4-BB42-1A42-C45C-EC4154E6953C}"/>
          </ac:spMkLst>
        </pc:spChg>
        <pc:spChg chg="mod">
          <ac:chgData name="Ehsan Ur Rahman Mohammed" userId="0dd69e90-d5d5-45ef-bb7c-760e0a1a035b" providerId="ADAL" clId="{4422A85D-C5B8-4DFF-993C-399AF141E2B8}" dt="2023-11-16T19:56:10.306" v="733" actId="20577"/>
          <ac:spMkLst>
            <pc:docMk/>
            <pc:sldMk cId="2070134715" sldId="264"/>
            <ac:spMk id="3" creationId="{C9524385-E5F1-C7B4-278C-EE992E567565}"/>
          </ac:spMkLst>
        </pc:spChg>
        <pc:spChg chg="mod">
          <ac:chgData name="Ehsan Ur Rahman Mohammed" userId="0dd69e90-d5d5-45ef-bb7c-760e0a1a035b" providerId="ADAL" clId="{4422A85D-C5B8-4DFF-993C-399AF141E2B8}" dt="2023-11-16T19:56:28.753" v="780" actId="20577"/>
          <ac:spMkLst>
            <pc:docMk/>
            <pc:sldMk cId="2070134715" sldId="264"/>
            <ac:spMk id="4" creationId="{11D19A66-D77A-7642-A6AF-97798CBEC2AA}"/>
          </ac:spMkLst>
        </pc:spChg>
        <pc:spChg chg="mod">
          <ac:chgData name="Ehsan Ur Rahman Mohammed" userId="0dd69e90-d5d5-45ef-bb7c-760e0a1a035b" providerId="ADAL" clId="{4422A85D-C5B8-4DFF-993C-399AF141E2B8}" dt="2023-11-16T19:56:15.547" v="746" actId="20577"/>
          <ac:spMkLst>
            <pc:docMk/>
            <pc:sldMk cId="2070134715" sldId="264"/>
            <ac:spMk id="5" creationId="{CEE6DC7E-6E6C-A249-D291-3296C42EBFFE}"/>
          </ac:spMkLst>
        </pc:spChg>
        <pc:spChg chg="mod">
          <ac:chgData name="Ehsan Ur Rahman Mohammed" userId="0dd69e90-d5d5-45ef-bb7c-760e0a1a035b" providerId="ADAL" clId="{4422A85D-C5B8-4DFF-993C-399AF141E2B8}" dt="2023-11-16T19:56:29.871" v="782" actId="20577"/>
          <ac:spMkLst>
            <pc:docMk/>
            <pc:sldMk cId="2070134715" sldId="264"/>
            <ac:spMk id="6" creationId="{5B79AB53-1F10-08DF-77A8-EA28184BEE11}"/>
          </ac:spMkLst>
        </pc:spChg>
      </pc:sldChg>
      <pc:sldChg chg="modSp new mod">
        <pc:chgData name="Ehsan Ur Rahman Mohammed" userId="0dd69e90-d5d5-45ef-bb7c-760e0a1a035b" providerId="ADAL" clId="{4422A85D-C5B8-4DFF-993C-399AF141E2B8}" dt="2023-11-16T20:01:50.590" v="860" actId="20577"/>
        <pc:sldMkLst>
          <pc:docMk/>
          <pc:sldMk cId="3275848636" sldId="265"/>
        </pc:sldMkLst>
        <pc:spChg chg="mod">
          <ac:chgData name="Ehsan Ur Rahman Mohammed" userId="0dd69e90-d5d5-45ef-bb7c-760e0a1a035b" providerId="ADAL" clId="{4422A85D-C5B8-4DFF-993C-399AF141E2B8}" dt="2023-11-16T19:57:57.107" v="857" actId="20577"/>
          <ac:spMkLst>
            <pc:docMk/>
            <pc:sldMk cId="3275848636" sldId="265"/>
            <ac:spMk id="2" creationId="{32A356A9-B8BC-F7BC-5BF7-DD5F6879F4A3}"/>
          </ac:spMkLst>
        </pc:spChg>
        <pc:spChg chg="mod">
          <ac:chgData name="Ehsan Ur Rahman Mohammed" userId="0dd69e90-d5d5-45ef-bb7c-760e0a1a035b" providerId="ADAL" clId="{4422A85D-C5B8-4DFF-993C-399AF141E2B8}" dt="2023-11-16T20:01:50.590" v="860" actId="20577"/>
          <ac:spMkLst>
            <pc:docMk/>
            <pc:sldMk cId="3275848636" sldId="265"/>
            <ac:spMk id="3" creationId="{9599E2EB-72CF-DC5C-E6B7-B01D6AE7F8AD}"/>
          </ac:spMkLst>
        </pc:spChg>
      </pc:sldChg>
      <pc:sldChg chg="modSp new mod">
        <pc:chgData name="Ehsan Ur Rahman Mohammed" userId="0dd69e90-d5d5-45ef-bb7c-760e0a1a035b" providerId="ADAL" clId="{4422A85D-C5B8-4DFF-993C-399AF141E2B8}" dt="2023-11-16T20:02:45.108" v="876" actId="207"/>
        <pc:sldMkLst>
          <pc:docMk/>
          <pc:sldMk cId="2465152948" sldId="266"/>
        </pc:sldMkLst>
        <pc:spChg chg="mod">
          <ac:chgData name="Ehsan Ur Rahman Mohammed" userId="0dd69e90-d5d5-45ef-bb7c-760e0a1a035b" providerId="ADAL" clId="{4422A85D-C5B8-4DFF-993C-399AF141E2B8}" dt="2023-11-16T20:02:24.756" v="875" actId="403"/>
          <ac:spMkLst>
            <pc:docMk/>
            <pc:sldMk cId="2465152948" sldId="266"/>
            <ac:spMk id="2" creationId="{8BDDF304-B297-9E77-AB8F-87B71D6D3160}"/>
          </ac:spMkLst>
        </pc:spChg>
        <pc:spChg chg="mod">
          <ac:chgData name="Ehsan Ur Rahman Mohammed" userId="0dd69e90-d5d5-45ef-bb7c-760e0a1a035b" providerId="ADAL" clId="{4422A85D-C5B8-4DFF-993C-399AF141E2B8}" dt="2023-11-16T20:02:45.108" v="876" actId="207"/>
          <ac:spMkLst>
            <pc:docMk/>
            <pc:sldMk cId="2465152948" sldId="266"/>
            <ac:spMk id="3" creationId="{FF33D677-4006-F196-98BD-0E75EC7387DE}"/>
          </ac:spMkLst>
        </pc:spChg>
      </pc:sldChg>
      <pc:sldMasterChg chg="setBg">
        <pc:chgData name="Ehsan Ur Rahman Mohammed" userId="0dd69e90-d5d5-45ef-bb7c-760e0a1a035b" providerId="ADAL" clId="{4422A85D-C5B8-4DFF-993C-399AF141E2B8}" dt="2023-11-16T19:45:20.467" v="3"/>
        <pc:sldMasterMkLst>
          <pc:docMk/>
          <pc:sldMasterMk cId="469827377" sldId="2147483660"/>
        </pc:sldMasterMkLst>
      </pc:sldMasterChg>
    </pc:docChg>
  </pc:docChgLst>
  <pc:docChgLst>
    <pc:chgData name="Rishabh Agrawal" userId="555a1a965cf3925e" providerId="LiveId" clId="{DC77823E-5025-42E3-B372-95FBC5BD74E1}"/>
    <pc:docChg chg="modSld">
      <pc:chgData name="Rishabh Agrawal" userId="555a1a965cf3925e" providerId="LiveId" clId="{DC77823E-5025-42E3-B372-95FBC5BD74E1}" dt="2023-11-24T12:10:16.846" v="1" actId="1076"/>
      <pc:docMkLst>
        <pc:docMk/>
      </pc:docMkLst>
      <pc:sldChg chg="modSp mod">
        <pc:chgData name="Rishabh Agrawal" userId="555a1a965cf3925e" providerId="LiveId" clId="{DC77823E-5025-42E3-B372-95FBC5BD74E1}" dt="2023-11-24T12:10:16.846" v="1" actId="1076"/>
        <pc:sldMkLst>
          <pc:docMk/>
          <pc:sldMk cId="2465152948" sldId="266"/>
        </pc:sldMkLst>
        <pc:spChg chg="mod">
          <ac:chgData name="Rishabh Agrawal" userId="555a1a965cf3925e" providerId="LiveId" clId="{DC77823E-5025-42E3-B372-95FBC5BD74E1}" dt="2023-11-24T12:10:16.846" v="1" actId="1076"/>
          <ac:spMkLst>
            <pc:docMk/>
            <pc:sldMk cId="2465152948" sldId="266"/>
            <ac:spMk id="2" creationId="{8BDDF304-B297-9E77-AB8F-87B71D6D31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1CAA8-8424-43D8-85E0-A91CAB7B67B1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6751F-CBDF-4F6D-9AAD-4846EE3C7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8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6751F-CBDF-4F6D-9AAD-4846EE3C761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3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7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4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86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6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1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70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9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4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3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6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CA0E74-23A8-47B9-BCBD-D7A5C43F23C8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8EBDAA-31FD-4886-9658-2DFCE5C46ECA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7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grawa9@uwo.c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rahm326@uwo.ca" TargetMode="External"/><Relationship Id="rId4" Type="http://schemas.openxmlformats.org/officeDocument/2006/relationships/hyperlink" Target="mailto:tkhule@uwo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khule@uwo.ca" TargetMode="External"/><Relationship Id="rId2" Type="http://schemas.openxmlformats.org/officeDocument/2006/relationships/hyperlink" Target="mailto:ragrawa9@uwo.c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mailto:mrahm326@uwo.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euron system in 3D rendering">
            <a:extLst>
              <a:ext uri="{FF2B5EF4-FFF2-40B4-BE49-F238E27FC236}">
                <a16:creationId xmlns:a16="http://schemas.microsoft.com/office/drawing/2014/main" id="{C56D41F7-7D6F-D4EC-950E-85B98136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9" b="513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6D642-AA8E-E6C2-8DC6-2B58BDF83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9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Intriguing Properties of Neural Networks: Revisited 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25F-EA12-684A-E255-7D92A89A8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4608576"/>
            <a:ext cx="3205640" cy="774186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Rishabh Agarwal, Tanmay Khule and Ehsan Ur Rahman Mohammed</a:t>
            </a:r>
          </a:p>
          <a:p>
            <a:pPr algn="r">
              <a:lnSpc>
                <a:spcPct val="90000"/>
              </a:lnSpc>
            </a:pPr>
            <a:r>
              <a:rPr lang="en-CA" sz="11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ragrawa9@uwo.ca</a:t>
            </a:r>
            <a:r>
              <a:rPr lang="en-US" sz="1100">
                <a:solidFill>
                  <a:srgbClr val="FFFFFF"/>
                </a:solidFill>
              </a:rPr>
              <a:t>, </a:t>
            </a:r>
            <a:r>
              <a:rPr lang="en-US" sz="11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tkhule@uwo.ca</a:t>
            </a:r>
            <a:r>
              <a:rPr lang="en-US" sz="1100">
                <a:solidFill>
                  <a:srgbClr val="FFFFFF"/>
                </a:solidFill>
              </a:rPr>
              <a:t> and </a:t>
            </a:r>
            <a:r>
              <a:rPr lang="en-US" sz="11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mrahm326@uwo.ca</a:t>
            </a:r>
            <a:r>
              <a:rPr lang="en-US" sz="1100">
                <a:solidFill>
                  <a:srgbClr val="FFFFFF"/>
                </a:solidFill>
              </a:rPr>
              <a:t> </a:t>
            </a:r>
            <a:endParaRPr lang="en-CA" sz="11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2C8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0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676D-C22C-A47A-CFAA-D782B072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5B80F-2DA3-8623-6E65-EACBDA38D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18290"/>
              </p:ext>
            </p:extLst>
          </p:nvPr>
        </p:nvGraphicFramePr>
        <p:xfrm>
          <a:off x="1443279" y="2084832"/>
          <a:ext cx="8881770" cy="263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485">
                  <a:extLst>
                    <a:ext uri="{9D8B030D-6E8A-4147-A177-3AD203B41FA5}">
                      <a16:colId xmlns:a16="http://schemas.microsoft.com/office/drawing/2014/main" val="262788809"/>
                    </a:ext>
                  </a:extLst>
                </a:gridCol>
                <a:gridCol w="1736223">
                  <a:extLst>
                    <a:ext uri="{9D8B030D-6E8A-4147-A177-3AD203B41FA5}">
                      <a16:colId xmlns:a16="http://schemas.microsoft.com/office/drawing/2014/main" val="4150146936"/>
                    </a:ext>
                  </a:extLst>
                </a:gridCol>
                <a:gridCol w="1588867">
                  <a:extLst>
                    <a:ext uri="{9D8B030D-6E8A-4147-A177-3AD203B41FA5}">
                      <a16:colId xmlns:a16="http://schemas.microsoft.com/office/drawing/2014/main" val="20378529"/>
                    </a:ext>
                  </a:extLst>
                </a:gridCol>
                <a:gridCol w="2047010">
                  <a:extLst>
                    <a:ext uri="{9D8B030D-6E8A-4147-A177-3AD203B41FA5}">
                      <a16:colId xmlns:a16="http://schemas.microsoft.com/office/drawing/2014/main" val="3086082121"/>
                    </a:ext>
                  </a:extLst>
                </a:gridCol>
                <a:gridCol w="1693185">
                  <a:extLst>
                    <a:ext uri="{9D8B030D-6E8A-4147-A177-3AD203B41FA5}">
                      <a16:colId xmlns:a16="http://schemas.microsoft.com/office/drawing/2014/main" val="2821986922"/>
                    </a:ext>
                  </a:extLst>
                </a:gridCol>
              </a:tblGrid>
              <a:tr h="498908"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Distortion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Upper Lipschitz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Clean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87983"/>
                  </a:ext>
                </a:extLst>
              </a:tr>
              <a:tr h="498908">
                <a:tc>
                  <a:txBody>
                    <a:bodyPr/>
                    <a:lstStyle/>
                    <a:p>
                      <a:r>
                        <a:rPr lang="en-IN" dirty="0"/>
                        <a:t>ModelFineTune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Gaussian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26217"/>
                  </a:ext>
                </a:extLst>
              </a:tr>
              <a:tr h="498908">
                <a:tc>
                  <a:txBody>
                    <a:bodyPr/>
                    <a:lstStyle/>
                    <a:p>
                      <a:r>
                        <a:rPr lang="en-IN" dirty="0"/>
                        <a:t>ModelFineTune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96546"/>
                  </a:ext>
                </a:extLst>
              </a:tr>
              <a:tr h="498908">
                <a:tc>
                  <a:txBody>
                    <a:bodyPr/>
                    <a:lstStyle/>
                    <a:p>
                      <a:r>
                        <a:rPr lang="en-IN" dirty="0"/>
                        <a:t>ModelScratch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Gaussian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37057"/>
                  </a:ext>
                </a:extLst>
              </a:tr>
              <a:tr h="498908">
                <a:tc>
                  <a:txBody>
                    <a:bodyPr/>
                    <a:lstStyle/>
                    <a:p>
                      <a:r>
                        <a:rPr lang="en-IN" dirty="0"/>
                        <a:t>ModelScratch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18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676D-C22C-A47A-CFAA-D782B072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F559-272A-849E-02E8-78DE8CEF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15837"/>
            <a:ext cx="9100511" cy="3761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dirty="0"/>
              <a:t>What do our results mean?</a:t>
            </a:r>
            <a:r>
              <a:rPr lang="en-CA" sz="2400" dirty="0"/>
              <a:t> </a:t>
            </a:r>
          </a:p>
          <a:p>
            <a:pPr marL="457200" indent="-457200">
              <a:buAutoNum type="arabicPeriod"/>
            </a:pPr>
            <a:r>
              <a:rPr lang="en-CA" sz="2400" dirty="0"/>
              <a:t>Does the work done in [1] still hold for bigger models?</a:t>
            </a:r>
          </a:p>
          <a:p>
            <a:pPr marL="457200" indent="-457200">
              <a:buAutoNum type="arabicPeriod"/>
            </a:pPr>
            <a:r>
              <a:rPr lang="en-CA" sz="2400" dirty="0"/>
              <a:t>If yes, does it hold for the pre-trained model?</a:t>
            </a:r>
          </a:p>
          <a:p>
            <a:pPr marL="457200" indent="-457200">
              <a:buAutoNum type="arabicPeriod"/>
            </a:pPr>
            <a:r>
              <a:rPr lang="en-CA" sz="2400" dirty="0"/>
              <a:t>Does pre-training help to boost adversarial robustness? </a:t>
            </a:r>
          </a:p>
          <a:p>
            <a:pPr marL="457200" indent="-457200">
              <a:buAutoNum type="arabicPeriod"/>
            </a:pPr>
            <a:r>
              <a:rPr lang="en-CA" sz="2400" dirty="0"/>
              <a:t>Is there a correlation between “unstability” and average distortion values? In both cases?</a:t>
            </a:r>
          </a:p>
          <a:p>
            <a:pPr marL="457200" indent="-457200">
              <a:buAutoNum type="arabicPeriod"/>
            </a:pPr>
            <a:endParaRPr lang="en-CA" sz="2400" dirty="0"/>
          </a:p>
          <a:p>
            <a:pPr marL="457200" indent="-457200">
              <a:buAutoNum type="arabicPeriod"/>
            </a:pPr>
            <a:endParaRPr lang="en-CA" sz="2400" dirty="0"/>
          </a:p>
          <a:p>
            <a:pPr marL="457200" indent="-457200"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58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11D4-BB42-1A42-C45C-EC4154E6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4385-E5F1-C7B4-278C-EE992E56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3166"/>
            <a:ext cx="4754880" cy="822960"/>
          </a:xfrm>
        </p:spPr>
        <p:txBody>
          <a:bodyPr/>
          <a:lstStyle/>
          <a:p>
            <a:r>
              <a:rPr lang="en-US" sz="2800" dirty="0"/>
              <a:t>Conclusion </a:t>
            </a:r>
            <a:endParaRPr lang="en-CA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19A66-D77A-7642-A6AF-97798CBEC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872777"/>
            <a:ext cx="4754880" cy="3341572"/>
          </a:xfrm>
        </p:spPr>
        <p:txBody>
          <a:bodyPr>
            <a:normAutofit/>
          </a:bodyPr>
          <a:lstStyle/>
          <a:p>
            <a:r>
              <a:rPr lang="en-CA" sz="2400" dirty="0"/>
              <a:t>We are waiting for our final results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6DC7E-6E6C-A249-D291-3296C42EB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96515"/>
            <a:ext cx="4185618" cy="576262"/>
          </a:xfrm>
        </p:spPr>
        <p:txBody>
          <a:bodyPr/>
          <a:lstStyle/>
          <a:p>
            <a:r>
              <a:rPr lang="en-US" sz="2800" dirty="0"/>
              <a:t>Future Scope </a:t>
            </a:r>
            <a:endParaRPr lang="en-CA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9AB53-1F10-08DF-77A8-EA28184BE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872777"/>
            <a:ext cx="5663046" cy="3304117"/>
          </a:xfrm>
        </p:spPr>
        <p:txBody>
          <a:bodyPr>
            <a:noAutofit/>
          </a:bodyPr>
          <a:lstStyle/>
          <a:p>
            <a:r>
              <a:rPr lang="en-US" sz="2400" dirty="0"/>
              <a:t>Evaluating adversarial robustness to stronger </a:t>
            </a:r>
            <a:r>
              <a:rPr lang="en-US" sz="2400" dirty="0" err="1"/>
              <a:t>SoTA</a:t>
            </a:r>
            <a:r>
              <a:rPr lang="en-US" sz="2400" dirty="0"/>
              <a:t> attacks</a:t>
            </a:r>
          </a:p>
          <a:p>
            <a:r>
              <a:rPr lang="en-US" sz="2400" dirty="0"/>
              <a:t>Evaluating other transfer learning methods </a:t>
            </a:r>
          </a:p>
          <a:p>
            <a:r>
              <a:rPr lang="en-US" sz="2400" dirty="0"/>
              <a:t>Comparing average distortion with other kinds of common corruptions besides Gaussian noise</a:t>
            </a:r>
          </a:p>
          <a:p>
            <a:r>
              <a:rPr lang="en-CA" sz="2400" dirty="0"/>
              <a:t>Theoretical frameworks </a:t>
            </a:r>
          </a:p>
        </p:txBody>
      </p:sp>
    </p:spTree>
    <p:extLst>
      <p:ext uri="{BB962C8B-B14F-4D97-AF65-F5344CB8AC3E}">
        <p14:creationId xmlns:p14="http://schemas.microsoft.com/office/powerpoint/2010/main" val="207013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56A9-B8BC-F7BC-5BF7-DD5F6879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56476"/>
            <a:ext cx="9720072" cy="1499616"/>
          </a:xfrm>
        </p:spPr>
        <p:txBody>
          <a:bodyPr anchor="t">
            <a:normAutofit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CA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3BA77AC-B554-5BE2-3500-4C2B45D5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930400"/>
            <a:ext cx="3733405" cy="37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F304-B297-9E77-AB8F-87B71D6D3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93083" y="2554224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Thank you!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3D677-4006-F196-98BD-0E75EC7387D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2244" y="2081514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ragrawa9@uwo.ca</a:t>
            </a:r>
            <a:r>
              <a:rPr lang="en-US" sz="2000" b="1" dirty="0"/>
              <a:t> </a:t>
            </a:r>
          </a:p>
          <a:p>
            <a:r>
              <a:rPr lang="en-US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tkhule@uwo.ca</a:t>
            </a:r>
            <a:r>
              <a:rPr lang="en-US" sz="2000" b="1" dirty="0"/>
              <a:t> </a:t>
            </a:r>
          </a:p>
          <a:p>
            <a:r>
              <a:rPr lang="en-US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mrahm326@uwo.ca</a:t>
            </a:r>
            <a:r>
              <a:rPr lang="en-US" sz="2000" b="1" dirty="0"/>
              <a:t> </a:t>
            </a:r>
          </a:p>
          <a:p>
            <a:endParaRPr lang="en-US" sz="1800" dirty="0"/>
          </a:p>
        </p:txBody>
      </p: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8147EFA7-120C-CDAB-1151-4249CA972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244" y="495013"/>
            <a:ext cx="1588442" cy="15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DEE6-A573-81B5-455A-AFCE5D13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F883-134E-890B-AC7C-EBA858B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Introduction and Problem Statement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Literature Review (Situating our Research)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Methodology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Intuition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Results and Discussion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Conclusion and Future Scope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References </a:t>
            </a:r>
          </a:p>
        </p:txBody>
      </p:sp>
    </p:spTree>
    <p:extLst>
      <p:ext uri="{BB962C8B-B14F-4D97-AF65-F5344CB8AC3E}">
        <p14:creationId xmlns:p14="http://schemas.microsoft.com/office/powerpoint/2010/main" val="117750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DD9A-D6CF-4E7F-5EBD-45F1F85D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454" y="2084832"/>
            <a:ext cx="3854528" cy="1278466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296-3605-E9E7-3CA6-5947AF2B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99" y="2536090"/>
            <a:ext cx="4513541" cy="3239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 Transfer learning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 Adversarial attacks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 Adversarial robustness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29BF2-8569-0ECA-8D04-37CDDFBA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0454" y="2863725"/>
            <a:ext cx="5036155" cy="2584449"/>
          </a:xfrm>
        </p:spPr>
        <p:txBody>
          <a:bodyPr>
            <a:normAutofit/>
          </a:bodyPr>
          <a:lstStyle/>
          <a:p>
            <a:r>
              <a:rPr lang="en-US" sz="2800" dirty="0"/>
              <a:t>1. Evaluating adversarial robustness of scratch &amp; fine-tuned models</a:t>
            </a:r>
          </a:p>
          <a:p>
            <a:r>
              <a:rPr lang="en-US" sz="2800" dirty="0"/>
              <a:t>2. Performing analysis to understand their “</a:t>
            </a:r>
            <a:r>
              <a:rPr lang="en-US" sz="2800" dirty="0" err="1"/>
              <a:t>unstability</a:t>
            </a:r>
            <a:r>
              <a:rPr lang="en-US" sz="2800" dirty="0"/>
              <a:t>” </a:t>
            </a:r>
            <a:endParaRPr lang="en-CA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1CD1F6-9316-DD4C-364A-AD3CD2916D3D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INTRODUCTION</a:t>
            </a:r>
            <a:endParaRPr lang="en-CA" sz="5000" dirty="0"/>
          </a:p>
        </p:txBody>
      </p:sp>
    </p:spTree>
    <p:extLst>
      <p:ext uri="{BB962C8B-B14F-4D97-AF65-F5344CB8AC3E}">
        <p14:creationId xmlns:p14="http://schemas.microsoft.com/office/powerpoint/2010/main" val="33601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A2C8-11BF-239A-7EB7-2900E2EF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EDE1-C349-9F30-C12D-6E227200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33021" cy="3880773"/>
          </a:xfrm>
        </p:spPr>
        <p:txBody>
          <a:bodyPr>
            <a:normAutofit/>
          </a:bodyPr>
          <a:lstStyle/>
          <a:p>
            <a:r>
              <a:rPr lang="en-CA" sz="2400" dirty="0"/>
              <a:t>[1] Intriguing Properties of Neural Networks – </a:t>
            </a:r>
            <a:r>
              <a:rPr lang="en-CA" sz="2400" dirty="0" err="1"/>
              <a:t>Szegedy</a:t>
            </a:r>
            <a:r>
              <a:rPr lang="en-CA" sz="2400" dirty="0"/>
              <a:t> et. al.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[2] </a:t>
            </a:r>
            <a:r>
              <a:rPr lang="en-US" sz="2400" dirty="0"/>
              <a:t>An Empirical Evaluation of Adversarial Robustness under Transfer Learning – </a:t>
            </a:r>
            <a:r>
              <a:rPr lang="en-US" sz="2400" dirty="0" err="1"/>
              <a:t>Davchev</a:t>
            </a:r>
            <a:r>
              <a:rPr lang="en-US" sz="2400" dirty="0"/>
              <a:t> et. al.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[3,4, and 5] are couple of research studies that aim to improve adversarial robustness in transfer learning settings</a:t>
            </a:r>
          </a:p>
        </p:txBody>
      </p:sp>
    </p:spTree>
    <p:extLst>
      <p:ext uri="{BB962C8B-B14F-4D97-AF65-F5344CB8AC3E}">
        <p14:creationId xmlns:p14="http://schemas.microsoft.com/office/powerpoint/2010/main" val="56882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A2C8-11BF-239A-7EB7-2900E2EF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br>
              <a:rPr lang="en-US" dirty="0"/>
            </a:br>
            <a:r>
              <a:rPr lang="en-US" dirty="0"/>
              <a:t>Experimental Setup and Details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EDE1-C349-9F30-C12D-6E227200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Two models – ResNet50 architecture  </a:t>
            </a:r>
          </a:p>
          <a:p>
            <a:pPr lvl="1"/>
            <a:r>
              <a:rPr lang="en-CA" sz="2400" dirty="0"/>
              <a:t>Pre-trained fine-tuned model </a:t>
            </a:r>
          </a:p>
          <a:p>
            <a:pPr lvl="1"/>
            <a:r>
              <a:rPr lang="en-CA" sz="2400" dirty="0"/>
              <a:t>Model trained from scratch </a:t>
            </a:r>
          </a:p>
          <a:p>
            <a:r>
              <a:rPr lang="en-CA" sz="2800" dirty="0"/>
              <a:t>Dataset: CIFAR10</a:t>
            </a:r>
          </a:p>
          <a:p>
            <a:r>
              <a:rPr lang="en-CA" sz="2800" dirty="0"/>
              <a:t>Attack: Projected Gradient Decent attack &amp; Gaussian Noise attack</a:t>
            </a:r>
          </a:p>
          <a:p>
            <a:r>
              <a:rPr lang="en-CA" sz="2800" dirty="0"/>
              <a:t>Spectral analysis</a:t>
            </a:r>
          </a:p>
          <a:p>
            <a:pPr lvl="1"/>
            <a:r>
              <a:rPr lang="en-CA" sz="2400" dirty="0"/>
              <a:t>Feature maps</a:t>
            </a:r>
          </a:p>
          <a:p>
            <a:pPr lvl="1"/>
            <a:r>
              <a:rPr lang="en-CA" sz="2400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7469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E93C-10BB-C0B0-BD88-C50F5249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3F06-5E67-2C64-4DC9-EDC8D9A13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Components of the methodology 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Calculation of distortion between original and Adversarial (PGD) &amp; original and Gaussian attacks for both the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6EF6-0FB6-887D-0DCF-292603222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Reasoning behind them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Based on [1], the average distortion measure provides a good indication of adversarial robustness and the vulnerability of the network to adversarial (and Gaussian) noise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023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E93C-10BB-C0B0-BD88-C50F5249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3F06-5E67-2C64-4DC9-EDC8D9A13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Components of the methodology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Spectral analysis of “</a:t>
            </a:r>
            <a:r>
              <a:rPr lang="en-US" sz="2400" dirty="0" err="1"/>
              <a:t>unstability</a:t>
            </a:r>
            <a:r>
              <a:rPr lang="en-US" sz="2400" dirty="0"/>
              <a:t>” </a:t>
            </a:r>
            <a:endParaRPr lang="en-CA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6EF6-0FB6-887D-0DCF-292603222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Reasoning behind them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Based on [1] the upper Lipschitz constant is a good indicator of the “</a:t>
            </a:r>
            <a:r>
              <a:rPr lang="en-US" sz="2400" dirty="0" err="1"/>
              <a:t>unstability</a:t>
            </a:r>
            <a:r>
              <a:rPr lang="en-US" sz="2400" dirty="0"/>
              <a:t>” of a network 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100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E93C-10BB-C0B0-BD88-C50F5249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</a:t>
            </a:r>
            <a:r>
              <a:rPr lang="en-US" dirty="0" err="1"/>
              <a:t>contd</a:t>
            </a:r>
            <a:r>
              <a:rPr lang="en-US" dirty="0"/>
              <a:t>… 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4304F-3C85-C8D5-1786-9CF80CE5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45" y="1858430"/>
            <a:ext cx="7032826" cy="691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826CE-6F0E-0FF8-C32E-3ADEAED0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45" y="2779560"/>
            <a:ext cx="6914909" cy="595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7D9F3-4657-D8EC-53BB-1AE98C7C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25" y="3604670"/>
            <a:ext cx="5803259" cy="513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E1DB67-8499-9A7D-CA7E-8A099260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65" y="4365911"/>
            <a:ext cx="11047576" cy="513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F54DBE-E02B-C729-EFF5-56C389B10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200" y="5107033"/>
            <a:ext cx="2387921" cy="674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61C79A-10D3-9FE8-8D0C-6C2A63919749}"/>
              </a:ext>
            </a:extLst>
          </p:cNvPr>
          <p:cNvSpPr txBox="1"/>
          <p:nvPr/>
        </p:nvSpPr>
        <p:spPr>
          <a:xfrm>
            <a:off x="9671371" y="201973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i</a:t>
            </a:r>
            <a:r>
              <a:rPr lang="en-CA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A1557-422E-9DF6-E06A-DC34FA4450ED}"/>
              </a:ext>
            </a:extLst>
          </p:cNvPr>
          <p:cNvSpPr txBox="1"/>
          <p:nvPr/>
        </p:nvSpPr>
        <p:spPr>
          <a:xfrm>
            <a:off x="9671371" y="289285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(ii)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7FEB0-2027-5579-6160-B29DD5ED6C72}"/>
              </a:ext>
            </a:extLst>
          </p:cNvPr>
          <p:cNvSpPr txBox="1"/>
          <p:nvPr/>
        </p:nvSpPr>
        <p:spPr>
          <a:xfrm>
            <a:off x="9671371" y="363098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(iii)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8EF29-1B23-8A0C-1BCD-3FAC104E04C0}"/>
              </a:ext>
            </a:extLst>
          </p:cNvPr>
          <p:cNvSpPr txBox="1"/>
          <p:nvPr/>
        </p:nvSpPr>
        <p:spPr>
          <a:xfrm>
            <a:off x="11417241" y="44390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(iv)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CEE37-540E-8509-9F76-9A84441C307E}"/>
              </a:ext>
            </a:extLst>
          </p:cNvPr>
          <p:cNvSpPr txBox="1"/>
          <p:nvPr/>
        </p:nvSpPr>
        <p:spPr>
          <a:xfrm>
            <a:off x="7183698" y="520537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7809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82417-C9DF-6E75-758C-E658C189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Attack Example</a:t>
            </a:r>
          </a:p>
        </p:txBody>
      </p:sp>
      <p:pic>
        <p:nvPicPr>
          <p:cNvPr id="6" name="Picture 5" descr="A black background with small dots&#10;&#10;Description automatically generated">
            <a:extLst>
              <a:ext uri="{FF2B5EF4-FFF2-40B4-BE49-F238E27FC236}">
                <a16:creationId xmlns:a16="http://schemas.microsoft.com/office/drawing/2014/main" id="{4DB13B52-D87B-57F5-C334-941FCB7FB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11" y="1511808"/>
            <a:ext cx="2133600" cy="2133600"/>
          </a:xfrm>
          <a:prstGeom prst="rect">
            <a:avLst/>
          </a:prstGeom>
        </p:spPr>
      </p:pic>
      <p:pic>
        <p:nvPicPr>
          <p:cNvPr id="8" name="Picture 7" descr="A close-up of a screen&#10;&#10;Description automatically generated">
            <a:extLst>
              <a:ext uri="{FF2B5EF4-FFF2-40B4-BE49-F238E27FC236}">
                <a16:creationId xmlns:a16="http://schemas.microsoft.com/office/drawing/2014/main" id="{4E4128A7-3668-00F5-A5E7-EECA7BC1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85" y="4139184"/>
            <a:ext cx="2133600" cy="2133600"/>
          </a:xfrm>
          <a:prstGeom prst="rect">
            <a:avLst/>
          </a:prstGeom>
        </p:spPr>
      </p:pic>
      <p:pic>
        <p:nvPicPr>
          <p:cNvPr id="10" name="Picture 9" descr="A blurry image of a cat's face&#10;&#10;Description automatically generated">
            <a:extLst>
              <a:ext uri="{FF2B5EF4-FFF2-40B4-BE49-F238E27FC236}">
                <a16:creationId xmlns:a16="http://schemas.microsoft.com/office/drawing/2014/main" id="{ABA22A3C-86F4-C845-A542-3508D5EA2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7" y="2831193"/>
            <a:ext cx="2133600" cy="2133600"/>
          </a:xfrm>
          <a:prstGeom prst="rect">
            <a:avLst/>
          </a:prstGeom>
        </p:spPr>
      </p:pic>
      <p:pic>
        <p:nvPicPr>
          <p:cNvPr id="12" name="Picture 11" descr="A close-up of a television screen&#10;&#10;Description automatically generated">
            <a:extLst>
              <a:ext uri="{FF2B5EF4-FFF2-40B4-BE49-F238E27FC236}">
                <a16:creationId xmlns:a16="http://schemas.microsoft.com/office/drawing/2014/main" id="{550D2790-6CE4-6323-9471-B138771E9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11" y="4139184"/>
            <a:ext cx="2133600" cy="2133600"/>
          </a:xfrm>
          <a:prstGeom prst="rect">
            <a:avLst/>
          </a:prstGeom>
        </p:spPr>
      </p:pic>
      <p:pic>
        <p:nvPicPr>
          <p:cNvPr id="13" name="Picture 12" descr="A blurry image of a cat's face&#10;&#10;Description automatically generated">
            <a:extLst>
              <a:ext uri="{FF2B5EF4-FFF2-40B4-BE49-F238E27FC236}">
                <a16:creationId xmlns:a16="http://schemas.microsoft.com/office/drawing/2014/main" id="{F0429F74-D6DA-3A1E-4874-E78E95F67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85" y="1511808"/>
            <a:ext cx="2133600" cy="21336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17C36-1253-2D58-2B44-D15DEE235CF6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4032637" y="2578608"/>
            <a:ext cx="907774" cy="131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3ED75-19E5-5E49-0BE8-B511652955F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032637" y="3897993"/>
            <a:ext cx="907774" cy="130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16DBA7-5F35-E7E6-E95B-8DBAEB259A17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7074011" y="2578608"/>
            <a:ext cx="9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90DEA2-1C4D-B705-9550-EC212D607A98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7074011" y="5205984"/>
            <a:ext cx="9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004F5B-D0BE-F797-A094-D6928040481A}"/>
              </a:ext>
            </a:extLst>
          </p:cNvPr>
          <p:cNvSpPr txBox="1"/>
          <p:nvPr/>
        </p:nvSpPr>
        <p:spPr>
          <a:xfrm>
            <a:off x="5698472" y="35870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PGD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8CDA74-0BFA-77E3-E2C7-B98FD5B0AA09}"/>
              </a:ext>
            </a:extLst>
          </p:cNvPr>
          <p:cNvSpPr txBox="1"/>
          <p:nvPr/>
        </p:nvSpPr>
        <p:spPr>
          <a:xfrm>
            <a:off x="5495691" y="626852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Gaussian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70212-94A5-A2A5-F1E9-BC5984EE28E4}"/>
              </a:ext>
            </a:extLst>
          </p:cNvPr>
          <p:cNvSpPr txBox="1"/>
          <p:nvPr/>
        </p:nvSpPr>
        <p:spPr>
          <a:xfrm>
            <a:off x="2452069" y="496479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351FB-A661-C806-1A47-708673F82817}"/>
              </a:ext>
            </a:extLst>
          </p:cNvPr>
          <p:cNvSpPr txBox="1"/>
          <p:nvPr/>
        </p:nvSpPr>
        <p:spPr>
          <a:xfrm>
            <a:off x="8892933" y="35870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7DFE05-FC82-ABFC-7657-67F69F0CAF2B}"/>
              </a:ext>
            </a:extLst>
          </p:cNvPr>
          <p:cNvSpPr txBox="1"/>
          <p:nvPr/>
        </p:nvSpPr>
        <p:spPr>
          <a:xfrm>
            <a:off x="8830416" y="620854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11928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1983</TotalTime>
  <Words>464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Integral</vt:lpstr>
      <vt:lpstr>Intriguing Properties of Neural Networks: Revisited </vt:lpstr>
      <vt:lpstr>Agenda</vt:lpstr>
      <vt:lpstr>Problem Statement</vt:lpstr>
      <vt:lpstr>Related Works</vt:lpstr>
      <vt:lpstr>Methodology  Experimental Setup and Details </vt:lpstr>
      <vt:lpstr>Intuition</vt:lpstr>
      <vt:lpstr>Intuition </vt:lpstr>
      <vt:lpstr>Intuition contd… </vt:lpstr>
      <vt:lpstr>Attack Example</vt:lpstr>
      <vt:lpstr>Results and Discussion </vt:lpstr>
      <vt:lpstr>Results and Discussion</vt:lpstr>
      <vt:lpstr>Conclusion and Future Scope 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Networks: Revisited </dc:title>
  <dc:creator>Ehsan Ur Rahman Mohammed</dc:creator>
  <cp:lastModifiedBy>Rishabh Agrawal</cp:lastModifiedBy>
  <cp:revision>1</cp:revision>
  <dcterms:created xsi:type="dcterms:W3CDTF">2023-11-16T19:43:20Z</dcterms:created>
  <dcterms:modified xsi:type="dcterms:W3CDTF">2023-11-24T17:12:13Z</dcterms:modified>
</cp:coreProperties>
</file>